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5.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6.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7.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8.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9.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0.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1.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2.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3.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4.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25.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26.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27.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28.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29.xml" ContentType="application/vnd.openxmlformats-officedocument.theme+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30.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1.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2.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theme/theme33.xml" ContentType="application/vnd.openxmlformats-officedocument.theme+xml"/>
  <Override PartName="/ppt/slideLayouts/slideLayout390.xml" ContentType="application/vnd.openxmlformats-officedocument.presentationml.slideLayout+xml"/>
  <Override PartName="/ppt/theme/theme34.xml" ContentType="application/vnd.openxmlformats-officedocument.theme+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theme/theme35.xml" ContentType="application/vnd.openxmlformats-officedocument.theme+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36.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theme/theme37.xml" ContentType="application/vnd.openxmlformats-officedocument.theme+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theme/theme38.xml" ContentType="application/vnd.openxmlformats-officedocument.theme+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theme/theme39.xml" ContentType="application/vnd.openxmlformats-officedocument.theme+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theme/theme40.xml" ContentType="application/vnd.openxmlformats-officedocument.theme+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theme/theme41.xml" ContentType="application/vnd.openxmlformats-officedocument.theme+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theme/theme42.xml" ContentType="application/vnd.openxmlformats-officedocument.theme+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theme/theme43.xml" ContentType="application/vnd.openxmlformats-officedocument.theme+xml"/>
  <Override PartName="/ppt/theme/theme4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heme/themeOverride1.xml" ContentType="application/vnd.openxmlformats-officedocument.themeOverr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theme/themeOverride2.xml" ContentType="application/vnd.openxmlformats-officedocument.themeOverr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9" r:id="rId5"/>
    <p:sldMasterId id="2147483722" r:id="rId6"/>
    <p:sldMasterId id="2147483734" r:id="rId7"/>
    <p:sldMasterId id="2147483746" r:id="rId8"/>
    <p:sldMasterId id="2147483758" r:id="rId9"/>
    <p:sldMasterId id="2147483771" r:id="rId10"/>
    <p:sldMasterId id="2147483783" r:id="rId11"/>
    <p:sldMasterId id="2147483795" r:id="rId12"/>
    <p:sldMasterId id="2147483807" r:id="rId13"/>
    <p:sldMasterId id="2147483819" r:id="rId14"/>
    <p:sldMasterId id="2147483832" r:id="rId15"/>
    <p:sldMasterId id="2147483845" r:id="rId16"/>
    <p:sldMasterId id="2147483859" r:id="rId17"/>
    <p:sldMasterId id="2147483873" r:id="rId18"/>
    <p:sldMasterId id="2147483885" r:id="rId19"/>
    <p:sldMasterId id="2147483899" r:id="rId20"/>
    <p:sldMasterId id="2147483913" r:id="rId21"/>
    <p:sldMasterId id="2147483925" r:id="rId22"/>
    <p:sldMasterId id="2147483939" r:id="rId23"/>
    <p:sldMasterId id="2147483951" r:id="rId24"/>
    <p:sldMasterId id="2147483964" r:id="rId25"/>
    <p:sldMasterId id="2147483977" r:id="rId26"/>
    <p:sldMasterId id="2147483990" r:id="rId27"/>
    <p:sldMasterId id="2147484002" r:id="rId28"/>
    <p:sldMasterId id="2147484014" r:id="rId29"/>
    <p:sldMasterId id="2147484029" r:id="rId30"/>
    <p:sldMasterId id="2147484044" r:id="rId31"/>
    <p:sldMasterId id="2147484057" r:id="rId32"/>
    <p:sldMasterId id="2147484069" r:id="rId33"/>
    <p:sldMasterId id="2147484082" r:id="rId34"/>
    <p:sldMasterId id="2147484084" r:id="rId35"/>
    <p:sldMasterId id="2147484096" r:id="rId36"/>
    <p:sldMasterId id="2147484108" r:id="rId37"/>
    <p:sldMasterId id="2147484120" r:id="rId38"/>
    <p:sldMasterId id="2147484132" r:id="rId39"/>
    <p:sldMasterId id="2147484144" r:id="rId40"/>
    <p:sldMasterId id="2147484156" r:id="rId41"/>
    <p:sldMasterId id="2147484168" r:id="rId42"/>
    <p:sldMasterId id="2147484180" r:id="rId43"/>
  </p:sldMasterIdLst>
  <p:notesMasterIdLst>
    <p:notesMasterId r:id="rId345"/>
  </p:notesMasterIdLst>
  <p:sldIdLst>
    <p:sldId id="4412" r:id="rId44"/>
    <p:sldId id="5469" r:id="rId45"/>
    <p:sldId id="5398" r:id="rId46"/>
    <p:sldId id="5338" r:id="rId47"/>
    <p:sldId id="5339" r:id="rId48"/>
    <p:sldId id="5399" r:id="rId49"/>
    <p:sldId id="256" r:id="rId50"/>
    <p:sldId id="257" r:id="rId51"/>
    <p:sldId id="264" r:id="rId52"/>
    <p:sldId id="265" r:id="rId53"/>
    <p:sldId id="5471" r:id="rId54"/>
    <p:sldId id="2401" r:id="rId55"/>
    <p:sldId id="2402" r:id="rId56"/>
    <p:sldId id="323" r:id="rId57"/>
    <p:sldId id="324" r:id="rId58"/>
    <p:sldId id="325" r:id="rId59"/>
    <p:sldId id="326" r:id="rId60"/>
    <p:sldId id="327" r:id="rId61"/>
    <p:sldId id="328" r:id="rId62"/>
    <p:sldId id="329" r:id="rId63"/>
    <p:sldId id="330" r:id="rId64"/>
    <p:sldId id="331" r:id="rId65"/>
    <p:sldId id="332" r:id="rId66"/>
    <p:sldId id="333" r:id="rId67"/>
    <p:sldId id="334" r:id="rId68"/>
    <p:sldId id="335" r:id="rId69"/>
    <p:sldId id="336" r:id="rId70"/>
    <p:sldId id="337" r:id="rId71"/>
    <p:sldId id="338" r:id="rId72"/>
    <p:sldId id="5474" r:id="rId73"/>
    <p:sldId id="266" r:id="rId74"/>
    <p:sldId id="267" r:id="rId75"/>
    <p:sldId id="339" r:id="rId76"/>
    <p:sldId id="798" r:id="rId77"/>
    <p:sldId id="799" r:id="rId78"/>
    <p:sldId id="800" r:id="rId79"/>
    <p:sldId id="801" r:id="rId80"/>
    <p:sldId id="802" r:id="rId81"/>
    <p:sldId id="803" r:id="rId82"/>
    <p:sldId id="804" r:id="rId83"/>
    <p:sldId id="805" r:id="rId84"/>
    <p:sldId id="806" r:id="rId85"/>
    <p:sldId id="807" r:id="rId86"/>
    <p:sldId id="808" r:id="rId87"/>
    <p:sldId id="809" r:id="rId88"/>
    <p:sldId id="810" r:id="rId89"/>
    <p:sldId id="811" r:id="rId90"/>
    <p:sldId id="812" r:id="rId91"/>
    <p:sldId id="813" r:id="rId92"/>
    <p:sldId id="356" r:id="rId93"/>
    <p:sldId id="268" r:id="rId94"/>
    <p:sldId id="5472" r:id="rId95"/>
    <p:sldId id="3861" r:id="rId96"/>
    <p:sldId id="496" r:id="rId97"/>
    <p:sldId id="796" r:id="rId98"/>
    <p:sldId id="5473" r:id="rId99"/>
    <p:sldId id="572" r:id="rId100"/>
    <p:sldId id="573" r:id="rId101"/>
    <p:sldId id="574" r:id="rId102"/>
    <p:sldId id="5336" r:id="rId103"/>
    <p:sldId id="269" r:id="rId104"/>
    <p:sldId id="270" r:id="rId105"/>
    <p:sldId id="271" r:id="rId106"/>
    <p:sldId id="357" r:id="rId107"/>
    <p:sldId id="5447" r:id="rId108"/>
    <p:sldId id="5448" r:id="rId109"/>
    <p:sldId id="5449" r:id="rId110"/>
    <p:sldId id="5450" r:id="rId111"/>
    <p:sldId id="5463" r:id="rId112"/>
    <p:sldId id="5452" r:id="rId113"/>
    <p:sldId id="5464" r:id="rId114"/>
    <p:sldId id="259" r:id="rId115"/>
    <p:sldId id="5453" r:id="rId116"/>
    <p:sldId id="261" r:id="rId117"/>
    <p:sldId id="262" r:id="rId118"/>
    <p:sldId id="263" r:id="rId119"/>
    <p:sldId id="5454" r:id="rId120"/>
    <p:sldId id="5455" r:id="rId121"/>
    <p:sldId id="5456" r:id="rId122"/>
    <p:sldId id="5465" r:id="rId123"/>
    <p:sldId id="5466" r:id="rId124"/>
    <p:sldId id="5457" r:id="rId125"/>
    <p:sldId id="5458" r:id="rId126"/>
    <p:sldId id="5459" r:id="rId127"/>
    <p:sldId id="5460" r:id="rId128"/>
    <p:sldId id="273" r:id="rId129"/>
    <p:sldId id="5467" r:id="rId130"/>
    <p:sldId id="5462" r:id="rId131"/>
    <p:sldId id="272" r:id="rId132"/>
    <p:sldId id="5470" r:id="rId133"/>
    <p:sldId id="5417" r:id="rId134"/>
    <p:sldId id="5400" r:id="rId135"/>
    <p:sldId id="258" r:id="rId136"/>
    <p:sldId id="274" r:id="rId137"/>
    <p:sldId id="275" r:id="rId138"/>
    <p:sldId id="276" r:id="rId139"/>
    <p:sldId id="277" r:id="rId140"/>
    <p:sldId id="278" r:id="rId141"/>
    <p:sldId id="5475" r:id="rId142"/>
    <p:sldId id="5477" r:id="rId143"/>
    <p:sldId id="5478" r:id="rId144"/>
    <p:sldId id="5479" r:id="rId145"/>
    <p:sldId id="260" r:id="rId146"/>
    <p:sldId id="5480" r:id="rId147"/>
    <p:sldId id="5481" r:id="rId148"/>
    <p:sldId id="5482" r:id="rId149"/>
    <p:sldId id="5483" r:id="rId150"/>
    <p:sldId id="5484" r:id="rId151"/>
    <p:sldId id="5485" r:id="rId152"/>
    <p:sldId id="279" r:id="rId153"/>
    <p:sldId id="358" r:id="rId154"/>
    <p:sldId id="359" r:id="rId155"/>
    <p:sldId id="360" r:id="rId156"/>
    <p:sldId id="361" r:id="rId157"/>
    <p:sldId id="362" r:id="rId158"/>
    <p:sldId id="363" r:id="rId159"/>
    <p:sldId id="364" r:id="rId160"/>
    <p:sldId id="365" r:id="rId161"/>
    <p:sldId id="366" r:id="rId162"/>
    <p:sldId id="367" r:id="rId163"/>
    <p:sldId id="368" r:id="rId164"/>
    <p:sldId id="369" r:id="rId165"/>
    <p:sldId id="370" r:id="rId166"/>
    <p:sldId id="371" r:id="rId167"/>
    <p:sldId id="372" r:id="rId168"/>
    <p:sldId id="373" r:id="rId169"/>
    <p:sldId id="374" r:id="rId170"/>
    <p:sldId id="280" r:id="rId171"/>
    <p:sldId id="375" r:id="rId172"/>
    <p:sldId id="281" r:id="rId173"/>
    <p:sldId id="282" r:id="rId174"/>
    <p:sldId id="4436" r:id="rId175"/>
    <p:sldId id="4423" r:id="rId176"/>
    <p:sldId id="4424" r:id="rId177"/>
    <p:sldId id="4425" r:id="rId178"/>
    <p:sldId id="4426" r:id="rId179"/>
    <p:sldId id="4427" r:id="rId180"/>
    <p:sldId id="4428" r:id="rId181"/>
    <p:sldId id="4429" r:id="rId182"/>
    <p:sldId id="4430" r:id="rId183"/>
    <p:sldId id="4431" r:id="rId184"/>
    <p:sldId id="4432" r:id="rId185"/>
    <p:sldId id="4433" r:id="rId186"/>
    <p:sldId id="4434" r:id="rId187"/>
    <p:sldId id="4437" r:id="rId188"/>
    <p:sldId id="283" r:id="rId189"/>
    <p:sldId id="376" r:id="rId190"/>
    <p:sldId id="377" r:id="rId191"/>
    <p:sldId id="378" r:id="rId192"/>
    <p:sldId id="379" r:id="rId193"/>
    <p:sldId id="380" r:id="rId194"/>
    <p:sldId id="381" r:id="rId195"/>
    <p:sldId id="382" r:id="rId196"/>
    <p:sldId id="383" r:id="rId197"/>
    <p:sldId id="384" r:id="rId198"/>
    <p:sldId id="385" r:id="rId199"/>
    <p:sldId id="386" r:id="rId200"/>
    <p:sldId id="387" r:id="rId201"/>
    <p:sldId id="388" r:id="rId202"/>
    <p:sldId id="389" r:id="rId203"/>
    <p:sldId id="390" r:id="rId204"/>
    <p:sldId id="391" r:id="rId205"/>
    <p:sldId id="392" r:id="rId206"/>
    <p:sldId id="393" r:id="rId207"/>
    <p:sldId id="394" r:id="rId208"/>
    <p:sldId id="395" r:id="rId209"/>
    <p:sldId id="396" r:id="rId210"/>
    <p:sldId id="397" r:id="rId211"/>
    <p:sldId id="398" r:id="rId212"/>
    <p:sldId id="284" r:id="rId213"/>
    <p:sldId id="285" r:id="rId214"/>
    <p:sldId id="286" r:id="rId215"/>
    <p:sldId id="287" r:id="rId216"/>
    <p:sldId id="399" r:id="rId217"/>
    <p:sldId id="400" r:id="rId218"/>
    <p:sldId id="401" r:id="rId219"/>
    <p:sldId id="402" r:id="rId220"/>
    <p:sldId id="403" r:id="rId221"/>
    <p:sldId id="404" r:id="rId222"/>
    <p:sldId id="405" r:id="rId223"/>
    <p:sldId id="406" r:id="rId224"/>
    <p:sldId id="407" r:id="rId225"/>
    <p:sldId id="408" r:id="rId226"/>
    <p:sldId id="409" r:id="rId227"/>
    <p:sldId id="410" r:id="rId228"/>
    <p:sldId id="411" r:id="rId229"/>
    <p:sldId id="412" r:id="rId230"/>
    <p:sldId id="413" r:id="rId231"/>
    <p:sldId id="414" r:id="rId232"/>
    <p:sldId id="415" r:id="rId233"/>
    <p:sldId id="416" r:id="rId234"/>
    <p:sldId id="417" r:id="rId235"/>
    <p:sldId id="418" r:id="rId236"/>
    <p:sldId id="288" r:id="rId237"/>
    <p:sldId id="289" r:id="rId238"/>
    <p:sldId id="1376" r:id="rId239"/>
    <p:sldId id="1264" r:id="rId240"/>
    <p:sldId id="5369" r:id="rId241"/>
    <p:sldId id="290" r:id="rId242"/>
    <p:sldId id="291" r:id="rId243"/>
    <p:sldId id="5468" r:id="rId244"/>
    <p:sldId id="292" r:id="rId245"/>
    <p:sldId id="419" r:id="rId246"/>
    <p:sldId id="420" r:id="rId247"/>
    <p:sldId id="421" r:id="rId248"/>
    <p:sldId id="422" r:id="rId249"/>
    <p:sldId id="423" r:id="rId250"/>
    <p:sldId id="424" r:id="rId251"/>
    <p:sldId id="425" r:id="rId252"/>
    <p:sldId id="426" r:id="rId253"/>
    <p:sldId id="293" r:id="rId254"/>
    <p:sldId id="427" r:id="rId255"/>
    <p:sldId id="294" r:id="rId256"/>
    <p:sldId id="295" r:id="rId257"/>
    <p:sldId id="296" r:id="rId258"/>
    <p:sldId id="428" r:id="rId259"/>
    <p:sldId id="429" r:id="rId260"/>
    <p:sldId id="430" r:id="rId261"/>
    <p:sldId id="431" r:id="rId262"/>
    <p:sldId id="432" r:id="rId263"/>
    <p:sldId id="433" r:id="rId264"/>
    <p:sldId id="434" r:id="rId265"/>
    <p:sldId id="435" r:id="rId266"/>
    <p:sldId id="436" r:id="rId267"/>
    <p:sldId id="437" r:id="rId268"/>
    <p:sldId id="438" r:id="rId269"/>
    <p:sldId id="439" r:id="rId270"/>
    <p:sldId id="440" r:id="rId271"/>
    <p:sldId id="441" r:id="rId272"/>
    <p:sldId id="297" r:id="rId273"/>
    <p:sldId id="442" r:id="rId274"/>
    <p:sldId id="443" r:id="rId275"/>
    <p:sldId id="444" r:id="rId276"/>
    <p:sldId id="445" r:id="rId277"/>
    <p:sldId id="446" r:id="rId278"/>
    <p:sldId id="447" r:id="rId279"/>
    <p:sldId id="298" r:id="rId280"/>
    <p:sldId id="299" r:id="rId281"/>
    <p:sldId id="300" r:id="rId282"/>
    <p:sldId id="301" r:id="rId283"/>
    <p:sldId id="448" r:id="rId284"/>
    <p:sldId id="449" r:id="rId285"/>
    <p:sldId id="450" r:id="rId286"/>
    <p:sldId id="451" r:id="rId287"/>
    <p:sldId id="302" r:id="rId288"/>
    <p:sldId id="303" r:id="rId289"/>
    <p:sldId id="452" r:id="rId290"/>
    <p:sldId id="453" r:id="rId291"/>
    <p:sldId id="454" r:id="rId292"/>
    <p:sldId id="304" r:id="rId293"/>
    <p:sldId id="305" r:id="rId294"/>
    <p:sldId id="306" r:id="rId295"/>
    <p:sldId id="455" r:id="rId296"/>
    <p:sldId id="456" r:id="rId297"/>
    <p:sldId id="457" r:id="rId298"/>
    <p:sldId id="307" r:id="rId299"/>
    <p:sldId id="458" r:id="rId300"/>
    <p:sldId id="459" r:id="rId301"/>
    <p:sldId id="308" r:id="rId302"/>
    <p:sldId id="309" r:id="rId303"/>
    <p:sldId id="310" r:id="rId304"/>
    <p:sldId id="311" r:id="rId305"/>
    <p:sldId id="312" r:id="rId306"/>
    <p:sldId id="313" r:id="rId307"/>
    <p:sldId id="314" r:id="rId308"/>
    <p:sldId id="315" r:id="rId309"/>
    <p:sldId id="316" r:id="rId310"/>
    <p:sldId id="317" r:id="rId311"/>
    <p:sldId id="318" r:id="rId312"/>
    <p:sldId id="319" r:id="rId313"/>
    <p:sldId id="320" r:id="rId314"/>
    <p:sldId id="460" r:id="rId315"/>
    <p:sldId id="321" r:id="rId316"/>
    <p:sldId id="322" r:id="rId317"/>
    <p:sldId id="461" r:id="rId318"/>
    <p:sldId id="464" r:id="rId319"/>
    <p:sldId id="465" r:id="rId320"/>
    <p:sldId id="466" r:id="rId321"/>
    <p:sldId id="467" r:id="rId322"/>
    <p:sldId id="468" r:id="rId323"/>
    <p:sldId id="469" r:id="rId324"/>
    <p:sldId id="470" r:id="rId325"/>
    <p:sldId id="471" r:id="rId326"/>
    <p:sldId id="472" r:id="rId327"/>
    <p:sldId id="473" r:id="rId328"/>
    <p:sldId id="474" r:id="rId329"/>
    <p:sldId id="475" r:id="rId330"/>
    <p:sldId id="476" r:id="rId331"/>
    <p:sldId id="477" r:id="rId332"/>
    <p:sldId id="478" r:id="rId333"/>
    <p:sldId id="479" r:id="rId334"/>
    <p:sldId id="480" r:id="rId335"/>
    <p:sldId id="4411" r:id="rId336"/>
    <p:sldId id="481" r:id="rId337"/>
    <p:sldId id="482" r:id="rId338"/>
    <p:sldId id="483" r:id="rId339"/>
    <p:sldId id="484" r:id="rId340"/>
    <p:sldId id="485" r:id="rId341"/>
    <p:sldId id="486" r:id="rId342"/>
    <p:sldId id="462" r:id="rId343"/>
    <p:sldId id="463" r:id="rId3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CEE3ED7-CA51-490E-B8BC-96C22C8B80EC}">
          <p14:sldIdLst>
            <p14:sldId id="4412"/>
            <p14:sldId id="5469"/>
            <p14:sldId id="5398"/>
            <p14:sldId id="5338"/>
            <p14:sldId id="5339"/>
            <p14:sldId id="5399"/>
            <p14:sldId id="256"/>
          </p14:sldIdLst>
        </p14:section>
        <p14:section name="A. Acceptance of His Person" id="{1BC3290B-BC64-4F3C-91B7-44F7CAD288E9}">
          <p14:sldIdLst>
            <p14:sldId id="257"/>
            <p14:sldId id="264"/>
            <p14:sldId id="265"/>
            <p14:sldId id="5471"/>
            <p14:sldId id="2401"/>
            <p14:sldId id="2402"/>
            <p14:sldId id="323"/>
            <p14:sldId id="324"/>
            <p14:sldId id="325"/>
            <p14:sldId id="326"/>
            <p14:sldId id="327"/>
            <p14:sldId id="328"/>
            <p14:sldId id="329"/>
            <p14:sldId id="330"/>
            <p14:sldId id="331"/>
            <p14:sldId id="332"/>
            <p14:sldId id="333"/>
            <p14:sldId id="334"/>
            <p14:sldId id="335"/>
            <p14:sldId id="336"/>
            <p14:sldId id="337"/>
            <p14:sldId id="338"/>
            <p14:sldId id="5474"/>
            <p14:sldId id="266"/>
            <p14:sldId id="267"/>
            <p14:sldId id="339"/>
            <p14:sldId id="798"/>
            <p14:sldId id="799"/>
            <p14:sldId id="800"/>
            <p14:sldId id="801"/>
            <p14:sldId id="802"/>
            <p14:sldId id="803"/>
            <p14:sldId id="804"/>
            <p14:sldId id="805"/>
            <p14:sldId id="806"/>
            <p14:sldId id="807"/>
            <p14:sldId id="808"/>
            <p14:sldId id="809"/>
            <p14:sldId id="810"/>
            <p14:sldId id="811"/>
            <p14:sldId id="812"/>
            <p14:sldId id="813"/>
            <p14:sldId id="356"/>
            <p14:sldId id="268"/>
            <p14:sldId id="5472"/>
            <p14:sldId id="3861"/>
            <p14:sldId id="496"/>
            <p14:sldId id="796"/>
            <p14:sldId id="5473"/>
            <p14:sldId id="572"/>
            <p14:sldId id="573"/>
            <p14:sldId id="574"/>
            <p14:sldId id="5336"/>
            <p14:sldId id="269"/>
            <p14:sldId id="270"/>
            <p14:sldId id="271"/>
            <p14:sldId id="357"/>
            <p14:sldId id="5447"/>
            <p14:sldId id="5448"/>
            <p14:sldId id="5449"/>
            <p14:sldId id="5450"/>
            <p14:sldId id="5463"/>
            <p14:sldId id="5452"/>
            <p14:sldId id="5464"/>
            <p14:sldId id="259"/>
            <p14:sldId id="5453"/>
            <p14:sldId id="261"/>
            <p14:sldId id="262"/>
            <p14:sldId id="263"/>
            <p14:sldId id="5454"/>
            <p14:sldId id="5455"/>
            <p14:sldId id="5456"/>
            <p14:sldId id="5465"/>
            <p14:sldId id="5466"/>
            <p14:sldId id="5457"/>
            <p14:sldId id="5458"/>
            <p14:sldId id="5459"/>
            <p14:sldId id="5460"/>
            <p14:sldId id="273"/>
            <p14:sldId id="5467"/>
            <p14:sldId id="5462"/>
            <p14:sldId id="272"/>
            <p14:sldId id="5470"/>
            <p14:sldId id="5417"/>
            <p14:sldId id="5400"/>
          </p14:sldIdLst>
        </p14:section>
        <p14:section name="B. Authority of the King" id="{6E3AD8E9-85DC-4183-91ED-DEF17400C641}">
          <p14:sldIdLst>
            <p14:sldId id="258"/>
            <p14:sldId id="274"/>
            <p14:sldId id="275"/>
            <p14:sldId id="276"/>
            <p14:sldId id="277"/>
            <p14:sldId id="278"/>
            <p14:sldId id="5475"/>
            <p14:sldId id="5477"/>
            <p14:sldId id="5478"/>
            <p14:sldId id="5479"/>
            <p14:sldId id="260"/>
            <p14:sldId id="5480"/>
            <p14:sldId id="5481"/>
            <p14:sldId id="5482"/>
            <p14:sldId id="5483"/>
            <p14:sldId id="5484"/>
            <p14:sldId id="5485"/>
            <p14:sldId id="279"/>
            <p14:sldId id="358"/>
            <p14:sldId id="359"/>
            <p14:sldId id="360"/>
            <p14:sldId id="361"/>
            <p14:sldId id="362"/>
            <p14:sldId id="363"/>
            <p14:sldId id="364"/>
            <p14:sldId id="365"/>
            <p14:sldId id="366"/>
            <p14:sldId id="367"/>
            <p14:sldId id="368"/>
            <p14:sldId id="369"/>
            <p14:sldId id="370"/>
            <p14:sldId id="371"/>
            <p14:sldId id="372"/>
            <p14:sldId id="373"/>
            <p14:sldId id="374"/>
            <p14:sldId id="280"/>
            <p14:sldId id="375"/>
            <p14:sldId id="281"/>
            <p14:sldId id="282"/>
            <p14:sldId id="4436"/>
            <p14:sldId id="4423"/>
            <p14:sldId id="4424"/>
            <p14:sldId id="4425"/>
            <p14:sldId id="4426"/>
            <p14:sldId id="4427"/>
            <p14:sldId id="4428"/>
            <p14:sldId id="4429"/>
            <p14:sldId id="4430"/>
            <p14:sldId id="4431"/>
            <p14:sldId id="4432"/>
            <p14:sldId id="4433"/>
            <p14:sldId id="4434"/>
            <p14:sldId id="4437"/>
            <p14:sldId id="283"/>
            <p14:sldId id="376"/>
            <p14:sldId id="377"/>
            <p14:sldId id="378"/>
            <p14:sldId id="379"/>
            <p14:sldId id="380"/>
            <p14:sldId id="381"/>
            <p14:sldId id="382"/>
            <p14:sldId id="383"/>
            <p14:sldId id="384"/>
            <p14:sldId id="385"/>
            <p14:sldId id="386"/>
            <p14:sldId id="387"/>
            <p14:sldId id="388"/>
            <p14:sldId id="389"/>
            <p14:sldId id="390"/>
            <p14:sldId id="391"/>
            <p14:sldId id="392"/>
            <p14:sldId id="393"/>
            <p14:sldId id="394"/>
            <p14:sldId id="395"/>
            <p14:sldId id="396"/>
            <p14:sldId id="397"/>
            <p14:sldId id="398"/>
            <p14:sldId id="284"/>
            <p14:sldId id="285"/>
            <p14:sldId id="286"/>
            <p14:sldId id="287"/>
            <p14:sldId id="399"/>
            <p14:sldId id="400"/>
            <p14:sldId id="401"/>
            <p14:sldId id="402"/>
            <p14:sldId id="403"/>
            <p14:sldId id="404"/>
            <p14:sldId id="405"/>
            <p14:sldId id="406"/>
            <p14:sldId id="407"/>
            <p14:sldId id="408"/>
            <p14:sldId id="409"/>
            <p14:sldId id="410"/>
            <p14:sldId id="411"/>
            <p14:sldId id="412"/>
            <p14:sldId id="413"/>
            <p14:sldId id="414"/>
            <p14:sldId id="415"/>
            <p14:sldId id="416"/>
            <p14:sldId id="417"/>
            <p14:sldId id="418"/>
            <p14:sldId id="288"/>
            <p14:sldId id="289"/>
            <p14:sldId id="1376"/>
            <p14:sldId id="1264"/>
            <p14:sldId id="5369"/>
            <p14:sldId id="290"/>
            <p14:sldId id="291"/>
            <p14:sldId id="5468"/>
            <p14:sldId id="292"/>
            <p14:sldId id="419"/>
            <p14:sldId id="420"/>
            <p14:sldId id="421"/>
            <p14:sldId id="422"/>
            <p14:sldId id="423"/>
            <p14:sldId id="424"/>
            <p14:sldId id="425"/>
            <p14:sldId id="426"/>
            <p14:sldId id="293"/>
            <p14:sldId id="427"/>
            <p14:sldId id="294"/>
            <p14:sldId id="295"/>
            <p14:sldId id="296"/>
            <p14:sldId id="428"/>
            <p14:sldId id="429"/>
            <p14:sldId id="430"/>
            <p14:sldId id="431"/>
            <p14:sldId id="432"/>
            <p14:sldId id="433"/>
            <p14:sldId id="434"/>
            <p14:sldId id="435"/>
            <p14:sldId id="436"/>
            <p14:sldId id="437"/>
            <p14:sldId id="438"/>
            <p14:sldId id="439"/>
            <p14:sldId id="440"/>
            <p14:sldId id="441"/>
            <p14:sldId id="297"/>
            <p14:sldId id="442"/>
            <p14:sldId id="443"/>
            <p14:sldId id="444"/>
            <p14:sldId id="445"/>
            <p14:sldId id="446"/>
            <p14:sldId id="447"/>
            <p14:sldId id="298"/>
            <p14:sldId id="299"/>
            <p14:sldId id="300"/>
            <p14:sldId id="301"/>
            <p14:sldId id="448"/>
            <p14:sldId id="449"/>
            <p14:sldId id="450"/>
            <p14:sldId id="451"/>
            <p14:sldId id="302"/>
            <p14:sldId id="303"/>
            <p14:sldId id="452"/>
            <p14:sldId id="453"/>
            <p14:sldId id="454"/>
            <p14:sldId id="304"/>
            <p14:sldId id="305"/>
            <p14:sldId id="306"/>
            <p14:sldId id="455"/>
            <p14:sldId id="456"/>
            <p14:sldId id="457"/>
            <p14:sldId id="307"/>
            <p14:sldId id="458"/>
            <p14:sldId id="459"/>
            <p14:sldId id="308"/>
            <p14:sldId id="309"/>
            <p14:sldId id="310"/>
            <p14:sldId id="311"/>
            <p14:sldId id="312"/>
            <p14:sldId id="313"/>
            <p14:sldId id="314"/>
            <p14:sldId id="315"/>
            <p14:sldId id="316"/>
            <p14:sldId id="317"/>
            <p14:sldId id="318"/>
            <p14:sldId id="319"/>
            <p14:sldId id="320"/>
            <p14:sldId id="460"/>
            <p14:sldId id="321"/>
            <p14:sldId id="322"/>
            <p14:sldId id="461"/>
            <p14:sldId id="464"/>
            <p14:sldId id="465"/>
            <p14:sldId id="466"/>
            <p14:sldId id="467"/>
            <p14:sldId id="468"/>
            <p14:sldId id="469"/>
            <p14:sldId id="470"/>
            <p14:sldId id="471"/>
            <p14:sldId id="472"/>
            <p14:sldId id="473"/>
            <p14:sldId id="474"/>
            <p14:sldId id="475"/>
            <p14:sldId id="476"/>
            <p14:sldId id="477"/>
            <p14:sldId id="478"/>
            <p14:sldId id="479"/>
            <p14:sldId id="480"/>
            <p14:sldId id="4411"/>
            <p14:sldId id="481"/>
            <p14:sldId id="482"/>
            <p14:sldId id="483"/>
            <p14:sldId id="484"/>
            <p14:sldId id="485"/>
            <p14:sldId id="486"/>
            <p14:sldId id="462"/>
            <p14:sldId id="46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2060"/>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907" autoAdjust="0"/>
    <p:restoredTop sz="52029" autoAdjust="0"/>
  </p:normalViewPr>
  <p:slideViewPr>
    <p:cSldViewPr snapToGrid="0">
      <p:cViewPr>
        <p:scale>
          <a:sx n="59" d="100"/>
          <a:sy n="59" d="100"/>
        </p:scale>
        <p:origin x="1168" y="544"/>
      </p:cViewPr>
      <p:guideLst>
        <p:guide orient="horz" pos="2160"/>
        <p:guide pos="2880"/>
      </p:guideLst>
    </p:cSldViewPr>
  </p:slideViewPr>
  <p:notesTextViewPr>
    <p:cViewPr>
      <p:scale>
        <a:sx n="125" d="100"/>
        <a:sy n="125" d="100"/>
      </p:scale>
      <p:origin x="0" y="0"/>
    </p:cViewPr>
  </p:notesTextViewPr>
  <p:sorterViewPr>
    <p:cViewPr varScale="1">
      <p:scale>
        <a:sx n="1" d="1"/>
        <a:sy n="1" d="1"/>
      </p:scale>
      <p:origin x="0" y="-699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4.xml"/><Relationship Id="rId299" Type="http://schemas.openxmlformats.org/officeDocument/2006/relationships/slide" Target="slides/slide256.xml"/><Relationship Id="rId21" Type="http://schemas.openxmlformats.org/officeDocument/2006/relationships/slideMaster" Target="slideMasters/slideMaster21.xml"/><Relationship Id="rId63" Type="http://schemas.openxmlformats.org/officeDocument/2006/relationships/slide" Target="slides/slide20.xml"/><Relationship Id="rId159" Type="http://schemas.openxmlformats.org/officeDocument/2006/relationships/slide" Target="slides/slide116.xml"/><Relationship Id="rId324" Type="http://schemas.openxmlformats.org/officeDocument/2006/relationships/slide" Target="slides/slide281.xml"/><Relationship Id="rId170" Type="http://schemas.openxmlformats.org/officeDocument/2006/relationships/slide" Target="slides/slide127.xml"/><Relationship Id="rId226" Type="http://schemas.openxmlformats.org/officeDocument/2006/relationships/slide" Target="slides/slide183.xml"/><Relationship Id="rId268" Type="http://schemas.openxmlformats.org/officeDocument/2006/relationships/slide" Target="slides/slide225.xml"/><Relationship Id="rId32" Type="http://schemas.openxmlformats.org/officeDocument/2006/relationships/slideMaster" Target="slideMasters/slideMaster32.xml"/><Relationship Id="rId74" Type="http://schemas.openxmlformats.org/officeDocument/2006/relationships/slide" Target="slides/slide31.xml"/><Relationship Id="rId128" Type="http://schemas.openxmlformats.org/officeDocument/2006/relationships/slide" Target="slides/slide85.xml"/><Relationship Id="rId335" Type="http://schemas.openxmlformats.org/officeDocument/2006/relationships/slide" Target="slides/slide292.xml"/><Relationship Id="rId5" Type="http://schemas.openxmlformats.org/officeDocument/2006/relationships/slideMaster" Target="slideMasters/slideMaster5.xml"/><Relationship Id="rId181" Type="http://schemas.openxmlformats.org/officeDocument/2006/relationships/slide" Target="slides/slide138.xml"/><Relationship Id="rId237" Type="http://schemas.openxmlformats.org/officeDocument/2006/relationships/slide" Target="slides/slide194.xml"/><Relationship Id="rId279" Type="http://schemas.openxmlformats.org/officeDocument/2006/relationships/slide" Target="slides/slide236.xml"/><Relationship Id="rId43" Type="http://schemas.openxmlformats.org/officeDocument/2006/relationships/slideMaster" Target="slideMasters/slideMaster43.xml"/><Relationship Id="rId139" Type="http://schemas.openxmlformats.org/officeDocument/2006/relationships/slide" Target="slides/slide96.xml"/><Relationship Id="rId290" Type="http://schemas.openxmlformats.org/officeDocument/2006/relationships/slide" Target="slides/slide247.xml"/><Relationship Id="rId304" Type="http://schemas.openxmlformats.org/officeDocument/2006/relationships/slide" Target="slides/slide261.xml"/><Relationship Id="rId346" Type="http://schemas.openxmlformats.org/officeDocument/2006/relationships/presProps" Target="presProps.xml"/><Relationship Id="rId85" Type="http://schemas.openxmlformats.org/officeDocument/2006/relationships/slide" Target="slides/slide42.xml"/><Relationship Id="rId150" Type="http://schemas.openxmlformats.org/officeDocument/2006/relationships/slide" Target="slides/slide107.xml"/><Relationship Id="rId192" Type="http://schemas.openxmlformats.org/officeDocument/2006/relationships/slide" Target="slides/slide149.xml"/><Relationship Id="rId206" Type="http://schemas.openxmlformats.org/officeDocument/2006/relationships/slide" Target="slides/slide163.xml"/><Relationship Id="rId248" Type="http://schemas.openxmlformats.org/officeDocument/2006/relationships/slide" Target="slides/slide205.xml"/><Relationship Id="rId12" Type="http://schemas.openxmlformats.org/officeDocument/2006/relationships/slideMaster" Target="slideMasters/slideMaster12.xml"/><Relationship Id="rId108" Type="http://schemas.openxmlformats.org/officeDocument/2006/relationships/slide" Target="slides/slide65.xml"/><Relationship Id="rId315" Type="http://schemas.openxmlformats.org/officeDocument/2006/relationships/slide" Target="slides/slide272.xml"/><Relationship Id="rId54" Type="http://schemas.openxmlformats.org/officeDocument/2006/relationships/slide" Target="slides/slide11.xml"/><Relationship Id="rId96" Type="http://schemas.openxmlformats.org/officeDocument/2006/relationships/slide" Target="slides/slide53.xml"/><Relationship Id="rId161" Type="http://schemas.openxmlformats.org/officeDocument/2006/relationships/slide" Target="slides/slide118.xml"/><Relationship Id="rId217" Type="http://schemas.openxmlformats.org/officeDocument/2006/relationships/slide" Target="slides/slide174.xml"/><Relationship Id="rId259" Type="http://schemas.openxmlformats.org/officeDocument/2006/relationships/slide" Target="slides/slide216.xml"/><Relationship Id="rId23" Type="http://schemas.openxmlformats.org/officeDocument/2006/relationships/slideMaster" Target="slideMasters/slideMaster23.xml"/><Relationship Id="rId119" Type="http://schemas.openxmlformats.org/officeDocument/2006/relationships/slide" Target="slides/slide76.xml"/><Relationship Id="rId270" Type="http://schemas.openxmlformats.org/officeDocument/2006/relationships/slide" Target="slides/slide227.xml"/><Relationship Id="rId326" Type="http://schemas.openxmlformats.org/officeDocument/2006/relationships/slide" Target="slides/slide283.xml"/><Relationship Id="rId65" Type="http://schemas.openxmlformats.org/officeDocument/2006/relationships/slide" Target="slides/slide22.xml"/><Relationship Id="rId130" Type="http://schemas.openxmlformats.org/officeDocument/2006/relationships/slide" Target="slides/slide87.xml"/><Relationship Id="rId172" Type="http://schemas.openxmlformats.org/officeDocument/2006/relationships/slide" Target="slides/slide129.xml"/><Relationship Id="rId228" Type="http://schemas.openxmlformats.org/officeDocument/2006/relationships/slide" Target="slides/slide185.xml"/><Relationship Id="rId281" Type="http://schemas.openxmlformats.org/officeDocument/2006/relationships/slide" Target="slides/slide238.xml"/><Relationship Id="rId337" Type="http://schemas.openxmlformats.org/officeDocument/2006/relationships/slide" Target="slides/slide294.xml"/><Relationship Id="rId34" Type="http://schemas.openxmlformats.org/officeDocument/2006/relationships/slideMaster" Target="slideMasters/slideMaster34.xml"/><Relationship Id="rId76" Type="http://schemas.openxmlformats.org/officeDocument/2006/relationships/slide" Target="slides/slide33.xml"/><Relationship Id="rId141" Type="http://schemas.openxmlformats.org/officeDocument/2006/relationships/slide" Target="slides/slide98.xml"/><Relationship Id="rId7" Type="http://schemas.openxmlformats.org/officeDocument/2006/relationships/slideMaster" Target="slideMasters/slideMaster7.xml"/><Relationship Id="rId183" Type="http://schemas.openxmlformats.org/officeDocument/2006/relationships/slide" Target="slides/slide140.xml"/><Relationship Id="rId239" Type="http://schemas.openxmlformats.org/officeDocument/2006/relationships/slide" Target="slides/slide196.xml"/><Relationship Id="rId250" Type="http://schemas.openxmlformats.org/officeDocument/2006/relationships/slide" Target="slides/slide207.xml"/><Relationship Id="rId292" Type="http://schemas.openxmlformats.org/officeDocument/2006/relationships/slide" Target="slides/slide249.xml"/><Relationship Id="rId306" Type="http://schemas.openxmlformats.org/officeDocument/2006/relationships/slide" Target="slides/slide263.xml"/><Relationship Id="rId45" Type="http://schemas.openxmlformats.org/officeDocument/2006/relationships/slide" Target="slides/slide2.xml"/><Relationship Id="rId87" Type="http://schemas.openxmlformats.org/officeDocument/2006/relationships/slide" Target="slides/slide44.xml"/><Relationship Id="rId110" Type="http://schemas.openxmlformats.org/officeDocument/2006/relationships/slide" Target="slides/slide67.xml"/><Relationship Id="rId348" Type="http://schemas.openxmlformats.org/officeDocument/2006/relationships/theme" Target="theme/theme1.xml"/><Relationship Id="rId152" Type="http://schemas.openxmlformats.org/officeDocument/2006/relationships/slide" Target="slides/slide109.xml"/><Relationship Id="rId194" Type="http://schemas.openxmlformats.org/officeDocument/2006/relationships/slide" Target="slides/slide151.xml"/><Relationship Id="rId208" Type="http://schemas.openxmlformats.org/officeDocument/2006/relationships/slide" Target="slides/slide165.xml"/><Relationship Id="rId261" Type="http://schemas.openxmlformats.org/officeDocument/2006/relationships/slide" Target="slides/slide218.xml"/><Relationship Id="rId14" Type="http://schemas.openxmlformats.org/officeDocument/2006/relationships/slideMaster" Target="slideMasters/slideMaster14.xml"/><Relationship Id="rId56" Type="http://schemas.openxmlformats.org/officeDocument/2006/relationships/slide" Target="slides/slide13.xml"/><Relationship Id="rId317" Type="http://schemas.openxmlformats.org/officeDocument/2006/relationships/slide" Target="slides/slide274.xml"/><Relationship Id="rId8" Type="http://schemas.openxmlformats.org/officeDocument/2006/relationships/slideMaster" Target="slideMasters/slideMaster8.xml"/><Relationship Id="rId98" Type="http://schemas.openxmlformats.org/officeDocument/2006/relationships/slide" Target="slides/slide55.xml"/><Relationship Id="rId121" Type="http://schemas.openxmlformats.org/officeDocument/2006/relationships/slide" Target="slides/slide78.xml"/><Relationship Id="rId142" Type="http://schemas.openxmlformats.org/officeDocument/2006/relationships/slide" Target="slides/slide99.xml"/><Relationship Id="rId163" Type="http://schemas.openxmlformats.org/officeDocument/2006/relationships/slide" Target="slides/slide120.xml"/><Relationship Id="rId184" Type="http://schemas.openxmlformats.org/officeDocument/2006/relationships/slide" Target="slides/slide141.xml"/><Relationship Id="rId219" Type="http://schemas.openxmlformats.org/officeDocument/2006/relationships/slide" Target="slides/slide176.xml"/><Relationship Id="rId230" Type="http://schemas.openxmlformats.org/officeDocument/2006/relationships/slide" Target="slides/slide187.xml"/><Relationship Id="rId251" Type="http://schemas.openxmlformats.org/officeDocument/2006/relationships/slide" Target="slides/slide208.xml"/><Relationship Id="rId25" Type="http://schemas.openxmlformats.org/officeDocument/2006/relationships/slideMaster" Target="slideMasters/slideMaster25.xml"/><Relationship Id="rId46" Type="http://schemas.openxmlformats.org/officeDocument/2006/relationships/slide" Target="slides/slide3.xml"/><Relationship Id="rId67" Type="http://schemas.openxmlformats.org/officeDocument/2006/relationships/slide" Target="slides/slide24.xml"/><Relationship Id="rId272" Type="http://schemas.openxmlformats.org/officeDocument/2006/relationships/slide" Target="slides/slide229.xml"/><Relationship Id="rId293" Type="http://schemas.openxmlformats.org/officeDocument/2006/relationships/slide" Target="slides/slide250.xml"/><Relationship Id="rId307" Type="http://schemas.openxmlformats.org/officeDocument/2006/relationships/slide" Target="slides/slide264.xml"/><Relationship Id="rId328" Type="http://schemas.openxmlformats.org/officeDocument/2006/relationships/slide" Target="slides/slide285.xml"/><Relationship Id="rId349" Type="http://schemas.openxmlformats.org/officeDocument/2006/relationships/tableStyles" Target="tableStyles.xml"/><Relationship Id="rId88" Type="http://schemas.openxmlformats.org/officeDocument/2006/relationships/slide" Target="slides/slide45.xml"/><Relationship Id="rId111" Type="http://schemas.openxmlformats.org/officeDocument/2006/relationships/slide" Target="slides/slide68.xml"/><Relationship Id="rId132" Type="http://schemas.openxmlformats.org/officeDocument/2006/relationships/slide" Target="slides/slide89.xml"/><Relationship Id="rId153" Type="http://schemas.openxmlformats.org/officeDocument/2006/relationships/slide" Target="slides/slide110.xml"/><Relationship Id="rId174" Type="http://schemas.openxmlformats.org/officeDocument/2006/relationships/slide" Target="slides/slide131.xml"/><Relationship Id="rId195" Type="http://schemas.openxmlformats.org/officeDocument/2006/relationships/slide" Target="slides/slide152.xml"/><Relationship Id="rId209" Type="http://schemas.openxmlformats.org/officeDocument/2006/relationships/slide" Target="slides/slide166.xml"/><Relationship Id="rId220" Type="http://schemas.openxmlformats.org/officeDocument/2006/relationships/slide" Target="slides/slide177.xml"/><Relationship Id="rId241" Type="http://schemas.openxmlformats.org/officeDocument/2006/relationships/slide" Target="slides/slide198.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4.xml"/><Relationship Id="rId262" Type="http://schemas.openxmlformats.org/officeDocument/2006/relationships/slide" Target="slides/slide219.xml"/><Relationship Id="rId283" Type="http://schemas.openxmlformats.org/officeDocument/2006/relationships/slide" Target="slides/slide240.xml"/><Relationship Id="rId318" Type="http://schemas.openxmlformats.org/officeDocument/2006/relationships/slide" Target="slides/slide275.xml"/><Relationship Id="rId339" Type="http://schemas.openxmlformats.org/officeDocument/2006/relationships/slide" Target="slides/slide296.xml"/><Relationship Id="rId78" Type="http://schemas.openxmlformats.org/officeDocument/2006/relationships/slide" Target="slides/slide35.xml"/><Relationship Id="rId99" Type="http://schemas.openxmlformats.org/officeDocument/2006/relationships/slide" Target="slides/slide56.xml"/><Relationship Id="rId101" Type="http://schemas.openxmlformats.org/officeDocument/2006/relationships/slide" Target="slides/slide58.xml"/><Relationship Id="rId122" Type="http://schemas.openxmlformats.org/officeDocument/2006/relationships/slide" Target="slides/slide79.xml"/><Relationship Id="rId143" Type="http://schemas.openxmlformats.org/officeDocument/2006/relationships/slide" Target="slides/slide100.xml"/><Relationship Id="rId164" Type="http://schemas.openxmlformats.org/officeDocument/2006/relationships/slide" Target="slides/slide121.xml"/><Relationship Id="rId185" Type="http://schemas.openxmlformats.org/officeDocument/2006/relationships/slide" Target="slides/slide142.xml"/><Relationship Id="rId9" Type="http://schemas.openxmlformats.org/officeDocument/2006/relationships/slideMaster" Target="slideMasters/slideMaster9.xml"/><Relationship Id="rId210" Type="http://schemas.openxmlformats.org/officeDocument/2006/relationships/slide" Target="slides/slide167.xml"/><Relationship Id="rId26" Type="http://schemas.openxmlformats.org/officeDocument/2006/relationships/slideMaster" Target="slideMasters/slideMaster26.xml"/><Relationship Id="rId231" Type="http://schemas.openxmlformats.org/officeDocument/2006/relationships/slide" Target="slides/slide188.xml"/><Relationship Id="rId252" Type="http://schemas.openxmlformats.org/officeDocument/2006/relationships/slide" Target="slides/slide209.xml"/><Relationship Id="rId273" Type="http://schemas.openxmlformats.org/officeDocument/2006/relationships/slide" Target="slides/slide230.xml"/><Relationship Id="rId294" Type="http://schemas.openxmlformats.org/officeDocument/2006/relationships/slide" Target="slides/slide251.xml"/><Relationship Id="rId308" Type="http://schemas.openxmlformats.org/officeDocument/2006/relationships/slide" Target="slides/slide265.xml"/><Relationship Id="rId329" Type="http://schemas.openxmlformats.org/officeDocument/2006/relationships/slide" Target="slides/slide286.xml"/><Relationship Id="rId47" Type="http://schemas.openxmlformats.org/officeDocument/2006/relationships/slide" Target="slides/slide4.xml"/><Relationship Id="rId68" Type="http://schemas.openxmlformats.org/officeDocument/2006/relationships/slide" Target="slides/slide25.xml"/><Relationship Id="rId89" Type="http://schemas.openxmlformats.org/officeDocument/2006/relationships/slide" Target="slides/slide46.xml"/><Relationship Id="rId112" Type="http://schemas.openxmlformats.org/officeDocument/2006/relationships/slide" Target="slides/slide69.xml"/><Relationship Id="rId133" Type="http://schemas.openxmlformats.org/officeDocument/2006/relationships/slide" Target="slides/slide90.xml"/><Relationship Id="rId154" Type="http://schemas.openxmlformats.org/officeDocument/2006/relationships/slide" Target="slides/slide111.xml"/><Relationship Id="rId175" Type="http://schemas.openxmlformats.org/officeDocument/2006/relationships/slide" Target="slides/slide132.xml"/><Relationship Id="rId340" Type="http://schemas.openxmlformats.org/officeDocument/2006/relationships/slide" Target="slides/slide297.xml"/><Relationship Id="rId196" Type="http://schemas.openxmlformats.org/officeDocument/2006/relationships/slide" Target="slides/slide153.xml"/><Relationship Id="rId200" Type="http://schemas.openxmlformats.org/officeDocument/2006/relationships/slide" Target="slides/slide157.xml"/><Relationship Id="rId16" Type="http://schemas.openxmlformats.org/officeDocument/2006/relationships/slideMaster" Target="slideMasters/slideMaster16.xml"/><Relationship Id="rId221" Type="http://schemas.openxmlformats.org/officeDocument/2006/relationships/slide" Target="slides/slide178.xml"/><Relationship Id="rId242" Type="http://schemas.openxmlformats.org/officeDocument/2006/relationships/slide" Target="slides/slide199.xml"/><Relationship Id="rId263" Type="http://schemas.openxmlformats.org/officeDocument/2006/relationships/slide" Target="slides/slide220.xml"/><Relationship Id="rId284" Type="http://schemas.openxmlformats.org/officeDocument/2006/relationships/slide" Target="slides/slide241.xml"/><Relationship Id="rId319" Type="http://schemas.openxmlformats.org/officeDocument/2006/relationships/slide" Target="slides/slide276.xml"/><Relationship Id="rId37" Type="http://schemas.openxmlformats.org/officeDocument/2006/relationships/slideMaster" Target="slideMasters/slideMaster37.xml"/><Relationship Id="rId58" Type="http://schemas.openxmlformats.org/officeDocument/2006/relationships/slide" Target="slides/slide15.xml"/><Relationship Id="rId79" Type="http://schemas.openxmlformats.org/officeDocument/2006/relationships/slide" Target="slides/slide36.xml"/><Relationship Id="rId102" Type="http://schemas.openxmlformats.org/officeDocument/2006/relationships/slide" Target="slides/slide59.xml"/><Relationship Id="rId123" Type="http://schemas.openxmlformats.org/officeDocument/2006/relationships/slide" Target="slides/slide80.xml"/><Relationship Id="rId144" Type="http://schemas.openxmlformats.org/officeDocument/2006/relationships/slide" Target="slides/slide101.xml"/><Relationship Id="rId330" Type="http://schemas.openxmlformats.org/officeDocument/2006/relationships/slide" Target="slides/slide287.xml"/><Relationship Id="rId90" Type="http://schemas.openxmlformats.org/officeDocument/2006/relationships/slide" Target="slides/slide47.xml"/><Relationship Id="rId165" Type="http://schemas.openxmlformats.org/officeDocument/2006/relationships/slide" Target="slides/slide122.xml"/><Relationship Id="rId186" Type="http://schemas.openxmlformats.org/officeDocument/2006/relationships/slide" Target="slides/slide143.xml"/><Relationship Id="rId211" Type="http://schemas.openxmlformats.org/officeDocument/2006/relationships/slide" Target="slides/slide168.xml"/><Relationship Id="rId232" Type="http://schemas.openxmlformats.org/officeDocument/2006/relationships/slide" Target="slides/slide189.xml"/><Relationship Id="rId253" Type="http://schemas.openxmlformats.org/officeDocument/2006/relationships/slide" Target="slides/slide210.xml"/><Relationship Id="rId274" Type="http://schemas.openxmlformats.org/officeDocument/2006/relationships/slide" Target="slides/slide231.xml"/><Relationship Id="rId295" Type="http://schemas.openxmlformats.org/officeDocument/2006/relationships/slide" Target="slides/slide252.xml"/><Relationship Id="rId309" Type="http://schemas.openxmlformats.org/officeDocument/2006/relationships/slide" Target="slides/slide266.xml"/><Relationship Id="rId27" Type="http://schemas.openxmlformats.org/officeDocument/2006/relationships/slideMaster" Target="slideMasters/slideMaster27.xml"/><Relationship Id="rId48" Type="http://schemas.openxmlformats.org/officeDocument/2006/relationships/slide" Target="slides/slide5.xml"/><Relationship Id="rId69" Type="http://schemas.openxmlformats.org/officeDocument/2006/relationships/slide" Target="slides/slide26.xml"/><Relationship Id="rId113" Type="http://schemas.openxmlformats.org/officeDocument/2006/relationships/slide" Target="slides/slide70.xml"/><Relationship Id="rId134" Type="http://schemas.openxmlformats.org/officeDocument/2006/relationships/slide" Target="slides/slide91.xml"/><Relationship Id="rId320" Type="http://schemas.openxmlformats.org/officeDocument/2006/relationships/slide" Target="slides/slide277.xml"/><Relationship Id="rId80" Type="http://schemas.openxmlformats.org/officeDocument/2006/relationships/slide" Target="slides/slide37.xml"/><Relationship Id="rId155" Type="http://schemas.openxmlformats.org/officeDocument/2006/relationships/slide" Target="slides/slide112.xml"/><Relationship Id="rId176" Type="http://schemas.openxmlformats.org/officeDocument/2006/relationships/slide" Target="slides/slide133.xml"/><Relationship Id="rId197" Type="http://schemas.openxmlformats.org/officeDocument/2006/relationships/slide" Target="slides/slide154.xml"/><Relationship Id="rId341" Type="http://schemas.openxmlformats.org/officeDocument/2006/relationships/slide" Target="slides/slide298.xml"/><Relationship Id="rId201" Type="http://schemas.openxmlformats.org/officeDocument/2006/relationships/slide" Target="slides/slide158.xml"/><Relationship Id="rId222" Type="http://schemas.openxmlformats.org/officeDocument/2006/relationships/slide" Target="slides/slide179.xml"/><Relationship Id="rId243" Type="http://schemas.openxmlformats.org/officeDocument/2006/relationships/slide" Target="slides/slide200.xml"/><Relationship Id="rId264" Type="http://schemas.openxmlformats.org/officeDocument/2006/relationships/slide" Target="slides/slide221.xml"/><Relationship Id="rId285" Type="http://schemas.openxmlformats.org/officeDocument/2006/relationships/slide" Target="slides/slide242.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6.xml"/><Relationship Id="rId103" Type="http://schemas.openxmlformats.org/officeDocument/2006/relationships/slide" Target="slides/slide60.xml"/><Relationship Id="rId124" Type="http://schemas.openxmlformats.org/officeDocument/2006/relationships/slide" Target="slides/slide81.xml"/><Relationship Id="rId310" Type="http://schemas.openxmlformats.org/officeDocument/2006/relationships/slide" Target="slides/slide267.xml"/><Relationship Id="rId70" Type="http://schemas.openxmlformats.org/officeDocument/2006/relationships/slide" Target="slides/slide27.xml"/><Relationship Id="rId91" Type="http://schemas.openxmlformats.org/officeDocument/2006/relationships/slide" Target="slides/slide48.xml"/><Relationship Id="rId145" Type="http://schemas.openxmlformats.org/officeDocument/2006/relationships/slide" Target="slides/slide102.xml"/><Relationship Id="rId166" Type="http://schemas.openxmlformats.org/officeDocument/2006/relationships/slide" Target="slides/slide123.xml"/><Relationship Id="rId187" Type="http://schemas.openxmlformats.org/officeDocument/2006/relationships/slide" Target="slides/slide144.xml"/><Relationship Id="rId331" Type="http://schemas.openxmlformats.org/officeDocument/2006/relationships/slide" Target="slides/slide288.xml"/><Relationship Id="rId1" Type="http://schemas.openxmlformats.org/officeDocument/2006/relationships/slideMaster" Target="slideMasters/slideMaster1.xml"/><Relationship Id="rId212" Type="http://schemas.openxmlformats.org/officeDocument/2006/relationships/slide" Target="slides/slide169.xml"/><Relationship Id="rId233" Type="http://schemas.openxmlformats.org/officeDocument/2006/relationships/slide" Target="slides/slide190.xml"/><Relationship Id="rId254" Type="http://schemas.openxmlformats.org/officeDocument/2006/relationships/slide" Target="slides/slide211.xml"/><Relationship Id="rId28" Type="http://schemas.openxmlformats.org/officeDocument/2006/relationships/slideMaster" Target="slideMasters/slideMaster28.xml"/><Relationship Id="rId49" Type="http://schemas.openxmlformats.org/officeDocument/2006/relationships/slide" Target="slides/slide6.xml"/><Relationship Id="rId114" Type="http://schemas.openxmlformats.org/officeDocument/2006/relationships/slide" Target="slides/slide71.xml"/><Relationship Id="rId275" Type="http://schemas.openxmlformats.org/officeDocument/2006/relationships/slide" Target="slides/slide232.xml"/><Relationship Id="rId296" Type="http://schemas.openxmlformats.org/officeDocument/2006/relationships/slide" Target="slides/slide253.xml"/><Relationship Id="rId300" Type="http://schemas.openxmlformats.org/officeDocument/2006/relationships/slide" Target="slides/slide257.xml"/><Relationship Id="rId60" Type="http://schemas.openxmlformats.org/officeDocument/2006/relationships/slide" Target="slides/slide17.xml"/><Relationship Id="rId81" Type="http://schemas.openxmlformats.org/officeDocument/2006/relationships/slide" Target="slides/slide38.xml"/><Relationship Id="rId135" Type="http://schemas.openxmlformats.org/officeDocument/2006/relationships/slide" Target="slides/slide92.xml"/><Relationship Id="rId156" Type="http://schemas.openxmlformats.org/officeDocument/2006/relationships/slide" Target="slides/slide113.xml"/><Relationship Id="rId177" Type="http://schemas.openxmlformats.org/officeDocument/2006/relationships/slide" Target="slides/slide134.xml"/><Relationship Id="rId198" Type="http://schemas.openxmlformats.org/officeDocument/2006/relationships/slide" Target="slides/slide155.xml"/><Relationship Id="rId321" Type="http://schemas.openxmlformats.org/officeDocument/2006/relationships/slide" Target="slides/slide278.xml"/><Relationship Id="rId342" Type="http://schemas.openxmlformats.org/officeDocument/2006/relationships/slide" Target="slides/slide299.xml"/><Relationship Id="rId202" Type="http://schemas.openxmlformats.org/officeDocument/2006/relationships/slide" Target="slides/slide159.xml"/><Relationship Id="rId223" Type="http://schemas.openxmlformats.org/officeDocument/2006/relationships/slide" Target="slides/slide180.xml"/><Relationship Id="rId244" Type="http://schemas.openxmlformats.org/officeDocument/2006/relationships/slide" Target="slides/slide201.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22.xml"/><Relationship Id="rId286" Type="http://schemas.openxmlformats.org/officeDocument/2006/relationships/slide" Target="slides/slide243.xml"/><Relationship Id="rId50" Type="http://schemas.openxmlformats.org/officeDocument/2006/relationships/slide" Target="slides/slide7.xml"/><Relationship Id="rId104" Type="http://schemas.openxmlformats.org/officeDocument/2006/relationships/slide" Target="slides/slide61.xml"/><Relationship Id="rId125" Type="http://schemas.openxmlformats.org/officeDocument/2006/relationships/slide" Target="slides/slide82.xml"/><Relationship Id="rId146" Type="http://schemas.openxmlformats.org/officeDocument/2006/relationships/slide" Target="slides/slide103.xml"/><Relationship Id="rId167" Type="http://schemas.openxmlformats.org/officeDocument/2006/relationships/slide" Target="slides/slide124.xml"/><Relationship Id="rId188" Type="http://schemas.openxmlformats.org/officeDocument/2006/relationships/slide" Target="slides/slide145.xml"/><Relationship Id="rId311" Type="http://schemas.openxmlformats.org/officeDocument/2006/relationships/slide" Target="slides/slide268.xml"/><Relationship Id="rId332" Type="http://schemas.openxmlformats.org/officeDocument/2006/relationships/slide" Target="slides/slide289.xml"/><Relationship Id="rId71" Type="http://schemas.openxmlformats.org/officeDocument/2006/relationships/slide" Target="slides/slide28.xml"/><Relationship Id="rId92" Type="http://schemas.openxmlformats.org/officeDocument/2006/relationships/slide" Target="slides/slide49.xml"/><Relationship Id="rId213" Type="http://schemas.openxmlformats.org/officeDocument/2006/relationships/slide" Target="slides/slide170.xml"/><Relationship Id="rId234" Type="http://schemas.openxmlformats.org/officeDocument/2006/relationships/slide" Target="slides/slide19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2.xml"/><Relationship Id="rId276" Type="http://schemas.openxmlformats.org/officeDocument/2006/relationships/slide" Target="slides/slide233.xml"/><Relationship Id="rId297" Type="http://schemas.openxmlformats.org/officeDocument/2006/relationships/slide" Target="slides/slide254.xml"/><Relationship Id="rId40" Type="http://schemas.openxmlformats.org/officeDocument/2006/relationships/slideMaster" Target="slideMasters/slideMaster40.xml"/><Relationship Id="rId115" Type="http://schemas.openxmlformats.org/officeDocument/2006/relationships/slide" Target="slides/slide72.xml"/><Relationship Id="rId136" Type="http://schemas.openxmlformats.org/officeDocument/2006/relationships/slide" Target="slides/slide93.xml"/><Relationship Id="rId157" Type="http://schemas.openxmlformats.org/officeDocument/2006/relationships/slide" Target="slides/slide114.xml"/><Relationship Id="rId178" Type="http://schemas.openxmlformats.org/officeDocument/2006/relationships/slide" Target="slides/slide135.xml"/><Relationship Id="rId301" Type="http://schemas.openxmlformats.org/officeDocument/2006/relationships/slide" Target="slides/slide258.xml"/><Relationship Id="rId322" Type="http://schemas.openxmlformats.org/officeDocument/2006/relationships/slide" Target="slides/slide279.xml"/><Relationship Id="rId343" Type="http://schemas.openxmlformats.org/officeDocument/2006/relationships/slide" Target="slides/slide300.xml"/><Relationship Id="rId61" Type="http://schemas.openxmlformats.org/officeDocument/2006/relationships/slide" Target="slides/slide18.xml"/><Relationship Id="rId82" Type="http://schemas.openxmlformats.org/officeDocument/2006/relationships/slide" Target="slides/slide39.xml"/><Relationship Id="rId199" Type="http://schemas.openxmlformats.org/officeDocument/2006/relationships/slide" Target="slides/slide156.xml"/><Relationship Id="rId203" Type="http://schemas.openxmlformats.org/officeDocument/2006/relationships/slide" Target="slides/slide160.xml"/><Relationship Id="rId19" Type="http://schemas.openxmlformats.org/officeDocument/2006/relationships/slideMaster" Target="slideMasters/slideMaster19.xml"/><Relationship Id="rId224" Type="http://schemas.openxmlformats.org/officeDocument/2006/relationships/slide" Target="slides/slide181.xml"/><Relationship Id="rId245" Type="http://schemas.openxmlformats.org/officeDocument/2006/relationships/slide" Target="slides/slide202.xml"/><Relationship Id="rId266" Type="http://schemas.openxmlformats.org/officeDocument/2006/relationships/slide" Target="slides/slide223.xml"/><Relationship Id="rId287" Type="http://schemas.openxmlformats.org/officeDocument/2006/relationships/slide" Target="slides/slide244.xml"/><Relationship Id="rId30" Type="http://schemas.openxmlformats.org/officeDocument/2006/relationships/slideMaster" Target="slideMasters/slideMaster30.xml"/><Relationship Id="rId105" Type="http://schemas.openxmlformats.org/officeDocument/2006/relationships/slide" Target="slides/slide62.xml"/><Relationship Id="rId126" Type="http://schemas.openxmlformats.org/officeDocument/2006/relationships/slide" Target="slides/slide83.xml"/><Relationship Id="rId147" Type="http://schemas.openxmlformats.org/officeDocument/2006/relationships/slide" Target="slides/slide104.xml"/><Relationship Id="rId168" Type="http://schemas.openxmlformats.org/officeDocument/2006/relationships/slide" Target="slides/slide125.xml"/><Relationship Id="rId312" Type="http://schemas.openxmlformats.org/officeDocument/2006/relationships/slide" Target="slides/slide269.xml"/><Relationship Id="rId333" Type="http://schemas.openxmlformats.org/officeDocument/2006/relationships/slide" Target="slides/slide290.xml"/><Relationship Id="rId51" Type="http://schemas.openxmlformats.org/officeDocument/2006/relationships/slide" Target="slides/slide8.xml"/><Relationship Id="rId72" Type="http://schemas.openxmlformats.org/officeDocument/2006/relationships/slide" Target="slides/slide29.xml"/><Relationship Id="rId93" Type="http://schemas.openxmlformats.org/officeDocument/2006/relationships/slide" Target="slides/slide50.xml"/><Relationship Id="rId189" Type="http://schemas.openxmlformats.org/officeDocument/2006/relationships/slide" Target="slides/slide146.xml"/><Relationship Id="rId3" Type="http://schemas.openxmlformats.org/officeDocument/2006/relationships/slideMaster" Target="slideMasters/slideMaster3.xml"/><Relationship Id="rId214" Type="http://schemas.openxmlformats.org/officeDocument/2006/relationships/slide" Target="slides/slide171.xml"/><Relationship Id="rId235" Type="http://schemas.openxmlformats.org/officeDocument/2006/relationships/slide" Target="slides/slide192.xml"/><Relationship Id="rId256" Type="http://schemas.openxmlformats.org/officeDocument/2006/relationships/slide" Target="slides/slide213.xml"/><Relationship Id="rId277" Type="http://schemas.openxmlformats.org/officeDocument/2006/relationships/slide" Target="slides/slide234.xml"/><Relationship Id="rId298" Type="http://schemas.openxmlformats.org/officeDocument/2006/relationships/slide" Target="slides/slide255.xml"/><Relationship Id="rId116" Type="http://schemas.openxmlformats.org/officeDocument/2006/relationships/slide" Target="slides/slide73.xml"/><Relationship Id="rId137" Type="http://schemas.openxmlformats.org/officeDocument/2006/relationships/slide" Target="slides/slide94.xml"/><Relationship Id="rId158" Type="http://schemas.openxmlformats.org/officeDocument/2006/relationships/slide" Target="slides/slide115.xml"/><Relationship Id="rId302" Type="http://schemas.openxmlformats.org/officeDocument/2006/relationships/slide" Target="slides/slide259.xml"/><Relationship Id="rId323" Type="http://schemas.openxmlformats.org/officeDocument/2006/relationships/slide" Target="slides/slide280.xml"/><Relationship Id="rId344" Type="http://schemas.openxmlformats.org/officeDocument/2006/relationships/slide" Target="slides/slide30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9.xml"/><Relationship Id="rId83" Type="http://schemas.openxmlformats.org/officeDocument/2006/relationships/slide" Target="slides/slide40.xml"/><Relationship Id="rId179" Type="http://schemas.openxmlformats.org/officeDocument/2006/relationships/slide" Target="slides/slide136.xml"/><Relationship Id="rId190" Type="http://schemas.openxmlformats.org/officeDocument/2006/relationships/slide" Target="slides/slide147.xml"/><Relationship Id="rId204" Type="http://schemas.openxmlformats.org/officeDocument/2006/relationships/slide" Target="slides/slide161.xml"/><Relationship Id="rId225" Type="http://schemas.openxmlformats.org/officeDocument/2006/relationships/slide" Target="slides/slide182.xml"/><Relationship Id="rId246" Type="http://schemas.openxmlformats.org/officeDocument/2006/relationships/slide" Target="slides/slide203.xml"/><Relationship Id="rId267" Type="http://schemas.openxmlformats.org/officeDocument/2006/relationships/slide" Target="slides/slide224.xml"/><Relationship Id="rId288" Type="http://schemas.openxmlformats.org/officeDocument/2006/relationships/slide" Target="slides/slide245.xml"/><Relationship Id="rId106" Type="http://schemas.openxmlformats.org/officeDocument/2006/relationships/slide" Target="slides/slide63.xml"/><Relationship Id="rId127" Type="http://schemas.openxmlformats.org/officeDocument/2006/relationships/slide" Target="slides/slide84.xml"/><Relationship Id="rId313" Type="http://schemas.openxmlformats.org/officeDocument/2006/relationships/slide" Target="slides/slide27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9.xml"/><Relationship Id="rId73" Type="http://schemas.openxmlformats.org/officeDocument/2006/relationships/slide" Target="slides/slide30.xml"/><Relationship Id="rId94" Type="http://schemas.openxmlformats.org/officeDocument/2006/relationships/slide" Target="slides/slide51.xml"/><Relationship Id="rId148" Type="http://schemas.openxmlformats.org/officeDocument/2006/relationships/slide" Target="slides/slide105.xml"/><Relationship Id="rId169" Type="http://schemas.openxmlformats.org/officeDocument/2006/relationships/slide" Target="slides/slide126.xml"/><Relationship Id="rId334" Type="http://schemas.openxmlformats.org/officeDocument/2006/relationships/slide" Target="slides/slide291.xml"/><Relationship Id="rId4" Type="http://schemas.openxmlformats.org/officeDocument/2006/relationships/slideMaster" Target="slideMasters/slideMaster4.xml"/><Relationship Id="rId180" Type="http://schemas.openxmlformats.org/officeDocument/2006/relationships/slide" Target="slides/slide137.xml"/><Relationship Id="rId215" Type="http://schemas.openxmlformats.org/officeDocument/2006/relationships/slide" Target="slides/slide172.xml"/><Relationship Id="rId236" Type="http://schemas.openxmlformats.org/officeDocument/2006/relationships/slide" Target="slides/slide193.xml"/><Relationship Id="rId257" Type="http://schemas.openxmlformats.org/officeDocument/2006/relationships/slide" Target="slides/slide214.xml"/><Relationship Id="rId278" Type="http://schemas.openxmlformats.org/officeDocument/2006/relationships/slide" Target="slides/slide235.xml"/><Relationship Id="rId303" Type="http://schemas.openxmlformats.org/officeDocument/2006/relationships/slide" Target="slides/slide260.xml"/><Relationship Id="rId42" Type="http://schemas.openxmlformats.org/officeDocument/2006/relationships/slideMaster" Target="slideMasters/slideMaster42.xml"/><Relationship Id="rId84" Type="http://schemas.openxmlformats.org/officeDocument/2006/relationships/slide" Target="slides/slide41.xml"/><Relationship Id="rId138" Type="http://schemas.openxmlformats.org/officeDocument/2006/relationships/slide" Target="slides/slide95.xml"/><Relationship Id="rId345" Type="http://schemas.openxmlformats.org/officeDocument/2006/relationships/notesMaster" Target="notesMasters/notesMaster1.xml"/><Relationship Id="rId191" Type="http://schemas.openxmlformats.org/officeDocument/2006/relationships/slide" Target="slides/slide148.xml"/><Relationship Id="rId205" Type="http://schemas.openxmlformats.org/officeDocument/2006/relationships/slide" Target="slides/slide162.xml"/><Relationship Id="rId247" Type="http://schemas.openxmlformats.org/officeDocument/2006/relationships/slide" Target="slides/slide204.xml"/><Relationship Id="rId107" Type="http://schemas.openxmlformats.org/officeDocument/2006/relationships/slide" Target="slides/slide64.xml"/><Relationship Id="rId289" Type="http://schemas.openxmlformats.org/officeDocument/2006/relationships/slide" Target="slides/slide246.xml"/><Relationship Id="rId11" Type="http://schemas.openxmlformats.org/officeDocument/2006/relationships/slideMaster" Target="slideMasters/slideMaster11.xml"/><Relationship Id="rId53" Type="http://schemas.openxmlformats.org/officeDocument/2006/relationships/slide" Target="slides/slide10.xml"/><Relationship Id="rId149" Type="http://schemas.openxmlformats.org/officeDocument/2006/relationships/slide" Target="slides/slide106.xml"/><Relationship Id="rId314" Type="http://schemas.openxmlformats.org/officeDocument/2006/relationships/slide" Target="slides/slide271.xml"/><Relationship Id="rId95" Type="http://schemas.openxmlformats.org/officeDocument/2006/relationships/slide" Target="slides/slide52.xml"/><Relationship Id="rId160" Type="http://schemas.openxmlformats.org/officeDocument/2006/relationships/slide" Target="slides/slide117.xml"/><Relationship Id="rId216" Type="http://schemas.openxmlformats.org/officeDocument/2006/relationships/slide" Target="slides/slide173.xml"/><Relationship Id="rId258" Type="http://schemas.openxmlformats.org/officeDocument/2006/relationships/slide" Target="slides/slide215.xml"/><Relationship Id="rId22" Type="http://schemas.openxmlformats.org/officeDocument/2006/relationships/slideMaster" Target="slideMasters/slideMaster22.xml"/><Relationship Id="rId64" Type="http://schemas.openxmlformats.org/officeDocument/2006/relationships/slide" Target="slides/slide21.xml"/><Relationship Id="rId118" Type="http://schemas.openxmlformats.org/officeDocument/2006/relationships/slide" Target="slides/slide75.xml"/><Relationship Id="rId325" Type="http://schemas.openxmlformats.org/officeDocument/2006/relationships/slide" Target="slides/slide282.xml"/><Relationship Id="rId171" Type="http://schemas.openxmlformats.org/officeDocument/2006/relationships/slide" Target="slides/slide128.xml"/><Relationship Id="rId227" Type="http://schemas.openxmlformats.org/officeDocument/2006/relationships/slide" Target="slides/slide184.xml"/><Relationship Id="rId269" Type="http://schemas.openxmlformats.org/officeDocument/2006/relationships/slide" Target="slides/slide226.xml"/><Relationship Id="rId33" Type="http://schemas.openxmlformats.org/officeDocument/2006/relationships/slideMaster" Target="slideMasters/slideMaster33.xml"/><Relationship Id="rId129" Type="http://schemas.openxmlformats.org/officeDocument/2006/relationships/slide" Target="slides/slide86.xml"/><Relationship Id="rId280" Type="http://schemas.openxmlformats.org/officeDocument/2006/relationships/slide" Target="slides/slide237.xml"/><Relationship Id="rId336" Type="http://schemas.openxmlformats.org/officeDocument/2006/relationships/slide" Target="slides/slide293.xml"/><Relationship Id="rId75" Type="http://schemas.openxmlformats.org/officeDocument/2006/relationships/slide" Target="slides/slide32.xml"/><Relationship Id="rId140" Type="http://schemas.openxmlformats.org/officeDocument/2006/relationships/slide" Target="slides/slide97.xml"/><Relationship Id="rId182" Type="http://schemas.openxmlformats.org/officeDocument/2006/relationships/slide" Target="slides/slide139.xml"/><Relationship Id="rId6" Type="http://schemas.openxmlformats.org/officeDocument/2006/relationships/slideMaster" Target="slideMasters/slideMaster6.xml"/><Relationship Id="rId238" Type="http://schemas.openxmlformats.org/officeDocument/2006/relationships/slide" Target="slides/slide195.xml"/><Relationship Id="rId291" Type="http://schemas.openxmlformats.org/officeDocument/2006/relationships/slide" Target="slides/slide248.xml"/><Relationship Id="rId305" Type="http://schemas.openxmlformats.org/officeDocument/2006/relationships/slide" Target="slides/slide262.xml"/><Relationship Id="rId347" Type="http://schemas.openxmlformats.org/officeDocument/2006/relationships/viewProps" Target="viewProps.xml"/><Relationship Id="rId44" Type="http://schemas.openxmlformats.org/officeDocument/2006/relationships/slide" Target="slides/slide1.xml"/><Relationship Id="rId86" Type="http://schemas.openxmlformats.org/officeDocument/2006/relationships/slide" Target="slides/slide43.xml"/><Relationship Id="rId151" Type="http://schemas.openxmlformats.org/officeDocument/2006/relationships/slide" Target="slides/slide108.xml"/><Relationship Id="rId193" Type="http://schemas.openxmlformats.org/officeDocument/2006/relationships/slide" Target="slides/slide150.xml"/><Relationship Id="rId207" Type="http://schemas.openxmlformats.org/officeDocument/2006/relationships/slide" Target="slides/slide164.xml"/><Relationship Id="rId249" Type="http://schemas.openxmlformats.org/officeDocument/2006/relationships/slide" Target="slides/slide206.xml"/><Relationship Id="rId13" Type="http://schemas.openxmlformats.org/officeDocument/2006/relationships/slideMaster" Target="slideMasters/slideMaster13.xml"/><Relationship Id="rId109" Type="http://schemas.openxmlformats.org/officeDocument/2006/relationships/slide" Target="slides/slide66.xml"/><Relationship Id="rId260" Type="http://schemas.openxmlformats.org/officeDocument/2006/relationships/slide" Target="slides/slide217.xml"/><Relationship Id="rId316" Type="http://schemas.openxmlformats.org/officeDocument/2006/relationships/slide" Target="slides/slide273.xml"/><Relationship Id="rId55" Type="http://schemas.openxmlformats.org/officeDocument/2006/relationships/slide" Target="slides/slide12.xml"/><Relationship Id="rId97" Type="http://schemas.openxmlformats.org/officeDocument/2006/relationships/slide" Target="slides/slide54.xml"/><Relationship Id="rId120" Type="http://schemas.openxmlformats.org/officeDocument/2006/relationships/slide" Target="slides/slide77.xml"/><Relationship Id="rId162" Type="http://schemas.openxmlformats.org/officeDocument/2006/relationships/slide" Target="slides/slide119.xml"/><Relationship Id="rId218" Type="http://schemas.openxmlformats.org/officeDocument/2006/relationships/slide" Target="slides/slide175.xml"/><Relationship Id="rId271" Type="http://schemas.openxmlformats.org/officeDocument/2006/relationships/slide" Target="slides/slide228.xml"/><Relationship Id="rId24" Type="http://schemas.openxmlformats.org/officeDocument/2006/relationships/slideMaster" Target="slideMasters/slideMaster24.xml"/><Relationship Id="rId66" Type="http://schemas.openxmlformats.org/officeDocument/2006/relationships/slide" Target="slides/slide23.xml"/><Relationship Id="rId131" Type="http://schemas.openxmlformats.org/officeDocument/2006/relationships/slide" Target="slides/slide88.xml"/><Relationship Id="rId327" Type="http://schemas.openxmlformats.org/officeDocument/2006/relationships/slide" Target="slides/slide284.xml"/><Relationship Id="rId173" Type="http://schemas.openxmlformats.org/officeDocument/2006/relationships/slide" Target="slides/slide130.xml"/><Relationship Id="rId229" Type="http://schemas.openxmlformats.org/officeDocument/2006/relationships/slide" Target="slides/slide186.xml"/><Relationship Id="rId240" Type="http://schemas.openxmlformats.org/officeDocument/2006/relationships/slide" Target="slides/slide197.xml"/><Relationship Id="rId35" Type="http://schemas.openxmlformats.org/officeDocument/2006/relationships/slideMaster" Target="slideMasters/slideMaster35.xml"/><Relationship Id="rId77" Type="http://schemas.openxmlformats.org/officeDocument/2006/relationships/slide" Target="slides/slide34.xml"/><Relationship Id="rId100" Type="http://schemas.openxmlformats.org/officeDocument/2006/relationships/slide" Target="slides/slide57.xml"/><Relationship Id="rId282" Type="http://schemas.openxmlformats.org/officeDocument/2006/relationships/slide" Target="slides/slide239.xml"/><Relationship Id="rId338" Type="http://schemas.openxmlformats.org/officeDocument/2006/relationships/slide" Target="slides/slide29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0499DB-FCA3-411A-8CCA-64F233D522EB}" type="datetimeFigureOut">
              <a:rPr lang="en-GB" smtClean="0"/>
              <a:t>03/10/2025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F8FD0F-CF75-4E76-A791-C623B2213724}" type="slidenum">
              <a:rPr lang="en-GB" smtClean="0"/>
              <a:t>‹#›</a:t>
            </a:fld>
            <a:endParaRPr lang="en-GB"/>
          </a:p>
        </p:txBody>
      </p:sp>
    </p:spTree>
    <p:extLst>
      <p:ext uri="{BB962C8B-B14F-4D97-AF65-F5344CB8AC3E}">
        <p14:creationId xmlns:p14="http://schemas.microsoft.com/office/powerpoint/2010/main" val="1832113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F8FD0F-CF75-4E76-A791-C623B2213724}" type="slidenum">
              <a:rPr lang="en-GB" smtClean="0"/>
              <a:t>1</a:t>
            </a:fld>
            <a:endParaRPr lang="en-GB"/>
          </a:p>
        </p:txBody>
      </p:sp>
    </p:spTree>
    <p:extLst>
      <p:ext uri="{BB962C8B-B14F-4D97-AF65-F5344CB8AC3E}">
        <p14:creationId xmlns:p14="http://schemas.microsoft.com/office/powerpoint/2010/main" val="2487016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Jesus shares our joy as he did at the wedding at Cana.</a:t>
            </a:r>
          </a:p>
        </p:txBody>
      </p:sp>
    </p:spTree>
    <p:extLst>
      <p:ext uri="{BB962C8B-B14F-4D97-AF65-F5344CB8AC3E}">
        <p14:creationId xmlns:p14="http://schemas.microsoft.com/office/powerpoint/2010/main" val="156224577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sz="1200" kern="1200">
                <a:solidFill>
                  <a:schemeClr val="tx1"/>
                </a:solidFill>
                <a:effectLst/>
                <a:latin typeface="+mn-lt"/>
                <a:ea typeface="+mn-ea"/>
                <a:cs typeface="+mn-cs"/>
              </a:rPr>
              <a:t>Jesus Casts Out an Evil Spirit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1:21</a:t>
            </a:r>
            <a:r>
              <a:rPr lang="en-US" sz="1200" kern="1200">
                <a:solidFill>
                  <a:schemeClr val="tx1"/>
                </a:solidFill>
                <a:effectLst/>
                <a:latin typeface="+mn-lt"/>
                <a:ea typeface="+mn-ea"/>
                <a:cs typeface="+mn-cs"/>
              </a:rPr>
              <a:t>    Jesus and his companions went to the town of Capernaum. When the Sabbath day came, he went into the synagogue and began to teach. </a:t>
            </a:r>
            <a:r>
              <a:rPr lang="en-US" sz="1200" b="1" kern="1200" baseline="30000">
                <a:solidFill>
                  <a:schemeClr val="tx1"/>
                </a:solidFill>
                <a:effectLst/>
                <a:latin typeface="+mn-lt"/>
                <a:ea typeface="+mn-ea"/>
                <a:cs typeface="+mn-cs"/>
              </a:rPr>
              <a:t>22</a:t>
            </a:r>
            <a:r>
              <a:rPr lang="en-US" sz="1200" kern="1200">
                <a:solidFill>
                  <a:schemeClr val="tx1"/>
                </a:solidFill>
                <a:effectLst/>
                <a:latin typeface="+mn-lt"/>
                <a:ea typeface="+mn-ea"/>
                <a:cs typeface="+mn-cs"/>
              </a:rPr>
              <a:t> The people were amazed at his teaching, for he taught with real authority—quite unlike the teachers of religious law.</a:t>
            </a:r>
            <a:endParaRPr lang="en-US" dirty="0"/>
          </a:p>
        </p:txBody>
      </p:sp>
    </p:spTree>
    <p:extLst>
      <p:ext uri="{BB962C8B-B14F-4D97-AF65-F5344CB8AC3E}">
        <p14:creationId xmlns:p14="http://schemas.microsoft.com/office/powerpoint/2010/main" val="291933682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sz="1200" kern="1200">
                <a:solidFill>
                  <a:schemeClr val="tx1"/>
                </a:solidFill>
                <a:effectLst/>
                <a:latin typeface="+mn-lt"/>
                <a:ea typeface="+mn-ea"/>
                <a:cs typeface="+mn-cs"/>
              </a:rPr>
              <a:t>Jesus Casts Out a Demon</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4:31</a:t>
            </a:r>
            <a:r>
              <a:rPr lang="en-US" sz="1200" kern="1200">
                <a:solidFill>
                  <a:schemeClr val="tx1"/>
                </a:solidFill>
                <a:effectLst/>
                <a:latin typeface="+mn-lt"/>
                <a:ea typeface="+mn-ea"/>
                <a:cs typeface="+mn-cs"/>
              </a:rPr>
              <a:t>    Then Jesus went to Capernaum, a town in Galilee, and taught there in the synagogue every Sabbath day. </a:t>
            </a:r>
            <a:r>
              <a:rPr lang="en-US" sz="1200" b="1" kern="1200" baseline="30000">
                <a:solidFill>
                  <a:schemeClr val="tx1"/>
                </a:solidFill>
                <a:effectLst/>
                <a:latin typeface="+mn-lt"/>
                <a:ea typeface="+mn-ea"/>
                <a:cs typeface="+mn-cs"/>
              </a:rPr>
              <a:t>32</a:t>
            </a:r>
            <a:r>
              <a:rPr lang="en-US" sz="1200" kern="1200">
                <a:solidFill>
                  <a:schemeClr val="tx1"/>
                </a:solidFill>
                <a:effectLst/>
                <a:latin typeface="+mn-lt"/>
                <a:ea typeface="+mn-ea"/>
                <a:cs typeface="+mn-cs"/>
              </a:rPr>
              <a:t> There, too, the people were amazed at his teaching, for he spoke with authority.</a:t>
            </a:r>
          </a:p>
          <a:p>
            <a:endParaRPr lang="en-US" dirty="0"/>
          </a:p>
        </p:txBody>
      </p:sp>
    </p:spTree>
    <p:extLst>
      <p:ext uri="{BB962C8B-B14F-4D97-AF65-F5344CB8AC3E}">
        <p14:creationId xmlns:p14="http://schemas.microsoft.com/office/powerpoint/2010/main" val="24683564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sz="1200" kern="1200">
                <a:solidFill>
                  <a:schemeClr val="tx1"/>
                </a:solidFill>
                <a:effectLst/>
                <a:latin typeface="+mn-lt"/>
                <a:ea typeface="+mn-ea"/>
                <a:cs typeface="+mn-cs"/>
              </a:rPr>
              <a:t>Jesus Casts Out an Evil Spirit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1:22</a:t>
            </a:r>
            <a:r>
              <a:rPr lang="en-US" sz="1200" kern="1200">
                <a:solidFill>
                  <a:schemeClr val="tx1"/>
                </a:solidFill>
                <a:effectLst/>
                <a:latin typeface="+mn-lt"/>
                <a:ea typeface="+mn-ea"/>
                <a:cs typeface="+mn-cs"/>
              </a:rPr>
              <a:t>    The people were amazed at his teaching, for he taught with real authority—quite unlike the teachers of religious law.</a:t>
            </a:r>
            <a:endParaRPr lang="en-US" dirty="0"/>
          </a:p>
        </p:txBody>
      </p:sp>
    </p:spTree>
    <p:extLst>
      <p:ext uri="{BB962C8B-B14F-4D97-AF65-F5344CB8AC3E}">
        <p14:creationId xmlns:p14="http://schemas.microsoft.com/office/powerpoint/2010/main" val="32618301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11294856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418414619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11853195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9541548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27968638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sz="1200" b="1" kern="1200">
                <a:solidFill>
                  <a:schemeClr val="tx1"/>
                </a:solidFill>
                <a:effectLst/>
                <a:latin typeface="+mn-lt"/>
                <a:ea typeface="+mn-ea"/>
                <a:cs typeface="+mn-cs"/>
              </a:rPr>
              <a:t>Mark 1:23</a:t>
            </a:r>
            <a:r>
              <a:rPr lang="en-US" sz="1200" kern="1200">
                <a:solidFill>
                  <a:schemeClr val="tx1"/>
                </a:solidFill>
                <a:effectLst/>
                <a:latin typeface="+mn-lt"/>
                <a:ea typeface="+mn-ea"/>
                <a:cs typeface="+mn-cs"/>
              </a:rPr>
              <a:t>    Suddenly, a man in the synagogue who was possessed by an evil spirit cried out, </a:t>
            </a:r>
            <a:r>
              <a:rPr lang="en-US" sz="1200" b="1" kern="1200" baseline="30000">
                <a:solidFill>
                  <a:schemeClr val="tx1"/>
                </a:solidFill>
                <a:effectLst/>
                <a:latin typeface="+mn-lt"/>
                <a:ea typeface="+mn-ea"/>
                <a:cs typeface="+mn-cs"/>
              </a:rPr>
              <a:t>24</a:t>
            </a:r>
            <a:r>
              <a:rPr lang="en-US" sz="1200" kern="1200">
                <a:solidFill>
                  <a:schemeClr val="tx1"/>
                </a:solidFill>
                <a:effectLst/>
                <a:latin typeface="+mn-lt"/>
                <a:ea typeface="+mn-ea"/>
                <a:cs typeface="+mn-cs"/>
              </a:rPr>
              <a:t> “Why are you interfering with us, Jesus of Nazareth? Have you come to destroy us? I know who you are—the Holy One of God!”</a:t>
            </a:r>
          </a:p>
          <a:p>
            <a:br>
              <a:rPr lang="en-US" sz="1200" kern="1200">
                <a:solidFill>
                  <a:schemeClr val="tx1"/>
                </a:solidFill>
                <a:effectLst/>
                <a:latin typeface="+mn-lt"/>
                <a:ea typeface="+mn-ea"/>
                <a:cs typeface="+mn-cs"/>
              </a:rPr>
            </a:br>
            <a:endParaRPr lang="en-US" dirty="0"/>
          </a:p>
        </p:txBody>
      </p:sp>
    </p:spTree>
    <p:extLst>
      <p:ext uri="{BB962C8B-B14F-4D97-AF65-F5344CB8AC3E}">
        <p14:creationId xmlns:p14="http://schemas.microsoft.com/office/powerpoint/2010/main" val="102333986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sz="1200" b="1" kern="1200">
                <a:solidFill>
                  <a:schemeClr val="tx1"/>
                </a:solidFill>
                <a:effectLst/>
                <a:latin typeface="+mn-lt"/>
                <a:ea typeface="+mn-ea"/>
                <a:cs typeface="+mn-cs"/>
              </a:rPr>
              <a:t>Mark 1:24</a:t>
            </a:r>
            <a:r>
              <a:rPr lang="en-US" sz="1200" kern="1200">
                <a:solidFill>
                  <a:schemeClr val="tx1"/>
                </a:solidFill>
                <a:effectLst/>
                <a:latin typeface="+mn-lt"/>
                <a:ea typeface="+mn-ea"/>
                <a:cs typeface="+mn-cs"/>
              </a:rPr>
              <a:t>   “Why are you interfering with us, Jesus of Nazareth? Have you come to destroy us? I know who you are—the Holy One of God!”</a:t>
            </a:r>
          </a:p>
          <a:p>
            <a:endParaRPr lang="en-US" dirty="0"/>
          </a:p>
        </p:txBody>
      </p:sp>
    </p:spTree>
    <p:extLst>
      <p:ext uri="{BB962C8B-B14F-4D97-AF65-F5344CB8AC3E}">
        <p14:creationId xmlns:p14="http://schemas.microsoft.com/office/powerpoint/2010/main" val="3241481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But when the wine ran out so early, it potentially caused shame to this family that meant much to Jesus.</a:t>
            </a:r>
          </a:p>
        </p:txBody>
      </p:sp>
    </p:spTree>
    <p:extLst>
      <p:ext uri="{BB962C8B-B14F-4D97-AF65-F5344CB8AC3E}">
        <p14:creationId xmlns:p14="http://schemas.microsoft.com/office/powerpoint/2010/main" val="186003684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Mark 1:25</a:t>
            </a:r>
            <a:r>
              <a:rPr lang="en-US" sz="1200" kern="1200">
                <a:solidFill>
                  <a:schemeClr val="tx1"/>
                </a:solidFill>
                <a:effectLst/>
                <a:latin typeface="+mn-lt"/>
                <a:ea typeface="+mn-ea"/>
                <a:cs typeface="+mn-cs"/>
              </a:rPr>
              <a:t>    But Jesus reprimanded him. “Be quiet! Come out of the man,” he ordered.</a:t>
            </a:r>
          </a:p>
          <a:p>
            <a:endParaRPr lang="en-US" dirty="0"/>
          </a:p>
        </p:txBody>
      </p:sp>
    </p:spTree>
    <p:extLst>
      <p:ext uri="{BB962C8B-B14F-4D97-AF65-F5344CB8AC3E}">
        <p14:creationId xmlns:p14="http://schemas.microsoft.com/office/powerpoint/2010/main" val="49863250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Mark 1:26</a:t>
            </a:r>
            <a:r>
              <a:rPr lang="en-US" sz="1200" kern="1200">
                <a:solidFill>
                  <a:schemeClr val="tx1"/>
                </a:solidFill>
                <a:effectLst/>
                <a:latin typeface="+mn-lt"/>
                <a:ea typeface="+mn-ea"/>
                <a:cs typeface="+mn-cs"/>
              </a:rPr>
              <a:t>  At that, the evil spirit screamed, threw the man into a convulsion, and then came out of him.</a:t>
            </a:r>
          </a:p>
          <a:p>
            <a:endParaRPr lang="en-US" dirty="0"/>
          </a:p>
          <a:p>
            <a:endParaRPr lang="en-US" dirty="0"/>
          </a:p>
        </p:txBody>
      </p:sp>
    </p:spTree>
    <p:extLst>
      <p:ext uri="{BB962C8B-B14F-4D97-AF65-F5344CB8AC3E}">
        <p14:creationId xmlns:p14="http://schemas.microsoft.com/office/powerpoint/2010/main" val="32981337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Mark 1:27</a:t>
            </a:r>
            <a:r>
              <a:rPr lang="en-US" sz="1200" kern="1200">
                <a:solidFill>
                  <a:schemeClr val="tx1"/>
                </a:solidFill>
                <a:effectLst/>
                <a:latin typeface="+mn-lt"/>
                <a:ea typeface="+mn-ea"/>
                <a:cs typeface="+mn-cs"/>
              </a:rPr>
              <a:t>    Amazement gripped the audience, and they began to discuss what had happened. </a:t>
            </a:r>
            <a:endParaRPr lang="en-US" dirty="0"/>
          </a:p>
        </p:txBody>
      </p:sp>
    </p:spTree>
    <p:extLst>
      <p:ext uri="{BB962C8B-B14F-4D97-AF65-F5344CB8AC3E}">
        <p14:creationId xmlns:p14="http://schemas.microsoft.com/office/powerpoint/2010/main" val="325620996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“What sort of new teaching is this?” they asked excitedly. “It has such authority! Even evil spirits obey his orders!”</a:t>
            </a:r>
            <a:endParaRPr lang="en-US" dirty="0"/>
          </a:p>
        </p:txBody>
      </p:sp>
    </p:spTree>
    <p:extLst>
      <p:ext uri="{BB962C8B-B14F-4D97-AF65-F5344CB8AC3E}">
        <p14:creationId xmlns:p14="http://schemas.microsoft.com/office/powerpoint/2010/main" val="245637497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baseline="30000">
                <a:solidFill>
                  <a:schemeClr val="tx1"/>
                </a:solidFill>
                <a:effectLst/>
                <a:latin typeface="+mn-lt"/>
                <a:ea typeface="+mn-ea"/>
                <a:cs typeface="+mn-cs"/>
              </a:rPr>
              <a:t>28</a:t>
            </a:r>
            <a:r>
              <a:rPr lang="en-US" sz="1200" kern="1200">
                <a:solidFill>
                  <a:schemeClr val="tx1"/>
                </a:solidFill>
                <a:effectLst/>
                <a:latin typeface="+mn-lt"/>
                <a:ea typeface="+mn-ea"/>
                <a:cs typeface="+mn-cs"/>
              </a:rPr>
              <a:t> The news about Jesus spread quickly throughout the entire region of Galilee.</a:t>
            </a:r>
          </a:p>
          <a:p>
            <a:endParaRPr lang="en-US" dirty="0"/>
          </a:p>
        </p:txBody>
      </p:sp>
    </p:spTree>
    <p:extLst>
      <p:ext uri="{BB962C8B-B14F-4D97-AF65-F5344CB8AC3E}">
        <p14:creationId xmlns:p14="http://schemas.microsoft.com/office/powerpoint/2010/main" val="312478888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Isaiah 53 says we are healed through the stripes of Messiah.</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Jesus Heals Many People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8:14</a:t>
            </a:r>
            <a:r>
              <a:rPr lang="en-US" sz="1200" kern="1200">
                <a:solidFill>
                  <a:schemeClr val="tx1"/>
                </a:solidFill>
                <a:effectLst/>
                <a:latin typeface="+mn-lt"/>
                <a:ea typeface="+mn-ea"/>
                <a:cs typeface="+mn-cs"/>
              </a:rPr>
              <a:t>    When Jesus arrived at Peter’s house, Peter’s mother-in-law was sick in bed with a high fever. </a:t>
            </a:r>
            <a:r>
              <a:rPr lang="en-US" sz="1200" b="1" kern="1200" baseline="30000">
                <a:solidFill>
                  <a:schemeClr val="tx1"/>
                </a:solidFill>
                <a:effectLst/>
                <a:latin typeface="+mn-lt"/>
                <a:ea typeface="+mn-ea"/>
                <a:cs typeface="+mn-cs"/>
              </a:rPr>
              <a:t>15</a:t>
            </a:r>
            <a:r>
              <a:rPr lang="en-US" sz="1200" kern="1200">
                <a:solidFill>
                  <a:schemeClr val="tx1"/>
                </a:solidFill>
                <a:effectLst/>
                <a:latin typeface="+mn-lt"/>
                <a:ea typeface="+mn-ea"/>
                <a:cs typeface="+mn-cs"/>
              </a:rPr>
              <a:t> But when Jesus touched her hand, the fever left her. Then she got up and prepared a meal for him.</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8:16</a:t>
            </a:r>
            <a:r>
              <a:rPr lang="en-US" sz="1200" kern="1200">
                <a:solidFill>
                  <a:schemeClr val="tx1"/>
                </a:solidFill>
                <a:effectLst/>
                <a:latin typeface="+mn-lt"/>
                <a:ea typeface="+mn-ea"/>
                <a:cs typeface="+mn-cs"/>
              </a:rPr>
              <a:t>    That evening many demon-possessed people were brought to Jesus. He cast out the evil spirits with a simple command, and he healed all the sick. </a:t>
            </a:r>
            <a:r>
              <a:rPr lang="en-US" sz="1200" b="1" kern="1200" baseline="30000">
                <a:solidFill>
                  <a:schemeClr val="tx1"/>
                </a:solidFill>
                <a:effectLst/>
                <a:latin typeface="+mn-lt"/>
                <a:ea typeface="+mn-ea"/>
                <a:cs typeface="+mn-cs"/>
              </a:rPr>
              <a:t>17</a:t>
            </a:r>
            <a:r>
              <a:rPr lang="en-US" sz="1200" kern="1200">
                <a:solidFill>
                  <a:schemeClr val="tx1"/>
                </a:solidFill>
                <a:effectLst/>
                <a:latin typeface="+mn-lt"/>
                <a:ea typeface="+mn-ea"/>
                <a:cs typeface="+mn-cs"/>
              </a:rPr>
              <a:t> This fulfilled the word of the Lord through the prophet Isaiah, who said,</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  “He took our sicknesses</a:t>
            </a:r>
          </a:p>
          <a:p>
            <a:r>
              <a:rPr lang="en-US" sz="1200" kern="1200">
                <a:solidFill>
                  <a:schemeClr val="tx1"/>
                </a:solidFill>
                <a:effectLst/>
                <a:latin typeface="+mn-lt"/>
                <a:ea typeface="+mn-ea"/>
                <a:cs typeface="+mn-cs"/>
              </a:rPr>
              <a:t>and removed our diseases.”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Jesus Heals Many People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1:29</a:t>
            </a:r>
            <a:r>
              <a:rPr lang="en-US" sz="1200" kern="1200">
                <a:solidFill>
                  <a:schemeClr val="tx1"/>
                </a:solidFill>
                <a:effectLst/>
                <a:latin typeface="+mn-lt"/>
                <a:ea typeface="+mn-ea"/>
                <a:cs typeface="+mn-cs"/>
              </a:rPr>
              <a:t>    After Jesus left the synagogue with James and John, they went to Simon and Andrew’s home. </a:t>
            </a:r>
            <a:r>
              <a:rPr lang="en-US" sz="1200" b="1" kern="1200" baseline="30000">
                <a:solidFill>
                  <a:schemeClr val="tx1"/>
                </a:solidFill>
                <a:effectLst/>
                <a:latin typeface="+mn-lt"/>
                <a:ea typeface="+mn-ea"/>
                <a:cs typeface="+mn-cs"/>
              </a:rPr>
              <a:t>30</a:t>
            </a:r>
            <a:r>
              <a:rPr lang="en-US" sz="1200" kern="1200">
                <a:solidFill>
                  <a:schemeClr val="tx1"/>
                </a:solidFill>
                <a:effectLst/>
                <a:latin typeface="+mn-lt"/>
                <a:ea typeface="+mn-ea"/>
                <a:cs typeface="+mn-cs"/>
              </a:rPr>
              <a:t> Now Simon’s mother-in-law was sick in bed with a high fever. They told Jesus about her right away. </a:t>
            </a:r>
            <a:r>
              <a:rPr lang="en-US" sz="1200" b="1" kern="1200" baseline="30000">
                <a:solidFill>
                  <a:schemeClr val="tx1"/>
                </a:solidFill>
                <a:effectLst/>
                <a:latin typeface="+mn-lt"/>
                <a:ea typeface="+mn-ea"/>
                <a:cs typeface="+mn-cs"/>
              </a:rPr>
              <a:t>31</a:t>
            </a:r>
            <a:r>
              <a:rPr lang="en-US" sz="1200" kern="1200">
                <a:solidFill>
                  <a:schemeClr val="tx1"/>
                </a:solidFill>
                <a:effectLst/>
                <a:latin typeface="+mn-lt"/>
                <a:ea typeface="+mn-ea"/>
                <a:cs typeface="+mn-cs"/>
              </a:rPr>
              <a:t> So he went to her bedside, took her by the hand, and helped her sit up. Then the fever left her, and she prepared a meal for them.</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1:32</a:t>
            </a:r>
            <a:r>
              <a:rPr lang="en-US" sz="1200" kern="1200">
                <a:solidFill>
                  <a:schemeClr val="tx1"/>
                </a:solidFill>
                <a:effectLst/>
                <a:latin typeface="+mn-lt"/>
                <a:ea typeface="+mn-ea"/>
                <a:cs typeface="+mn-cs"/>
              </a:rPr>
              <a:t>    That evening after sunset, many sick and demon-possessed people were brought to Jesus. </a:t>
            </a:r>
            <a:r>
              <a:rPr lang="en-US" sz="1200" b="1" kern="1200" baseline="30000">
                <a:solidFill>
                  <a:schemeClr val="tx1"/>
                </a:solidFill>
                <a:effectLst/>
                <a:latin typeface="+mn-lt"/>
                <a:ea typeface="+mn-ea"/>
                <a:cs typeface="+mn-cs"/>
              </a:rPr>
              <a:t>33</a:t>
            </a:r>
            <a:r>
              <a:rPr lang="en-US" sz="1200" kern="1200">
                <a:solidFill>
                  <a:schemeClr val="tx1"/>
                </a:solidFill>
                <a:effectLst/>
                <a:latin typeface="+mn-lt"/>
                <a:ea typeface="+mn-ea"/>
                <a:cs typeface="+mn-cs"/>
              </a:rPr>
              <a:t> The whole town gathered at the door to watch. </a:t>
            </a:r>
            <a:r>
              <a:rPr lang="en-US" sz="1200" b="1" kern="1200" baseline="30000">
                <a:solidFill>
                  <a:schemeClr val="tx1"/>
                </a:solidFill>
                <a:effectLst/>
                <a:latin typeface="+mn-lt"/>
                <a:ea typeface="+mn-ea"/>
                <a:cs typeface="+mn-cs"/>
              </a:rPr>
              <a:t>34</a:t>
            </a:r>
            <a:r>
              <a:rPr lang="en-US" sz="1200" kern="1200">
                <a:solidFill>
                  <a:schemeClr val="tx1"/>
                </a:solidFill>
                <a:effectLst/>
                <a:latin typeface="+mn-lt"/>
                <a:ea typeface="+mn-ea"/>
                <a:cs typeface="+mn-cs"/>
              </a:rPr>
              <a:t> So Jesus healed many people who were sick with various diseases, and he cast out many demons. But because the demons knew who he was, he did not allow them to speak.</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Jesus Heals Many People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4:38</a:t>
            </a:r>
            <a:r>
              <a:rPr lang="en-US" sz="1200" kern="1200">
                <a:solidFill>
                  <a:schemeClr val="tx1"/>
                </a:solidFill>
                <a:effectLst/>
                <a:latin typeface="+mn-lt"/>
                <a:ea typeface="+mn-ea"/>
                <a:cs typeface="+mn-cs"/>
              </a:rPr>
              <a:t>    After leaving the synagogue that day, Jesus went to Simon’s home, where he found Simon’s mother-in-law very sick with a high fever. “Please heal her,” everyone begged. </a:t>
            </a:r>
            <a:r>
              <a:rPr lang="en-US" sz="1200" b="1" kern="1200" baseline="30000">
                <a:solidFill>
                  <a:schemeClr val="tx1"/>
                </a:solidFill>
                <a:effectLst/>
                <a:latin typeface="+mn-lt"/>
                <a:ea typeface="+mn-ea"/>
                <a:cs typeface="+mn-cs"/>
              </a:rPr>
              <a:t>39</a:t>
            </a:r>
            <a:r>
              <a:rPr lang="en-US" sz="1200" kern="1200">
                <a:solidFill>
                  <a:schemeClr val="tx1"/>
                </a:solidFill>
                <a:effectLst/>
                <a:latin typeface="+mn-lt"/>
                <a:ea typeface="+mn-ea"/>
                <a:cs typeface="+mn-cs"/>
              </a:rPr>
              <a:t> Standing at her bedside, he rebuked the fever, and it left her. And she got up at once and prepared a meal for them.</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4:40</a:t>
            </a:r>
            <a:r>
              <a:rPr lang="en-US" sz="1200" kern="1200">
                <a:solidFill>
                  <a:schemeClr val="tx1"/>
                </a:solidFill>
                <a:effectLst/>
                <a:latin typeface="+mn-lt"/>
                <a:ea typeface="+mn-ea"/>
                <a:cs typeface="+mn-cs"/>
              </a:rPr>
              <a:t>    As the sun went down that evening, people throughout the village brought sick family members to Jesus. No matter what their diseases were, the touch of his hand healed every one. </a:t>
            </a:r>
            <a:r>
              <a:rPr lang="en-US" sz="1200" b="1" kern="1200" baseline="30000">
                <a:solidFill>
                  <a:schemeClr val="tx1"/>
                </a:solidFill>
                <a:effectLst/>
                <a:latin typeface="+mn-lt"/>
                <a:ea typeface="+mn-ea"/>
                <a:cs typeface="+mn-cs"/>
              </a:rPr>
              <a:t>41</a:t>
            </a:r>
            <a:r>
              <a:rPr lang="en-US" sz="1200" kern="1200">
                <a:solidFill>
                  <a:schemeClr val="tx1"/>
                </a:solidFill>
                <a:effectLst/>
                <a:latin typeface="+mn-lt"/>
                <a:ea typeface="+mn-ea"/>
                <a:cs typeface="+mn-cs"/>
              </a:rPr>
              <a:t> Many were possessed by demons; and the demons came out at his command, shouting, “You are the Son of God!” But because they knew he was the Messiah, he rebuked them and refused to let them speak. </a:t>
            </a:r>
          </a:p>
        </p:txBody>
      </p:sp>
      <p:sp>
        <p:nvSpPr>
          <p:cNvPr id="4" name="Slide Number Placeholder 3"/>
          <p:cNvSpPr>
            <a:spLocks noGrp="1"/>
          </p:cNvSpPr>
          <p:nvPr>
            <p:ph type="sldNum" sz="quarter" idx="5"/>
          </p:nvPr>
        </p:nvSpPr>
        <p:spPr/>
        <p:txBody>
          <a:bodyPr/>
          <a:lstStyle/>
          <a:p>
            <a:fld id="{7FF8FD0F-CF75-4E76-A791-C623B2213724}" type="slidenum">
              <a:rPr lang="en-GB" smtClean="0"/>
              <a:t>128</a:t>
            </a:fld>
            <a:endParaRPr lang="en-GB"/>
          </a:p>
        </p:txBody>
      </p:sp>
    </p:spTree>
    <p:extLst>
      <p:ext uri="{BB962C8B-B14F-4D97-AF65-F5344CB8AC3E}">
        <p14:creationId xmlns:p14="http://schemas.microsoft.com/office/powerpoint/2010/main" val="68863529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6699"/>
                </a:solidFill>
                <a:effectLst/>
                <a:latin typeface="Helvetica Neue" panose="02000503000000020004" pitchFamily="2" charset="0"/>
              </a:rPr>
              <a:t>Matt. 4:23</a:t>
            </a:r>
            <a:r>
              <a:rPr lang="en-US" dirty="0">
                <a:effectLst/>
                <a:latin typeface="Lucida Grande" panose="020B0600040502020204" pitchFamily="34" charset="0"/>
              </a:rPr>
              <a:t>    Jesus traveled throughout the region of Galilee, teaching in the synagogues and announcing the Good News about the Kingdom. And he healed every kind of disease and illness. </a:t>
            </a:r>
            <a:r>
              <a:rPr lang="en-US" b="1" baseline="30000" dirty="0">
                <a:solidFill>
                  <a:srgbClr val="006699"/>
                </a:solidFill>
                <a:effectLst/>
                <a:latin typeface="Helvetica Neue" panose="02000503000000020004" pitchFamily="2" charset="0"/>
              </a:rPr>
              <a:t>24</a:t>
            </a:r>
            <a:r>
              <a:rPr lang="en-US" dirty="0">
                <a:effectLst/>
                <a:latin typeface="Lucida Grande" panose="020B0600040502020204" pitchFamily="34" charset="0"/>
              </a:rPr>
              <a:t> News about him spread as far as Syria, and people soon began bringing to him all who were sick. And whatever their sickness or disease, or if they were demon possessed or epileptic or paralyzed—he healed them all. </a:t>
            </a:r>
            <a:r>
              <a:rPr lang="en-US" b="1" baseline="30000" dirty="0">
                <a:solidFill>
                  <a:srgbClr val="006699"/>
                </a:solidFill>
                <a:effectLst/>
                <a:latin typeface="Helvetica Neue" panose="02000503000000020004" pitchFamily="2" charset="0"/>
              </a:rPr>
              <a:t>25</a:t>
            </a:r>
            <a:r>
              <a:rPr lang="en-US" dirty="0">
                <a:effectLst/>
                <a:latin typeface="Lucida Grande" panose="020B0600040502020204" pitchFamily="34" charset="0"/>
              </a:rPr>
              <a:t> Large crowds followed him wherever he went—people from Galilee, the Ten Towns, Jerusalem, from all over Judea, and from east of the Jordan River.</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1:35</a:t>
            </a:r>
            <a:r>
              <a:rPr lang="en-US" dirty="0">
                <a:effectLst/>
                <a:latin typeface="Lucida Grande" panose="020B0600040502020204" pitchFamily="34" charset="0"/>
              </a:rPr>
              <a:t>    Before daybreak the next morning, Jesus got up and went out to an isolated place to pray. </a:t>
            </a:r>
            <a:r>
              <a:rPr lang="en-US" b="1" baseline="30000" dirty="0">
                <a:solidFill>
                  <a:srgbClr val="006699"/>
                </a:solidFill>
                <a:effectLst/>
                <a:latin typeface="Helvetica Neue" panose="02000503000000020004" pitchFamily="2" charset="0"/>
              </a:rPr>
              <a:t>36</a:t>
            </a:r>
            <a:r>
              <a:rPr lang="en-US" dirty="0">
                <a:effectLst/>
                <a:latin typeface="Lucida Grande" panose="020B0600040502020204" pitchFamily="34" charset="0"/>
              </a:rPr>
              <a:t> Later Simon and the others went out to find him. </a:t>
            </a:r>
            <a:r>
              <a:rPr lang="en-US" b="1" baseline="30000" dirty="0">
                <a:solidFill>
                  <a:srgbClr val="006699"/>
                </a:solidFill>
                <a:effectLst/>
                <a:latin typeface="Helvetica Neue" panose="02000503000000020004" pitchFamily="2" charset="0"/>
              </a:rPr>
              <a:t>37</a:t>
            </a:r>
            <a:r>
              <a:rPr lang="en-US" dirty="0">
                <a:effectLst/>
                <a:latin typeface="Lucida Grande" panose="020B0600040502020204" pitchFamily="34" charset="0"/>
              </a:rPr>
              <a:t> When they found him, they said, “Everyone is looking for you.”</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1:38</a:t>
            </a:r>
            <a:r>
              <a:rPr lang="en-US" dirty="0">
                <a:effectLst/>
                <a:latin typeface="Lucida Grande" panose="020B0600040502020204" pitchFamily="34" charset="0"/>
              </a:rPr>
              <a:t>    But Jesus replied, </a:t>
            </a:r>
            <a:r>
              <a:rPr lang="en-US" dirty="0">
                <a:solidFill>
                  <a:srgbClr val="FF2500"/>
                </a:solidFill>
                <a:effectLst/>
                <a:latin typeface="Lucida Grande" panose="020B0600040502020204" pitchFamily="34" charset="0"/>
              </a:rPr>
              <a:t>“We must go on to other towns as well, and I will preach to them, too. That is why I came.”</a:t>
            </a:r>
            <a:r>
              <a:rPr lang="en-US" dirty="0">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39</a:t>
            </a:r>
            <a:r>
              <a:rPr lang="en-US" dirty="0">
                <a:effectLst/>
                <a:latin typeface="Lucida Grande" panose="020B0600040502020204" pitchFamily="34" charset="0"/>
              </a:rPr>
              <a:t> So he traveled throughout the region of Galilee, preaching in the synagogues and casting out demons.</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4:42</a:t>
            </a:r>
            <a:r>
              <a:rPr lang="en-US" dirty="0">
                <a:effectLst/>
                <a:latin typeface="Lucida Grande" panose="020B0600040502020204" pitchFamily="34" charset="0"/>
              </a:rPr>
              <a:t>    Early the next morning, Jesus went out to an isolated place. The crowds searched everywhere for him, and when they finally found him, they begged him not to leave them. </a:t>
            </a:r>
            <a:r>
              <a:rPr lang="en-US" b="1" baseline="30000" dirty="0">
                <a:solidFill>
                  <a:srgbClr val="006699"/>
                </a:solidFill>
                <a:effectLst/>
                <a:latin typeface="Helvetica Neue" panose="02000503000000020004" pitchFamily="2" charset="0"/>
              </a:rPr>
              <a:t>43</a:t>
            </a:r>
            <a:r>
              <a:rPr lang="en-US" dirty="0">
                <a:effectLst/>
                <a:latin typeface="Lucida Grande" panose="020B0600040502020204" pitchFamily="34" charset="0"/>
              </a:rPr>
              <a:t> But he replied, </a:t>
            </a:r>
            <a:r>
              <a:rPr lang="en-US" dirty="0">
                <a:solidFill>
                  <a:srgbClr val="FF2500"/>
                </a:solidFill>
                <a:effectLst/>
                <a:latin typeface="Lucida Grande" panose="020B0600040502020204" pitchFamily="34" charset="0"/>
              </a:rPr>
              <a:t>“I must preach the Good News of the Kingdom of God in other towns, too, because that is why I was sent.”</a:t>
            </a:r>
            <a:r>
              <a:rPr lang="en-US" dirty="0">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44</a:t>
            </a:r>
            <a:r>
              <a:rPr lang="en-US" dirty="0">
                <a:effectLst/>
                <a:latin typeface="Lucida Grande" panose="020B0600040502020204" pitchFamily="34" charset="0"/>
              </a:rPr>
              <a:t> So he continued to travel around, preaching in synagogues throughout Judea. </a:t>
            </a:r>
          </a:p>
        </p:txBody>
      </p:sp>
      <p:sp>
        <p:nvSpPr>
          <p:cNvPr id="4" name="Slide Number Placeholder 3"/>
          <p:cNvSpPr>
            <a:spLocks noGrp="1"/>
          </p:cNvSpPr>
          <p:nvPr>
            <p:ph type="sldNum" sz="quarter" idx="5"/>
          </p:nvPr>
        </p:nvSpPr>
        <p:spPr/>
        <p:txBody>
          <a:bodyPr/>
          <a:lstStyle/>
          <a:p>
            <a:fld id="{7FF8FD0F-CF75-4E76-A791-C623B2213724}" type="slidenum">
              <a:rPr lang="en-GB" smtClean="0"/>
              <a:t>130</a:t>
            </a:fld>
            <a:endParaRPr lang="en-GB" dirty="0"/>
          </a:p>
        </p:txBody>
      </p:sp>
    </p:spTree>
    <p:extLst>
      <p:ext uri="{BB962C8B-B14F-4D97-AF65-F5344CB8AC3E}">
        <p14:creationId xmlns:p14="http://schemas.microsoft.com/office/powerpoint/2010/main" val="331070918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6699"/>
                </a:solidFill>
                <a:effectLst/>
                <a:latin typeface="Helvetica Neue" panose="02000503000000020004" pitchFamily="2" charset="0"/>
              </a:rPr>
              <a:t>Matt. 8:2</a:t>
            </a:r>
            <a:r>
              <a:rPr lang="en-US" dirty="0">
                <a:effectLst/>
                <a:latin typeface="Lucida Grande" panose="020B0600040502020204" pitchFamily="34" charset="0"/>
              </a:rPr>
              <a:t> Suddenly, a man with leprosy approached him and knelt before him. “Lord,” the man said, “if you are willing, you can heal me and make me clean.”</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8:3</a:t>
            </a:r>
            <a:r>
              <a:rPr lang="en-US" dirty="0">
                <a:solidFill>
                  <a:srgbClr val="000000"/>
                </a:solidFill>
                <a:effectLst/>
                <a:latin typeface="Lucida Grande" panose="020B0600040502020204" pitchFamily="34" charset="0"/>
              </a:rPr>
              <a:t>    Jesus reached out and touched him. </a:t>
            </a:r>
            <a:r>
              <a:rPr lang="en-US" dirty="0">
                <a:solidFill>
                  <a:srgbClr val="FF2500"/>
                </a:solidFill>
                <a:effectLst/>
                <a:latin typeface="Lucida Grande" panose="020B0600040502020204" pitchFamily="34" charset="0"/>
              </a:rPr>
              <a:t>“I am willing,”</a:t>
            </a:r>
            <a:r>
              <a:rPr lang="en-US" dirty="0">
                <a:solidFill>
                  <a:srgbClr val="000000"/>
                </a:solidFill>
                <a:effectLst/>
                <a:latin typeface="Lucida Grande" panose="020B0600040502020204" pitchFamily="34" charset="0"/>
              </a:rPr>
              <a:t> he said. </a:t>
            </a:r>
            <a:r>
              <a:rPr lang="en-US" dirty="0">
                <a:solidFill>
                  <a:srgbClr val="FF2500"/>
                </a:solidFill>
                <a:effectLst/>
                <a:latin typeface="Lucida Grande" panose="020B0600040502020204" pitchFamily="34" charset="0"/>
              </a:rPr>
              <a:t>“Be healed!”</a:t>
            </a:r>
            <a:r>
              <a:rPr lang="en-US" dirty="0">
                <a:solidFill>
                  <a:srgbClr val="000000"/>
                </a:solidFill>
                <a:effectLst/>
                <a:latin typeface="Lucida Grande" panose="020B0600040502020204" pitchFamily="34" charset="0"/>
              </a:rPr>
              <a:t> And instantly the leprosy disappeared. </a:t>
            </a:r>
            <a:r>
              <a:rPr lang="en-US" b="1" baseline="30000" dirty="0">
                <a:solidFill>
                  <a:srgbClr val="006699"/>
                </a:solidFill>
                <a:effectLst/>
                <a:latin typeface="Helvetica Neue" panose="02000503000000020004" pitchFamily="2" charset="0"/>
              </a:rPr>
              <a:t>4</a:t>
            </a:r>
            <a:r>
              <a:rPr lang="en-US" dirty="0">
                <a:solidFill>
                  <a:srgbClr val="000000"/>
                </a:solidFill>
                <a:effectLst/>
                <a:latin typeface="Lucida Grande" panose="020B0600040502020204" pitchFamily="34" charset="0"/>
              </a:rPr>
              <a:t> Then Jesus said to him, </a:t>
            </a:r>
            <a:r>
              <a:rPr lang="en-US" dirty="0">
                <a:solidFill>
                  <a:srgbClr val="FF2500"/>
                </a:solidFill>
                <a:effectLst/>
                <a:latin typeface="Lucida Grande" panose="020B0600040502020204" pitchFamily="34" charset="0"/>
              </a:rPr>
              <a:t>“Don’t tell anyone about this. Instead, go to the priest and let him examine you. Take along the offering required in the law of Moses for those who have been healed of leprosy. This will be a public testimony that you have been cleansed.”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1:40</a:t>
            </a:r>
            <a:r>
              <a:rPr lang="en-US" dirty="0">
                <a:effectLst/>
                <a:latin typeface="Lucida Grande" panose="020B0600040502020204" pitchFamily="34" charset="0"/>
              </a:rPr>
              <a:t>    A man with leprosy came and knelt in front of Jesus, begging to be healed. “If you are willing, you can heal me and make me clean,” he said.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1:41</a:t>
            </a:r>
            <a:r>
              <a:rPr lang="en-US" dirty="0">
                <a:solidFill>
                  <a:srgbClr val="000000"/>
                </a:solidFill>
                <a:effectLst/>
                <a:latin typeface="Lucida Grande" panose="020B0600040502020204" pitchFamily="34" charset="0"/>
              </a:rPr>
              <a:t>    Moved with compassion, Jesus reached out and touched him. </a:t>
            </a:r>
            <a:r>
              <a:rPr lang="en-US" dirty="0">
                <a:solidFill>
                  <a:srgbClr val="FF2500"/>
                </a:solidFill>
                <a:effectLst/>
                <a:latin typeface="Lucida Grande" panose="020B0600040502020204" pitchFamily="34" charset="0"/>
              </a:rPr>
              <a:t>“I am willing,”</a:t>
            </a:r>
            <a:r>
              <a:rPr lang="en-US" dirty="0">
                <a:solidFill>
                  <a:srgbClr val="000000"/>
                </a:solidFill>
                <a:effectLst/>
                <a:latin typeface="Lucida Grande" panose="020B0600040502020204" pitchFamily="34" charset="0"/>
              </a:rPr>
              <a:t> he said. </a:t>
            </a:r>
            <a:r>
              <a:rPr lang="en-US" dirty="0">
                <a:solidFill>
                  <a:srgbClr val="FF2500"/>
                </a:solidFill>
                <a:effectLst/>
                <a:latin typeface="Lucida Grande" panose="020B0600040502020204" pitchFamily="34" charset="0"/>
              </a:rPr>
              <a:t>“Be healed!”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42</a:t>
            </a:r>
            <a:r>
              <a:rPr lang="en-US" dirty="0">
                <a:solidFill>
                  <a:srgbClr val="000000"/>
                </a:solidFill>
                <a:effectLst/>
                <a:latin typeface="Lucida Grande" panose="020B0600040502020204" pitchFamily="34" charset="0"/>
              </a:rPr>
              <a:t> Instantly the leprosy disappeared, and the man was healed. </a:t>
            </a:r>
            <a:r>
              <a:rPr lang="en-US" b="1" baseline="30000" dirty="0">
                <a:solidFill>
                  <a:srgbClr val="006699"/>
                </a:solidFill>
                <a:effectLst/>
                <a:latin typeface="Helvetica Neue" panose="02000503000000020004" pitchFamily="2" charset="0"/>
              </a:rPr>
              <a:t>43</a:t>
            </a:r>
            <a:r>
              <a:rPr lang="en-US" dirty="0">
                <a:solidFill>
                  <a:srgbClr val="000000"/>
                </a:solidFill>
                <a:effectLst/>
                <a:latin typeface="Lucida Grande" panose="020B0600040502020204" pitchFamily="34" charset="0"/>
              </a:rPr>
              <a:t> Then Jesus sent him on his way with a stern warning: </a:t>
            </a:r>
            <a:r>
              <a:rPr lang="en-US" b="1" baseline="30000" dirty="0">
                <a:solidFill>
                  <a:srgbClr val="006699"/>
                </a:solidFill>
                <a:effectLst/>
                <a:latin typeface="Helvetica Neue" panose="02000503000000020004" pitchFamily="2" charset="0"/>
              </a:rPr>
              <a:t>44</a:t>
            </a:r>
            <a:r>
              <a:rPr lang="en-US" dirty="0">
                <a:solidFill>
                  <a:srgbClr val="FF2500"/>
                </a:solidFill>
                <a:effectLst/>
                <a:latin typeface="Lucida Grande" panose="020B0600040502020204" pitchFamily="34" charset="0"/>
              </a:rPr>
              <a:t> “Don’t tell anyone about this. Instead, go to the priest and let him examine you. Take along the offering required in the law of Moses for those who have been healed of leprosy. This will be a public testimony that you have been cleansed.”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1:45</a:t>
            </a:r>
            <a:r>
              <a:rPr lang="en-US" dirty="0">
                <a:effectLst/>
                <a:latin typeface="Lucida Grande" panose="020B0600040502020204" pitchFamily="34" charset="0"/>
              </a:rPr>
              <a:t>    But the man went and spread the word, proclaiming to everyone what had happened. As a result, large crowds soon surrounded Jesus, and he couldn’t publicly enter a town anywhere. He had to stay out in the secluded places, but people from everywhere kept coming to him.</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5:12</a:t>
            </a:r>
            <a:r>
              <a:rPr lang="en-US" dirty="0">
                <a:effectLst/>
                <a:latin typeface="Lucida Grande" panose="020B0600040502020204" pitchFamily="34" charset="0"/>
              </a:rPr>
              <a:t>    In one of the villages, Jesus met a man with an advanced case of leprosy. When the man saw Jesus, he bowed with his face to the ground, begging to be healed. “Lord,” he said, “if you are willing, you can heal me and make me clean.”</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5:13</a:t>
            </a:r>
            <a:r>
              <a:rPr lang="en-US" dirty="0">
                <a:solidFill>
                  <a:srgbClr val="000000"/>
                </a:solidFill>
                <a:effectLst/>
                <a:latin typeface="Lucida Grande" panose="020B0600040502020204" pitchFamily="34" charset="0"/>
              </a:rPr>
              <a:t>    Jesus reached out and touched him. </a:t>
            </a:r>
            <a:r>
              <a:rPr lang="en-US" dirty="0">
                <a:solidFill>
                  <a:srgbClr val="FF2500"/>
                </a:solidFill>
                <a:effectLst/>
                <a:latin typeface="Lucida Grande" panose="020B0600040502020204" pitchFamily="34" charset="0"/>
              </a:rPr>
              <a:t>“I am willing,”</a:t>
            </a:r>
            <a:r>
              <a:rPr lang="en-US" dirty="0">
                <a:solidFill>
                  <a:srgbClr val="000000"/>
                </a:solidFill>
                <a:effectLst/>
                <a:latin typeface="Lucida Grande" panose="020B0600040502020204" pitchFamily="34" charset="0"/>
              </a:rPr>
              <a:t> he said. </a:t>
            </a:r>
            <a:r>
              <a:rPr lang="en-US" dirty="0">
                <a:solidFill>
                  <a:srgbClr val="FF2500"/>
                </a:solidFill>
                <a:effectLst/>
                <a:latin typeface="Lucida Grande" panose="020B0600040502020204" pitchFamily="34" charset="0"/>
              </a:rPr>
              <a:t>“Be healed!”</a:t>
            </a:r>
            <a:r>
              <a:rPr lang="en-US" dirty="0">
                <a:solidFill>
                  <a:srgbClr val="000000"/>
                </a:solidFill>
                <a:effectLst/>
                <a:latin typeface="Lucida Grande" panose="020B0600040502020204" pitchFamily="34" charset="0"/>
              </a:rPr>
              <a:t> And instantly the leprosy disappeared. </a:t>
            </a:r>
            <a:r>
              <a:rPr lang="en-US" b="1" baseline="30000" dirty="0">
                <a:solidFill>
                  <a:srgbClr val="006699"/>
                </a:solidFill>
                <a:effectLst/>
                <a:latin typeface="Helvetica Neue" panose="02000503000000020004" pitchFamily="2" charset="0"/>
              </a:rPr>
              <a:t>14</a:t>
            </a:r>
            <a:r>
              <a:rPr lang="en-US" dirty="0">
                <a:solidFill>
                  <a:srgbClr val="000000"/>
                </a:solidFill>
                <a:effectLst/>
                <a:latin typeface="Lucida Grande" panose="020B0600040502020204" pitchFamily="34" charset="0"/>
              </a:rPr>
              <a:t> Then Jesus instructed him not to tell anyone what had happened. He said, </a:t>
            </a:r>
            <a:r>
              <a:rPr lang="en-US" dirty="0">
                <a:solidFill>
                  <a:srgbClr val="FF2500"/>
                </a:solidFill>
                <a:effectLst/>
                <a:latin typeface="Lucida Grande" panose="020B0600040502020204" pitchFamily="34" charset="0"/>
              </a:rPr>
              <a:t>“Go to the priest and let him examine you. Take along the offering required in the law of Moses for those who have been healed of leprosy. This will be a public testimony that you have been cleansed.”</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5:15</a:t>
            </a:r>
            <a:r>
              <a:rPr lang="en-US" dirty="0">
                <a:effectLst/>
                <a:latin typeface="Lucida Grande" panose="020B0600040502020204" pitchFamily="34" charset="0"/>
              </a:rPr>
              <a:t>    But despite Jesus’ instructions, the report of his power spread even faster, and vast crowds came to hear him preach and to be healed of their diseases. </a:t>
            </a:r>
            <a:r>
              <a:rPr lang="en-US" b="1" baseline="30000" dirty="0">
                <a:solidFill>
                  <a:srgbClr val="006699"/>
                </a:solidFill>
                <a:effectLst/>
                <a:latin typeface="Helvetica Neue" panose="02000503000000020004" pitchFamily="2" charset="0"/>
              </a:rPr>
              <a:t>16</a:t>
            </a:r>
            <a:r>
              <a:rPr lang="en-US" dirty="0">
                <a:effectLst/>
                <a:latin typeface="Lucida Grande" panose="020B0600040502020204" pitchFamily="34" charset="0"/>
              </a:rPr>
              <a:t> But Jesus often withdrew to the wilderness for prayer. </a:t>
            </a:r>
          </a:p>
        </p:txBody>
      </p:sp>
      <p:sp>
        <p:nvSpPr>
          <p:cNvPr id="4" name="Slide Number Placeholder 3"/>
          <p:cNvSpPr>
            <a:spLocks noGrp="1"/>
          </p:cNvSpPr>
          <p:nvPr>
            <p:ph type="sldNum" sz="quarter" idx="5"/>
          </p:nvPr>
        </p:nvSpPr>
        <p:spPr/>
        <p:txBody>
          <a:bodyPr/>
          <a:lstStyle/>
          <a:p>
            <a:fld id="{7FF8FD0F-CF75-4E76-A791-C623B2213724}" type="slidenum">
              <a:rPr lang="en-GB" smtClean="0"/>
              <a:t>131</a:t>
            </a:fld>
            <a:endParaRPr lang="en-GB" dirty="0"/>
          </a:p>
        </p:txBody>
      </p:sp>
    </p:spTree>
    <p:extLst>
      <p:ext uri="{BB962C8B-B14F-4D97-AF65-F5344CB8AC3E}">
        <p14:creationId xmlns:p14="http://schemas.microsoft.com/office/powerpoint/2010/main" val="194523164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2" charset="0"/>
                <a:ea typeface="ＭＳ Ｐゴシック" charset="-128"/>
                <a:cs typeface="ＭＳ Ｐゴシック" charset="-128"/>
              </a:rPr>
              <a:t>When Jesus came down from the mountainside </a:t>
            </a:r>
            <a:endParaRPr lang="en-US" dirty="0">
              <a:effectLst/>
            </a:endParaRPr>
          </a:p>
          <a:p>
            <a:r>
              <a:rPr lang="en-US" sz="1200" kern="1200" dirty="0">
                <a:solidFill>
                  <a:schemeClr val="tx1"/>
                </a:solidFill>
                <a:effectLst/>
                <a:latin typeface="Arial" pitchFamily="-112" charset="0"/>
                <a:ea typeface="ＭＳ Ｐゴシック" charset="-128"/>
                <a:cs typeface="ＭＳ Ｐゴシック" charset="-128"/>
              </a:rPr>
              <a:t>large crowds followed Him. </a:t>
            </a:r>
            <a:endParaRPr lang="en-US" dirty="0">
              <a:effectLst/>
            </a:endParaRPr>
          </a:p>
          <a:p>
            <a:r>
              <a:rPr lang="en-US" dirty="0"/>
              <a:t>________</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sz="1200" kern="1200" dirty="0">
                <a:solidFill>
                  <a:schemeClr val="tx1"/>
                </a:solidFill>
                <a:effectLst/>
                <a:latin typeface="Arial" pitchFamily="-112" charset="0"/>
                <a:ea typeface="ＭＳ Ｐゴシック" charset="-128"/>
                <a:cs typeface="ＭＳ Ｐゴシック" charset="-128"/>
              </a:rPr>
              <a:t>عندما نزل الرب يسوع من الجبل تبعه جمع كثير. </a:t>
            </a:r>
            <a:endParaRPr lang="ar-SA" dirty="0"/>
          </a:p>
          <a:p>
            <a:pPr algn="r" rtl="1"/>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25712436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2" charset="0"/>
                <a:ea typeface="ＭＳ Ｐゴシック" charset="-128"/>
                <a:cs typeface="ＭＳ Ｐゴシック" charset="-128"/>
              </a:rPr>
              <a:t>Jesus was moving in and around the local towns. </a:t>
            </a:r>
            <a:endParaRPr lang="en-US" dirty="0">
              <a:effectLst/>
            </a:endParaRPr>
          </a:p>
          <a:p>
            <a:r>
              <a:rPr lang="en-US" dirty="0"/>
              <a:t>________</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sz="1200" kern="1200" dirty="0">
                <a:solidFill>
                  <a:schemeClr val="tx1"/>
                </a:solidFill>
                <a:effectLst/>
                <a:latin typeface="Arial" pitchFamily="-112" charset="0"/>
                <a:ea typeface="ＭＳ Ｐゴシック" charset="-128"/>
                <a:cs typeface="ＭＳ Ｐゴシック" charset="-128"/>
              </a:rPr>
              <a:t>وكان يتنقل بين مدن المنطقة وما حولها. </a:t>
            </a:r>
            <a:endParaRPr lang="ar-SA" dirty="0"/>
          </a:p>
          <a:p>
            <a:pPr algn="r" rtl="1"/>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4377176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Mary has a special relationship to the couple. Jesus initially did not respond to his mother Mary but then agreed to act.</a:t>
            </a:r>
          </a:p>
        </p:txBody>
      </p:sp>
    </p:spTree>
    <p:extLst>
      <p:ext uri="{BB962C8B-B14F-4D97-AF65-F5344CB8AC3E}">
        <p14:creationId xmlns:p14="http://schemas.microsoft.com/office/powerpoint/2010/main" val="347863290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2" charset="0"/>
                <a:ea typeface="ＭＳ Ｐゴシック" charset="-128"/>
                <a:cs typeface="ＭＳ Ｐゴシック" charset="-128"/>
              </a:rPr>
              <a:t>There was a man suffering from leprosy all </a:t>
            </a:r>
            <a:endParaRPr lang="en-US" dirty="0">
              <a:effectLst/>
            </a:endParaRPr>
          </a:p>
          <a:p>
            <a:r>
              <a:rPr lang="en-US" sz="1200" kern="1200" dirty="0">
                <a:solidFill>
                  <a:schemeClr val="tx1"/>
                </a:solidFill>
                <a:effectLst/>
                <a:latin typeface="Arial" pitchFamily="-112" charset="0"/>
                <a:ea typeface="ＭＳ Ｐゴシック" charset="-128"/>
                <a:cs typeface="ＭＳ Ｐゴシック" charset="-128"/>
              </a:rPr>
              <a:t>over his body. Those with leprosy had to keep away from everyone, even their family, so as not to pass on this terrible disease to them. </a:t>
            </a:r>
            <a:endParaRPr lang="en-US" dirty="0">
              <a:effectLst/>
            </a:endParaRPr>
          </a:p>
          <a:p>
            <a:r>
              <a:rPr lang="en-US" dirty="0"/>
              <a:t>___________</a:t>
            </a:r>
          </a:p>
          <a:p>
            <a:pPr algn="r" rtl="1"/>
            <a:r>
              <a:rPr lang="ar-SA" sz="1200" kern="1200" dirty="0">
                <a:solidFill>
                  <a:schemeClr val="tx1"/>
                </a:solidFill>
                <a:effectLst/>
                <a:latin typeface="Arial" pitchFamily="-112" charset="0"/>
                <a:ea typeface="ＭＳ Ｐゴシック" charset="-128"/>
                <a:cs typeface="ＭＳ Ｐゴシック" charset="-128"/>
              </a:rPr>
              <a:t>وكان يوجد رجل مصاب بالبرص. وكان يجب على </a:t>
            </a:r>
            <a:endParaRPr lang="ar-SA" dirty="0"/>
          </a:p>
          <a:p>
            <a:pPr algn="r" rtl="1"/>
            <a:r>
              <a:rPr lang="ar-SA" sz="1200" kern="1200" dirty="0">
                <a:solidFill>
                  <a:schemeClr val="tx1"/>
                </a:solidFill>
                <a:effectLst/>
                <a:latin typeface="Arial" pitchFamily="-112" charset="0"/>
                <a:ea typeface="ＭＳ Ｐゴシック" charset="-128"/>
                <a:cs typeface="ＭＳ Ｐゴシック" charset="-128"/>
              </a:rPr>
              <a:t>المصابين بالبرص </a:t>
            </a:r>
            <a:r>
              <a:rPr lang="ar-SA" sz="1200" kern="1200" dirty="0" err="1">
                <a:solidFill>
                  <a:schemeClr val="tx1"/>
                </a:solidFill>
                <a:effectLst/>
                <a:latin typeface="Arial" pitchFamily="-112" charset="0"/>
                <a:ea typeface="ＭＳ Ｐゴシック" charset="-128"/>
                <a:cs typeface="ＭＳ Ｐゴシック" charset="-128"/>
              </a:rPr>
              <a:t>أن</a:t>
            </a:r>
            <a:r>
              <a:rPr lang="ar-SA" sz="1200" kern="1200" dirty="0">
                <a:solidFill>
                  <a:schemeClr val="tx1"/>
                </a:solidFill>
                <a:effectLst/>
                <a:latin typeface="Arial" pitchFamily="-112" charset="0"/>
                <a:ea typeface="ＭＳ Ｐゴシック" charset="-128"/>
                <a:cs typeface="ＭＳ Ｐゴシック" charset="-128"/>
              </a:rPr>
              <a:t> يبتعدوا عن الجميع حتى عن عائلتهم حتى لا تنتقل عدوى المرض </a:t>
            </a:r>
            <a:r>
              <a:rPr lang="ar-SA" sz="1200" kern="1200" dirty="0" err="1">
                <a:solidFill>
                  <a:schemeClr val="tx1"/>
                </a:solidFill>
                <a:effectLst/>
                <a:latin typeface="Arial" pitchFamily="-112" charset="0"/>
                <a:ea typeface="ＭＳ Ｐゴシック" charset="-128"/>
                <a:cs typeface="ＭＳ Ｐゴシック" charset="-128"/>
              </a:rPr>
              <a:t>إليهم</a:t>
            </a:r>
            <a:r>
              <a:rPr lang="ar-SA" sz="1200" kern="1200" dirty="0">
                <a:solidFill>
                  <a:schemeClr val="tx1"/>
                </a:solidFill>
                <a:effectLst/>
                <a:latin typeface="Arial" pitchFamily="-112" charset="0"/>
                <a:ea typeface="ＭＳ Ｐゴシック" charset="-128"/>
                <a:cs typeface="ＭＳ Ｐゴシック" charset="-128"/>
              </a:rPr>
              <a:t>. </a:t>
            </a:r>
            <a:endParaRPr lang="ar-SA" dirty="0"/>
          </a:p>
          <a:p>
            <a:pPr algn="r" rtl="1"/>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85580555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2" charset="0"/>
                <a:ea typeface="ＭＳ Ｐゴシック" charset="-128"/>
                <a:cs typeface="ＭＳ Ｐゴシック" charset="-128"/>
              </a:rPr>
              <a:t>No one wanted to touch a person with leprosy. It </a:t>
            </a:r>
            <a:endParaRPr lang="en-US" dirty="0">
              <a:effectLst/>
            </a:endParaRPr>
          </a:p>
          <a:p>
            <a:r>
              <a:rPr lang="en-US" sz="1200" kern="1200" dirty="0">
                <a:solidFill>
                  <a:schemeClr val="tx1"/>
                </a:solidFill>
                <a:effectLst/>
                <a:latin typeface="Arial" pitchFamily="-112" charset="0"/>
                <a:ea typeface="ＭＳ Ｐゴシック" charset="-128"/>
                <a:cs typeface="ＭＳ Ｐゴシック" charset="-128"/>
              </a:rPr>
              <a:t>was a contagious disease that caused discoloration and lumps on the skin and, in severe cases, disfigurement and deformities. </a:t>
            </a:r>
            <a:endParaRPr lang="en-US" dirty="0">
              <a:effectLst/>
            </a:endParaRPr>
          </a:p>
          <a:p>
            <a:pPr algn="r" rtl="1" eaLnBrk="0" fontAlgn="base" hangingPunct="0">
              <a:spcBef>
                <a:spcPct val="30000"/>
              </a:spcBef>
              <a:spcAft>
                <a:spcPct val="0"/>
              </a:spcAft>
            </a:pPr>
            <a:r>
              <a:rPr lang="ar-SA" dirty="0"/>
              <a:t>ـــــــــ</a:t>
            </a:r>
          </a:p>
          <a:p>
            <a:pPr algn="r" rtl="1"/>
            <a:r>
              <a:rPr lang="ar-SA" sz="1200" kern="1200" dirty="0">
                <a:solidFill>
                  <a:schemeClr val="tx1"/>
                </a:solidFill>
                <a:effectLst/>
                <a:latin typeface="Arial" pitchFamily="-112" charset="0"/>
                <a:ea typeface="ＭＳ Ｐゴシック" charset="-128"/>
                <a:cs typeface="ＭＳ Ｐゴシック" charset="-128"/>
              </a:rPr>
              <a:t>ولا يريد </a:t>
            </a:r>
            <a:r>
              <a:rPr lang="ar-SA" sz="1200" kern="1200" dirty="0" err="1">
                <a:solidFill>
                  <a:schemeClr val="tx1"/>
                </a:solidFill>
                <a:effectLst/>
                <a:latin typeface="Arial" pitchFamily="-112" charset="0"/>
                <a:ea typeface="ＭＳ Ｐゴシック" charset="-128"/>
                <a:cs typeface="ＭＳ Ｐゴシック" charset="-128"/>
              </a:rPr>
              <a:t>أحدًا</a:t>
            </a:r>
            <a:r>
              <a:rPr lang="ar-SA" sz="1200" kern="1200" dirty="0">
                <a:solidFill>
                  <a:schemeClr val="tx1"/>
                </a:solidFill>
                <a:effectLst/>
                <a:latin typeface="Arial" pitchFamily="-112" charset="0"/>
                <a:ea typeface="ＭＳ Ｐゴシック" charset="-128"/>
                <a:cs typeface="ＭＳ Ｐゴシック" charset="-128"/>
              </a:rPr>
              <a:t> </a:t>
            </a:r>
            <a:r>
              <a:rPr lang="ar-SA" sz="1200" kern="1200" dirty="0" err="1">
                <a:solidFill>
                  <a:schemeClr val="tx1"/>
                </a:solidFill>
                <a:effectLst/>
                <a:latin typeface="Arial" pitchFamily="-112" charset="0"/>
                <a:ea typeface="ＭＳ Ｐゴシック" charset="-128"/>
                <a:cs typeface="ＭＳ Ｐゴシック" charset="-128"/>
              </a:rPr>
              <a:t>أن</a:t>
            </a:r>
            <a:r>
              <a:rPr lang="ar-SA" sz="1200" kern="1200" dirty="0">
                <a:solidFill>
                  <a:schemeClr val="tx1"/>
                </a:solidFill>
                <a:effectLst/>
                <a:latin typeface="Arial" pitchFamily="-112" charset="0"/>
                <a:ea typeface="ＭＳ Ｐゴシック" charset="-128"/>
                <a:cs typeface="ＭＳ Ｐゴシック" charset="-128"/>
              </a:rPr>
              <a:t> يلمس شخصًا مصاب بالبرص. لأنه كان </a:t>
            </a:r>
            <a:endParaRPr lang="ar-SA" dirty="0"/>
          </a:p>
          <a:p>
            <a:pPr algn="r" rtl="1"/>
            <a:r>
              <a:rPr lang="ar-SA" sz="1200" kern="1200" dirty="0">
                <a:solidFill>
                  <a:schemeClr val="tx1"/>
                </a:solidFill>
                <a:effectLst/>
                <a:latin typeface="Arial" pitchFamily="-112" charset="0"/>
                <a:ea typeface="ＭＳ Ｐゴシック" charset="-128"/>
                <a:cs typeface="ＭＳ Ｐゴシック" charset="-128"/>
              </a:rPr>
              <a:t>مرضًا معديًا يتسبب في تغير لون الجلد وتورمه، ويسبب تشوه الجلد في حالات المرض الشديدة. </a:t>
            </a:r>
            <a:endParaRPr lang="ar-SA" dirty="0"/>
          </a:p>
          <a:p>
            <a:pPr algn="r" rtl="1" eaLnBrk="0" fontAlgn="base" hangingPunct="0">
              <a:spcBef>
                <a:spcPct val="30000"/>
              </a:spcBef>
              <a:spcAft>
                <a:spcPct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6302275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2" charset="0"/>
                <a:ea typeface="ＭＳ Ｐゴシック" charset="-128"/>
                <a:cs typeface="ＭＳ Ｐゴシック" charset="-128"/>
              </a:rPr>
              <a:t>When this man heard that Jesus was nearby, he made his way to see Him. People with leprosy were meant to shout that they were ‘unclean’ to warn others to keep away. </a:t>
            </a:r>
            <a:endParaRPr lang="en-US" dirty="0">
              <a:effectLst/>
            </a:endParaRPr>
          </a:p>
          <a:p>
            <a:pPr algn="r" rtl="1" eaLnBrk="0" fontAlgn="base" hangingPunct="0">
              <a:spcBef>
                <a:spcPct val="30000"/>
              </a:spcBef>
              <a:spcAft>
                <a:spcPct val="0"/>
              </a:spcAft>
            </a:pPr>
            <a:r>
              <a:rPr lang="ar-SA" dirty="0"/>
              <a:t>ــــــــــ</a:t>
            </a:r>
          </a:p>
          <a:p>
            <a:pPr algn="r" rtl="1"/>
            <a:r>
              <a:rPr lang="ar-SA" sz="1200" kern="1200" dirty="0">
                <a:solidFill>
                  <a:schemeClr val="tx1"/>
                </a:solidFill>
                <a:effectLst/>
                <a:latin typeface="Arial" pitchFamily="-112" charset="0"/>
                <a:ea typeface="ＭＳ Ｐゴシック" charset="-128"/>
                <a:cs typeface="ＭＳ Ｐゴシック" charset="-128"/>
              </a:rPr>
              <a:t>.وعندما سمع هذا الرجل بأن الرب يسوع في مكان قريب </a:t>
            </a:r>
            <a:endParaRPr lang="ar-SA" dirty="0"/>
          </a:p>
          <a:p>
            <a:pPr algn="r" rtl="1"/>
            <a:r>
              <a:rPr lang="ar-SA" sz="1200" kern="1200" dirty="0">
                <a:solidFill>
                  <a:schemeClr val="tx1"/>
                </a:solidFill>
                <a:effectLst/>
                <a:latin typeface="Arial" pitchFamily="-112" charset="0"/>
                <a:ea typeface="ＭＳ Ｐゴシック" charset="-128"/>
                <a:cs typeface="ＭＳ Ｐゴシック" charset="-128"/>
              </a:rPr>
              <a:t>ذهب </a:t>
            </a:r>
            <a:r>
              <a:rPr lang="ar-SA" sz="1200" kern="1200" dirty="0" err="1">
                <a:solidFill>
                  <a:schemeClr val="tx1"/>
                </a:solidFill>
                <a:effectLst/>
                <a:latin typeface="Arial" pitchFamily="-112" charset="0"/>
                <a:ea typeface="ＭＳ Ｐゴシック" charset="-128"/>
                <a:cs typeface="ＭＳ Ｐゴシック" charset="-128"/>
              </a:rPr>
              <a:t>إليه</a:t>
            </a:r>
            <a:r>
              <a:rPr lang="ar-SA" sz="1200" kern="1200" dirty="0">
                <a:solidFill>
                  <a:schemeClr val="tx1"/>
                </a:solidFill>
                <a:effectLst/>
                <a:latin typeface="Arial" pitchFamily="-112" charset="0"/>
                <a:ea typeface="ＭＳ Ｐゴシック" charset="-128"/>
                <a:cs typeface="ＭＳ Ｐゴシック" charset="-128"/>
              </a:rPr>
              <a:t>. وكان يجب على المصابين بالبرص </a:t>
            </a:r>
            <a:r>
              <a:rPr lang="ar-SA" sz="1200" kern="1200" dirty="0" err="1">
                <a:solidFill>
                  <a:schemeClr val="tx1"/>
                </a:solidFill>
                <a:effectLst/>
                <a:latin typeface="Arial" pitchFamily="-112" charset="0"/>
                <a:ea typeface="ＭＳ Ｐゴシック" charset="-128"/>
                <a:cs typeface="ＭＳ Ｐゴシック" charset="-128"/>
              </a:rPr>
              <a:t>أن</a:t>
            </a:r>
            <a:r>
              <a:rPr lang="ar-SA" sz="1200" kern="1200" dirty="0">
                <a:solidFill>
                  <a:schemeClr val="tx1"/>
                </a:solidFill>
                <a:effectLst/>
                <a:latin typeface="Arial" pitchFamily="-112" charset="0"/>
                <a:ea typeface="ＭＳ Ｐゴシック" charset="-128"/>
                <a:cs typeface="ＭＳ Ｐゴシック" charset="-128"/>
              </a:rPr>
              <a:t> يصيحوا "نجس" لكي يحذروا الناس من الاقتراب </a:t>
            </a:r>
            <a:r>
              <a:rPr lang="ar-SA" sz="1200" kern="1200" dirty="0" err="1">
                <a:solidFill>
                  <a:schemeClr val="tx1"/>
                </a:solidFill>
                <a:effectLst/>
                <a:latin typeface="Arial" pitchFamily="-112" charset="0"/>
                <a:ea typeface="ＭＳ Ｐゴシック" charset="-128"/>
                <a:cs typeface="ＭＳ Ｐゴシック" charset="-128"/>
              </a:rPr>
              <a:t>إليهم</a:t>
            </a:r>
            <a:r>
              <a:rPr lang="ar-SA" sz="1200" kern="1200" dirty="0">
                <a:solidFill>
                  <a:schemeClr val="tx1"/>
                </a:solidFill>
                <a:effectLst/>
                <a:latin typeface="Arial" pitchFamily="-112" charset="0"/>
                <a:ea typeface="ＭＳ Ｐゴシック" charset="-128"/>
                <a:cs typeface="ＭＳ Ｐゴシック" charset="-128"/>
              </a:rPr>
              <a:t> </a:t>
            </a:r>
            <a:endParaRPr lang="ar-SA" dirty="0"/>
          </a:p>
          <a:p>
            <a:pPr algn="r" rtl="1" eaLnBrk="0" fontAlgn="base" hangingPunct="0">
              <a:spcBef>
                <a:spcPct val="30000"/>
              </a:spcBef>
              <a:spcAft>
                <a:spcPct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63534278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2" charset="0"/>
                <a:ea typeface="ＭＳ Ｐゴシック" charset="-128"/>
                <a:cs typeface="ＭＳ Ｐゴシック" charset="-128"/>
              </a:rPr>
              <a:t>The man went up to Jesus and knelt down before Him. Jesus did not move away. He begged Jesus, ‘Lord, if you are willing, you can make me clean.’ </a:t>
            </a:r>
            <a:endParaRPr lang="en-US" dirty="0">
              <a:effectLst/>
            </a:endParaRPr>
          </a:p>
          <a:p>
            <a:pPr algn="r" rtl="1" eaLnBrk="0" fontAlgn="base" hangingPunct="0">
              <a:spcBef>
                <a:spcPct val="30000"/>
              </a:spcBef>
              <a:spcAft>
                <a:spcPct val="0"/>
              </a:spcAft>
            </a:pPr>
            <a:r>
              <a:rPr lang="ar-SA" dirty="0"/>
              <a:t>ــــــــ</a:t>
            </a:r>
          </a:p>
          <a:p>
            <a:pPr algn="r" rtl="1"/>
            <a:r>
              <a:rPr lang="ar-SA" sz="1200" kern="1200" dirty="0">
                <a:solidFill>
                  <a:schemeClr val="tx1"/>
                </a:solidFill>
                <a:effectLst/>
                <a:latin typeface="Arial" pitchFamily="-112" charset="0"/>
                <a:ea typeface="ＭＳ Ｐゴシック" charset="-128"/>
                <a:cs typeface="ＭＳ Ｐゴシック" charset="-128"/>
              </a:rPr>
              <a:t>ولكنه ذهب </a:t>
            </a:r>
            <a:r>
              <a:rPr lang="ar-SA" sz="1200" kern="1200" dirty="0" err="1">
                <a:solidFill>
                  <a:schemeClr val="tx1"/>
                </a:solidFill>
                <a:effectLst/>
                <a:latin typeface="Arial" pitchFamily="-112" charset="0"/>
                <a:ea typeface="ＭＳ Ｐゴシック" charset="-128"/>
                <a:cs typeface="ＭＳ Ｐゴシック" charset="-128"/>
              </a:rPr>
              <a:t>إلى</a:t>
            </a:r>
            <a:r>
              <a:rPr lang="ar-SA" sz="1200" kern="1200" dirty="0">
                <a:solidFill>
                  <a:schemeClr val="tx1"/>
                </a:solidFill>
                <a:effectLst/>
                <a:latin typeface="Arial" pitchFamily="-112" charset="0"/>
                <a:ea typeface="ＭＳ Ｐゴシック" charset="-128"/>
                <a:cs typeface="ＭＳ Ｐゴシック" charset="-128"/>
              </a:rPr>
              <a:t> الرب يسوع </a:t>
            </a:r>
            <a:endParaRPr lang="ar-SA" dirty="0"/>
          </a:p>
          <a:p>
            <a:pPr algn="r" rtl="1"/>
            <a:r>
              <a:rPr lang="ar-SA" sz="1200" kern="1200" dirty="0">
                <a:solidFill>
                  <a:schemeClr val="tx1"/>
                </a:solidFill>
                <a:effectLst/>
                <a:latin typeface="Arial" pitchFamily="-112" charset="0"/>
                <a:ea typeface="ＭＳ Ｐゴシック" charset="-128"/>
                <a:cs typeface="ＭＳ Ｐゴシック" charset="-128"/>
              </a:rPr>
              <a:t>وركع </a:t>
            </a:r>
            <a:r>
              <a:rPr lang="ar-SA" sz="1200" kern="1200" dirty="0" err="1">
                <a:solidFill>
                  <a:schemeClr val="tx1"/>
                </a:solidFill>
                <a:effectLst/>
                <a:latin typeface="Arial" pitchFamily="-112" charset="0"/>
                <a:ea typeface="ＭＳ Ｐゴシック" charset="-128"/>
                <a:cs typeface="ＭＳ Ｐゴシック" charset="-128"/>
              </a:rPr>
              <a:t>أمامه</a:t>
            </a:r>
            <a:r>
              <a:rPr lang="ar-SA" sz="1200" kern="1200" dirty="0">
                <a:solidFill>
                  <a:schemeClr val="tx1"/>
                </a:solidFill>
                <a:effectLst/>
                <a:latin typeface="Arial" pitchFamily="-112" charset="0"/>
                <a:ea typeface="ＭＳ Ｐゴシック" charset="-128"/>
                <a:cs typeface="ＭＳ Ｐゴシック" charset="-128"/>
              </a:rPr>
              <a:t> ولم يبتعد الرب يسوع عنه. وترجي الرب يسوع قائلاً «يَا سَيَّدُ، إن كُنْتَ تُرِيدُ، فَأَنْتَ قَادِرِ أَنْ تُطَهَّرَنَي!« </a:t>
            </a:r>
            <a:endParaRPr lang="ar-SA" dirty="0"/>
          </a:p>
          <a:p>
            <a:pPr algn="r" rtl="1" eaLnBrk="0" fontAlgn="base" hangingPunct="0">
              <a:spcBef>
                <a:spcPct val="30000"/>
              </a:spcBef>
              <a:spcAft>
                <a:spcPct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28924680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2" charset="0"/>
                <a:ea typeface="ＭＳ Ｐゴシック" charset="-128"/>
                <a:cs typeface="ＭＳ Ｐゴシック" charset="-128"/>
              </a:rPr>
              <a:t>Jesus did something no- one was expecting Him to do. He reached out and touched the man with leprosy. </a:t>
            </a:r>
            <a:endParaRPr lang="en-US" dirty="0">
              <a:effectLst/>
            </a:endParaRPr>
          </a:p>
          <a:p>
            <a:pPr algn="r" rtl="1" eaLnBrk="0" fontAlgn="base" hangingPunct="0">
              <a:spcBef>
                <a:spcPct val="30000"/>
              </a:spcBef>
              <a:spcAft>
                <a:spcPct val="0"/>
              </a:spcAft>
            </a:pPr>
            <a:r>
              <a:rPr lang="ar-SA" dirty="0"/>
              <a:t>ــــــــ</a:t>
            </a:r>
          </a:p>
          <a:p>
            <a:pPr algn="r" rtl="1"/>
            <a:r>
              <a:rPr lang="ar-SA" sz="1200" kern="1200" dirty="0">
                <a:solidFill>
                  <a:schemeClr val="tx1"/>
                </a:solidFill>
                <a:effectLst/>
                <a:latin typeface="Arial" pitchFamily="-112" charset="0"/>
                <a:ea typeface="ＭＳ Ｐゴシック" charset="-128"/>
                <a:cs typeface="ＭＳ Ｐゴシック" charset="-128"/>
              </a:rPr>
              <a:t>وفعل الرب يسوع </a:t>
            </a:r>
            <a:r>
              <a:rPr lang="ar-SA" sz="1200" kern="1200" dirty="0" err="1">
                <a:solidFill>
                  <a:schemeClr val="tx1"/>
                </a:solidFill>
                <a:effectLst/>
                <a:latin typeface="Arial" pitchFamily="-112" charset="0"/>
                <a:ea typeface="ＭＳ Ｐゴシック" charset="-128"/>
                <a:cs typeface="ＭＳ Ｐゴシック" charset="-128"/>
              </a:rPr>
              <a:t>شيىًا</a:t>
            </a:r>
            <a:r>
              <a:rPr lang="ar-SA" sz="1200" kern="1200" dirty="0">
                <a:solidFill>
                  <a:schemeClr val="tx1"/>
                </a:solidFill>
                <a:effectLst/>
                <a:latin typeface="Arial" pitchFamily="-112" charset="0"/>
                <a:ea typeface="ＭＳ Ｐゴシック" charset="-128"/>
                <a:cs typeface="ＭＳ Ｐゴシック" charset="-128"/>
              </a:rPr>
              <a:t> لا يتوقعه </a:t>
            </a:r>
            <a:r>
              <a:rPr lang="ar-SA" sz="1200" kern="1200" dirty="0" err="1">
                <a:solidFill>
                  <a:schemeClr val="tx1"/>
                </a:solidFill>
                <a:effectLst/>
                <a:latin typeface="Arial" pitchFamily="-112" charset="0"/>
                <a:ea typeface="ＭＳ Ｐゴシック" charset="-128"/>
                <a:cs typeface="ＭＳ Ｐゴシック" charset="-128"/>
              </a:rPr>
              <a:t>أحد</a:t>
            </a:r>
            <a:r>
              <a:rPr lang="ar-SA" sz="1200" kern="1200" dirty="0">
                <a:solidFill>
                  <a:schemeClr val="tx1"/>
                </a:solidFill>
                <a:effectLst/>
                <a:latin typeface="Arial" pitchFamily="-112" charset="0"/>
                <a:ea typeface="ＭＳ Ｐゴシック" charset="-128"/>
                <a:cs typeface="ＭＳ Ｐゴシック" charset="-128"/>
              </a:rPr>
              <a:t> فقد اقترب من </a:t>
            </a:r>
            <a:endParaRPr lang="ar-SA" dirty="0"/>
          </a:p>
          <a:p>
            <a:pPr algn="r" rtl="1"/>
            <a:r>
              <a:rPr lang="ar-SA" sz="1200" kern="1200" dirty="0">
                <a:solidFill>
                  <a:schemeClr val="tx1"/>
                </a:solidFill>
                <a:effectLst/>
                <a:latin typeface="Arial" pitchFamily="-112" charset="0"/>
                <a:ea typeface="ＭＳ Ｐゴシック" charset="-128"/>
                <a:cs typeface="ＭＳ Ｐゴシック" charset="-128"/>
              </a:rPr>
              <a:t>الرجل الأبرص ولمسه </a:t>
            </a:r>
            <a:endParaRPr lang="ar-SA" dirty="0"/>
          </a:p>
          <a:p>
            <a:pPr algn="r" rtl="1" eaLnBrk="0" fontAlgn="base" hangingPunct="0">
              <a:spcBef>
                <a:spcPct val="30000"/>
              </a:spcBef>
              <a:spcAft>
                <a:spcPct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49763014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2" charset="0"/>
                <a:ea typeface="ＭＳ Ｐゴシック" charset="-128"/>
                <a:cs typeface="ＭＳ Ｐゴシック" charset="-128"/>
              </a:rPr>
              <a:t>‘I am willing,’ Jesus said. ‘Be clean!’ </a:t>
            </a:r>
            <a:endParaRPr lang="en-US" dirty="0">
              <a:effectLst/>
            </a:endParaRPr>
          </a:p>
          <a:p>
            <a:pPr algn="l" rtl="0" eaLnBrk="0" fontAlgn="base" hangingPunct="0">
              <a:spcBef>
                <a:spcPct val="30000"/>
              </a:spcBef>
              <a:spcAft>
                <a:spcPct val="0"/>
              </a:spcAft>
            </a:pPr>
            <a:r>
              <a:rPr lang="ar-SA" dirty="0"/>
              <a:t>ـــــــــ</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sz="1200" kern="1200" dirty="0">
                <a:solidFill>
                  <a:schemeClr val="tx1"/>
                </a:solidFill>
                <a:effectLst/>
                <a:latin typeface="Arial" pitchFamily="-112" charset="0"/>
                <a:ea typeface="ＭＳ Ｐゴシック" charset="-128"/>
                <a:cs typeface="ＭＳ Ｐゴシック" charset="-128"/>
              </a:rPr>
              <a:t>وَقَالَ: «أُرِيدُ، فَاطْهُرْ!» </a:t>
            </a:r>
            <a:endParaRPr lang="ar-SA" dirty="0"/>
          </a:p>
          <a:p>
            <a:pPr algn="l" rtl="1" eaLnBrk="0" fontAlgn="base" hangingPunct="0">
              <a:spcBef>
                <a:spcPct val="30000"/>
              </a:spcBef>
              <a:spcAft>
                <a:spcPct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98201963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2" charset="0"/>
                <a:ea typeface="ＭＳ Ｐゴシック" charset="-128"/>
                <a:cs typeface="ＭＳ Ｐゴシック" charset="-128"/>
              </a:rPr>
              <a:t>Immediately the leprosy left the man. He was healed.</a:t>
            </a:r>
            <a:endParaRPr lang="ar-SA" sz="1200" kern="1200" dirty="0">
              <a:solidFill>
                <a:schemeClr val="tx1"/>
              </a:solidFill>
              <a:effectLst/>
              <a:latin typeface="Arial" pitchFamily="-112" charset="0"/>
              <a:ea typeface="ＭＳ Ｐゴシック" charset="-128"/>
              <a:cs typeface="ＭＳ Ｐゴシック" charset="-128"/>
            </a:endParaRPr>
          </a:p>
          <a:p>
            <a:r>
              <a:rPr lang="ar-SA" sz="1200" kern="1200" dirty="0">
                <a:solidFill>
                  <a:schemeClr val="tx1"/>
                </a:solidFill>
                <a:effectLst/>
                <a:latin typeface="Arial" pitchFamily="-112" charset="0"/>
                <a:ea typeface="ＭＳ Ｐゴシック" charset="-128"/>
                <a:cs typeface="ＭＳ Ｐゴシック" charset="-128"/>
              </a:rPr>
              <a:t>ــــــــــ</a:t>
            </a:r>
          </a:p>
          <a:p>
            <a:pPr marL="0" marR="0" lvl="0" indent="0" algn="r" defTabSz="914400" rtl="1"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2" charset="0"/>
                <a:ea typeface="ＭＳ Ｐゴシック" charset="-128"/>
                <a:cs typeface="ＭＳ Ｐゴシック" charset="-128"/>
              </a:rPr>
              <a:t> </a:t>
            </a:r>
            <a:r>
              <a:rPr lang="ar-SA" sz="1200" kern="1200" dirty="0">
                <a:solidFill>
                  <a:schemeClr val="tx1"/>
                </a:solidFill>
                <a:effectLst/>
                <a:latin typeface="Arial" pitchFamily="-112" charset="0"/>
                <a:ea typeface="ＭＳ Ｐゴシック" charset="-128"/>
                <a:cs typeface="ＭＳ Ｐゴシック" charset="-128"/>
              </a:rPr>
              <a:t>وفورًا ترك البرص الرجل. وشفى. </a:t>
            </a:r>
            <a:endParaRPr lang="ar-SA" dirty="0"/>
          </a:p>
          <a:p>
            <a:pPr algn="r" rtl="1"/>
            <a:endParaRPr lang="en-US" dirty="0">
              <a:effectLst/>
            </a:endParaRPr>
          </a:p>
          <a:p>
            <a:pPr algn="r" rtl="1" eaLnBrk="0" fontAlgn="base" hangingPunct="0">
              <a:spcBef>
                <a:spcPct val="30000"/>
              </a:spcBef>
              <a:spcAft>
                <a:spcPct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64168671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2" charset="0"/>
                <a:ea typeface="ＭＳ Ｐゴシック" charset="-128"/>
                <a:cs typeface="ＭＳ Ｐゴシック" charset="-128"/>
              </a:rPr>
              <a:t>Jesus told him not to tell anyone what had happened but go and be examined by a Jewish priest. ‘Offer the sacrifice Moses’ law requires for lepers who are healed,’ he said. ‘This will prove to everyone that you are well.’ </a:t>
            </a:r>
            <a:endParaRPr lang="ar-SA" sz="1200" kern="1200" dirty="0">
              <a:solidFill>
                <a:schemeClr val="tx1"/>
              </a:solidFill>
              <a:effectLst/>
              <a:latin typeface="Arial" pitchFamily="-112" charset="0"/>
              <a:ea typeface="ＭＳ Ｐゴシック" charset="-128"/>
              <a:cs typeface="ＭＳ Ｐゴシック" charset="-128"/>
            </a:endParaRPr>
          </a:p>
          <a:p>
            <a:r>
              <a:rPr lang="ar-SA" sz="1200" kern="1200" dirty="0">
                <a:solidFill>
                  <a:schemeClr val="tx1"/>
                </a:solidFill>
                <a:effectLst/>
                <a:latin typeface="Arial" pitchFamily="-112" charset="0"/>
                <a:ea typeface="ＭＳ Ｐゴシック" charset="-128"/>
              </a:rPr>
              <a:t>ــــــــ</a:t>
            </a:r>
          </a:p>
          <a:p>
            <a:pPr algn="r"/>
            <a:r>
              <a:rPr lang="ar-SA" dirty="0"/>
              <a:t>فَقَالَ لَهُ يَسُوعُ: «انْظُرْ أَنْ لاَ تَقُولَ لأَحَدٍ. بَلِ اذْهَبْ أَرِ نَفْسَكَ لِلْكَاهِنِ وَقَدَّمِ الْقُرْبَانَ الَّذِي أَمَرَ بِهِ مُوسَى شَهَادَةً لَهُمْ».</a:t>
            </a:r>
            <a:endParaRPr lang="en-US" dirty="0">
              <a:effectLst/>
            </a:endParaRPr>
          </a:p>
          <a:p>
            <a:pPr algn="r" rtl="0" eaLnBrk="0" fontAlgn="base" hangingPunct="0">
              <a:spcBef>
                <a:spcPct val="30000"/>
              </a:spcBef>
              <a:spcAft>
                <a:spcPct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30507065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2" charset="0"/>
                <a:ea typeface="ＭＳ Ｐゴシック" charset="-128"/>
                <a:cs typeface="ＭＳ Ｐゴシック" charset="-128"/>
              </a:rPr>
              <a:t>However the report of Jesus’ power spread even faster and vast crowds came to hear Him preach and to be healed of their diseases (Luke 5:15). </a:t>
            </a:r>
            <a:endParaRPr lang="en-US" dirty="0">
              <a:effectLst/>
            </a:endParaRPr>
          </a:p>
          <a:p>
            <a:r>
              <a:rPr lang="en-US" dirty="0"/>
              <a:t>______</a:t>
            </a:r>
          </a:p>
          <a:p>
            <a:pPr algn="r" rtl="1"/>
            <a:r>
              <a:rPr lang="ar-SA" b="1" dirty="0"/>
              <a:t>لوقا ٥ : ١٥</a:t>
            </a:r>
          </a:p>
          <a:p>
            <a:pPr algn="r" rtl="1"/>
            <a:r>
              <a:rPr lang="ar-SA" dirty="0"/>
              <a:t>١٥ فَذَاعَ الْخَبَرُ عَنْهُ أَكْثَرَ. فَاجْتَمَعَ جُمُوعٌ كَثِيرَةٌ لِكَيْ يَسْمَعُوا وَيُشْفَوْا بِهِ مِنْ أَمْرَاضِهِمْ.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1687445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2" charset="0"/>
                <a:ea typeface="ＭＳ Ｐゴシック" charset="-128"/>
                <a:cs typeface="ＭＳ Ｐゴシック" charset="-128"/>
              </a:rPr>
              <a:t>“So, Jesus often withdrew from the crowds and went into the wilderness to be alone and pray” (Luke 5:16). </a:t>
            </a:r>
          </a:p>
          <a:p>
            <a:r>
              <a:rPr lang="en-US" sz="1200" kern="1200" dirty="0">
                <a:solidFill>
                  <a:schemeClr val="tx1"/>
                </a:solidFill>
                <a:effectLst/>
                <a:latin typeface="Arial" pitchFamily="-112" charset="0"/>
                <a:ea typeface="ＭＳ Ｐゴシック" charset="-128"/>
              </a:rPr>
              <a:t>_____</a:t>
            </a:r>
          </a:p>
          <a:p>
            <a:pPr algn="r" rtl="1"/>
            <a:r>
              <a:rPr lang="ar-SA" b="1" dirty="0"/>
              <a:t>لوقا ٥ : ١٦</a:t>
            </a:r>
          </a:p>
          <a:p>
            <a:pPr algn="r" rtl="1"/>
            <a:r>
              <a:rPr lang="ar-SA" dirty="0"/>
              <a:t>١٦ وَأَمَّا هُوَ فَكَانَ يَعْتَزِلُ فِي الْبَرَارِي وَيُصَلِّي. </a:t>
            </a:r>
          </a:p>
          <a:p>
            <a:endParaRPr lang="en-US" dirty="0">
              <a:effectLs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378894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Mary told the attendants to do whatever Jesus said.</a:t>
            </a:r>
          </a:p>
        </p:txBody>
      </p:sp>
    </p:spTree>
    <p:extLst>
      <p:ext uri="{BB962C8B-B14F-4D97-AF65-F5344CB8AC3E}">
        <p14:creationId xmlns:p14="http://schemas.microsoft.com/office/powerpoint/2010/main" val="241926778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Jesus Heals a Paralyzed Man</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9:1</a:t>
            </a:r>
            <a:r>
              <a:rPr lang="en-US" sz="1200" kern="1200">
                <a:solidFill>
                  <a:schemeClr val="tx1"/>
                </a:solidFill>
                <a:effectLst/>
                <a:latin typeface="+mn-lt"/>
                <a:ea typeface="+mn-ea"/>
                <a:cs typeface="+mn-cs"/>
              </a:rPr>
              <a:t>    Jesus climbed into a boat and went back across the lake to his own town.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Some people brought to him a paralyzed man on a mat. Seeing their faith, Jesus said to the paralyzed man, “Be encouraged, my child! Your sins are forgiven.”</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9:3</a:t>
            </a:r>
            <a:r>
              <a:rPr lang="en-US" sz="1200" kern="1200">
                <a:solidFill>
                  <a:schemeClr val="tx1"/>
                </a:solidFill>
                <a:effectLst/>
                <a:latin typeface="+mn-lt"/>
                <a:ea typeface="+mn-ea"/>
                <a:cs typeface="+mn-cs"/>
              </a:rPr>
              <a:t>    But some of the teachers of religious law said to themselves, “That’s blasphemy! Does he think he’s God?”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9:4</a:t>
            </a:r>
            <a:r>
              <a:rPr lang="en-US" sz="1200" kern="1200">
                <a:solidFill>
                  <a:schemeClr val="tx1"/>
                </a:solidFill>
                <a:effectLst/>
                <a:latin typeface="+mn-lt"/>
                <a:ea typeface="+mn-ea"/>
                <a:cs typeface="+mn-cs"/>
              </a:rPr>
              <a:t>    Jesus knew what they were thinking, so he asked them, “Why do you have such evil thoughts in your hearts? </a:t>
            </a:r>
            <a:r>
              <a:rPr lang="en-US" sz="1200" b="1" kern="1200" baseline="30000">
                <a:solidFill>
                  <a:schemeClr val="tx1"/>
                </a:solidFill>
                <a:effectLst/>
                <a:latin typeface="+mn-lt"/>
                <a:ea typeface="+mn-ea"/>
                <a:cs typeface="+mn-cs"/>
              </a:rPr>
              <a:t>5</a:t>
            </a:r>
            <a:r>
              <a:rPr lang="en-US" sz="1200" kern="1200">
                <a:solidFill>
                  <a:schemeClr val="tx1"/>
                </a:solidFill>
                <a:effectLst/>
                <a:latin typeface="+mn-lt"/>
                <a:ea typeface="+mn-ea"/>
                <a:cs typeface="+mn-cs"/>
              </a:rPr>
              <a:t> Is it easier to say ‘Your sins are forgiven,’ or ‘Stand up and walk’? </a:t>
            </a:r>
            <a:r>
              <a:rPr lang="en-US" sz="1200" b="1" kern="1200" baseline="30000">
                <a:solidFill>
                  <a:schemeClr val="tx1"/>
                </a:solidFill>
                <a:effectLst/>
                <a:latin typeface="+mn-lt"/>
                <a:ea typeface="+mn-ea"/>
                <a:cs typeface="+mn-cs"/>
              </a:rPr>
              <a:t>6</a:t>
            </a:r>
            <a:r>
              <a:rPr lang="en-US" sz="1200" kern="1200">
                <a:solidFill>
                  <a:schemeClr val="tx1"/>
                </a:solidFill>
                <a:effectLst/>
                <a:latin typeface="+mn-lt"/>
                <a:ea typeface="+mn-ea"/>
                <a:cs typeface="+mn-cs"/>
              </a:rPr>
              <a:t> So I will prove to you that the Son of Man has the authority on earth to forgive sins.” Then Jesus turned to the paralyzed man and said, “Stand up, pick up your mat, and go home!”</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9:7</a:t>
            </a:r>
            <a:r>
              <a:rPr lang="en-US" sz="1200" kern="1200">
                <a:solidFill>
                  <a:schemeClr val="tx1"/>
                </a:solidFill>
                <a:effectLst/>
                <a:latin typeface="+mn-lt"/>
                <a:ea typeface="+mn-ea"/>
                <a:cs typeface="+mn-cs"/>
              </a:rPr>
              <a:t>    And the man jumped up and went home! </a:t>
            </a:r>
            <a:r>
              <a:rPr lang="en-US" sz="1200" b="1" kern="1200" baseline="30000">
                <a:solidFill>
                  <a:schemeClr val="tx1"/>
                </a:solidFill>
                <a:effectLst/>
                <a:latin typeface="+mn-lt"/>
                <a:ea typeface="+mn-ea"/>
                <a:cs typeface="+mn-cs"/>
              </a:rPr>
              <a:t>8</a:t>
            </a:r>
            <a:r>
              <a:rPr lang="en-US" sz="1200" kern="1200">
                <a:solidFill>
                  <a:schemeClr val="tx1"/>
                </a:solidFill>
                <a:effectLst/>
                <a:latin typeface="+mn-lt"/>
                <a:ea typeface="+mn-ea"/>
                <a:cs typeface="+mn-cs"/>
              </a:rPr>
              <a:t> Fear swept through the crowd as they saw this happen. And they praised God for giving humans such authority.</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1:41</a:t>
            </a:r>
            <a:r>
              <a:rPr lang="en-US" sz="1200" kern="1200">
                <a:solidFill>
                  <a:schemeClr val="tx1"/>
                </a:solidFill>
                <a:effectLst/>
                <a:latin typeface="+mn-lt"/>
                <a:ea typeface="+mn-ea"/>
                <a:cs typeface="+mn-cs"/>
              </a:rPr>
              <a:t>    Moved with compassion, Jesus reached out and touched him. “I am willing,” he said. “Be healed!” </a:t>
            </a:r>
            <a:r>
              <a:rPr lang="en-US" sz="1200" b="1" kern="1200" baseline="30000">
                <a:solidFill>
                  <a:schemeClr val="tx1"/>
                </a:solidFill>
                <a:effectLst/>
                <a:latin typeface="+mn-lt"/>
                <a:ea typeface="+mn-ea"/>
                <a:cs typeface="+mn-cs"/>
              </a:rPr>
              <a:t>42</a:t>
            </a:r>
            <a:r>
              <a:rPr lang="en-US" sz="1200" kern="1200">
                <a:solidFill>
                  <a:schemeClr val="tx1"/>
                </a:solidFill>
                <a:effectLst/>
                <a:latin typeface="+mn-lt"/>
                <a:ea typeface="+mn-ea"/>
                <a:cs typeface="+mn-cs"/>
              </a:rPr>
              <a:t> Instantly the leprosy disappeared, and the man was healed. </a:t>
            </a:r>
            <a:r>
              <a:rPr lang="en-US" sz="1200" b="1" kern="1200" baseline="30000">
                <a:solidFill>
                  <a:schemeClr val="tx1"/>
                </a:solidFill>
                <a:effectLst/>
                <a:latin typeface="+mn-lt"/>
                <a:ea typeface="+mn-ea"/>
                <a:cs typeface="+mn-cs"/>
              </a:rPr>
              <a:t>43</a:t>
            </a:r>
            <a:r>
              <a:rPr lang="en-US" sz="1200" kern="1200">
                <a:solidFill>
                  <a:schemeClr val="tx1"/>
                </a:solidFill>
                <a:effectLst/>
                <a:latin typeface="+mn-lt"/>
                <a:ea typeface="+mn-ea"/>
                <a:cs typeface="+mn-cs"/>
              </a:rPr>
              <a:t> Then Jesus sent him on his way with a stern warning: </a:t>
            </a:r>
            <a:r>
              <a:rPr lang="en-US" sz="1200" b="1" kern="1200" baseline="30000">
                <a:solidFill>
                  <a:schemeClr val="tx1"/>
                </a:solidFill>
                <a:effectLst/>
                <a:latin typeface="+mn-lt"/>
                <a:ea typeface="+mn-ea"/>
                <a:cs typeface="+mn-cs"/>
              </a:rPr>
              <a:t>44</a:t>
            </a:r>
            <a:r>
              <a:rPr lang="en-US" sz="1200" kern="1200">
                <a:solidFill>
                  <a:schemeClr val="tx1"/>
                </a:solidFill>
                <a:effectLst/>
                <a:latin typeface="+mn-lt"/>
                <a:ea typeface="+mn-ea"/>
                <a:cs typeface="+mn-cs"/>
              </a:rPr>
              <a:t> “Don’t tell anyone about this. Instead, go to the priest and let him examine you. Take along the offering required in the law of Moses for those who have been healed of leprosy. This will be a public testimony that you have been cleansed.”</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Mark 1:45</a:t>
            </a:r>
            <a:r>
              <a:rPr lang="en-US" sz="1200" kern="1200">
                <a:solidFill>
                  <a:schemeClr val="tx1"/>
                </a:solidFill>
                <a:effectLst/>
                <a:latin typeface="+mn-lt"/>
                <a:ea typeface="+mn-ea"/>
                <a:cs typeface="+mn-cs"/>
              </a:rPr>
              <a:t>    But the man went and spread the word, proclaiming to everyone what had happened. As a result, large crowds soon surrounded Jesus, and he couldn’t publicly enter a town anywhere. He had to stay out in the secluded places, but people from everywhere kept coming to him.</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Jesus Heals a Paralyzed Man</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Luke 5:17</a:t>
            </a:r>
            <a:r>
              <a:rPr lang="en-US" sz="1200" kern="1200">
                <a:solidFill>
                  <a:schemeClr val="tx1"/>
                </a:solidFill>
                <a:effectLst/>
                <a:latin typeface="+mn-lt"/>
                <a:ea typeface="+mn-ea"/>
                <a:cs typeface="+mn-cs"/>
              </a:rPr>
              <a:t>    One day while Jesus was teaching, some Pharisees and teachers of religious law were sitting nearby. (It seemed that these men showed up from every village in all Galilee and Judea, as well as from Jerusalem.) And the Lord’s healing power was strongly with Jesus.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5:18</a:t>
            </a:r>
            <a:r>
              <a:rPr lang="en-US" sz="1200" kern="1200">
                <a:solidFill>
                  <a:schemeClr val="tx1"/>
                </a:solidFill>
                <a:effectLst/>
                <a:latin typeface="+mn-lt"/>
                <a:ea typeface="+mn-ea"/>
                <a:cs typeface="+mn-cs"/>
              </a:rPr>
              <a:t>    Some men came carrying a paralyzed man on a sleeping mat. They tried to take him inside to Jesus, </a:t>
            </a:r>
            <a:r>
              <a:rPr lang="en-US" sz="1200" b="1" kern="1200" baseline="30000">
                <a:solidFill>
                  <a:schemeClr val="tx1"/>
                </a:solidFill>
                <a:effectLst/>
                <a:latin typeface="+mn-lt"/>
                <a:ea typeface="+mn-ea"/>
                <a:cs typeface="+mn-cs"/>
              </a:rPr>
              <a:t>19</a:t>
            </a:r>
            <a:r>
              <a:rPr lang="en-US" sz="1200" kern="1200">
                <a:solidFill>
                  <a:schemeClr val="tx1"/>
                </a:solidFill>
                <a:effectLst/>
                <a:latin typeface="+mn-lt"/>
                <a:ea typeface="+mn-ea"/>
                <a:cs typeface="+mn-cs"/>
              </a:rPr>
              <a:t> but they couldn’t reach him because of the crowd. So they went up to the roof and took off some tiles. Then they lowered the sick man on his mat down into the crowd, right in front of Jesus. </a:t>
            </a:r>
            <a:r>
              <a:rPr lang="en-US" sz="1200" b="1" kern="1200" baseline="30000">
                <a:solidFill>
                  <a:schemeClr val="tx1"/>
                </a:solidFill>
                <a:effectLst/>
                <a:latin typeface="+mn-lt"/>
                <a:ea typeface="+mn-ea"/>
                <a:cs typeface="+mn-cs"/>
              </a:rPr>
              <a:t>20</a:t>
            </a:r>
            <a:r>
              <a:rPr lang="en-US" sz="1200" kern="1200">
                <a:solidFill>
                  <a:schemeClr val="tx1"/>
                </a:solidFill>
                <a:effectLst/>
                <a:latin typeface="+mn-lt"/>
                <a:ea typeface="+mn-ea"/>
                <a:cs typeface="+mn-cs"/>
              </a:rPr>
              <a:t> Seeing their faith, Jesus said to the man, “Young man, your sins are forgiven.”</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5:21</a:t>
            </a:r>
            <a:r>
              <a:rPr lang="en-US" sz="1200" kern="1200">
                <a:solidFill>
                  <a:schemeClr val="tx1"/>
                </a:solidFill>
                <a:effectLst/>
                <a:latin typeface="+mn-lt"/>
                <a:ea typeface="+mn-ea"/>
                <a:cs typeface="+mn-cs"/>
              </a:rPr>
              <a:t>    But the Pharisees and teachers of religious law said to themselves, “Who does he think he is? That’s blasphemy! Only God can forgive sins!”</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Luke 5:22</a:t>
            </a:r>
            <a:r>
              <a:rPr lang="en-US" sz="1200" kern="1200">
                <a:solidFill>
                  <a:schemeClr val="tx1"/>
                </a:solidFill>
                <a:effectLst/>
                <a:latin typeface="+mn-lt"/>
                <a:ea typeface="+mn-ea"/>
                <a:cs typeface="+mn-cs"/>
              </a:rPr>
              <a:t>    Jesus knew what they were thinking, so he asked them, “Why do you question this in your hearts? </a:t>
            </a:r>
            <a:r>
              <a:rPr lang="en-US" sz="1200" b="1" kern="1200" baseline="30000">
                <a:solidFill>
                  <a:schemeClr val="tx1"/>
                </a:solidFill>
                <a:effectLst/>
                <a:latin typeface="+mn-lt"/>
                <a:ea typeface="+mn-ea"/>
                <a:cs typeface="+mn-cs"/>
              </a:rPr>
              <a:t>23</a:t>
            </a:r>
            <a:r>
              <a:rPr lang="en-US" sz="1200" kern="1200">
                <a:solidFill>
                  <a:schemeClr val="tx1"/>
                </a:solidFill>
                <a:effectLst/>
                <a:latin typeface="+mn-lt"/>
                <a:ea typeface="+mn-ea"/>
                <a:cs typeface="+mn-cs"/>
              </a:rPr>
              <a:t> Is it easier to say ‘Your sins are forgiven,’ or ‘Stand up and walk’? </a:t>
            </a:r>
            <a:r>
              <a:rPr lang="en-US" sz="1200" b="1" kern="1200" baseline="30000">
                <a:solidFill>
                  <a:schemeClr val="tx1"/>
                </a:solidFill>
                <a:effectLst/>
                <a:latin typeface="+mn-lt"/>
                <a:ea typeface="+mn-ea"/>
                <a:cs typeface="+mn-cs"/>
              </a:rPr>
              <a:t>24</a:t>
            </a:r>
            <a:r>
              <a:rPr lang="en-US" sz="1200" kern="1200">
                <a:solidFill>
                  <a:schemeClr val="tx1"/>
                </a:solidFill>
                <a:effectLst/>
                <a:latin typeface="+mn-lt"/>
                <a:ea typeface="+mn-ea"/>
                <a:cs typeface="+mn-cs"/>
              </a:rPr>
              <a:t> So I will prove to you that the Son of Man has the authority on earth to forgive sins.” Then Jesus turned to the paralyzed man and said, “Stand up, pick up your mat, and go home!”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5:25</a:t>
            </a:r>
            <a:r>
              <a:rPr lang="en-US" sz="1200" kern="1200">
                <a:solidFill>
                  <a:schemeClr val="tx1"/>
                </a:solidFill>
                <a:effectLst/>
                <a:latin typeface="+mn-lt"/>
                <a:ea typeface="+mn-ea"/>
                <a:cs typeface="+mn-cs"/>
              </a:rPr>
              <a:t>    And immediately, as everyone watched, the man jumped up, picked up his mat, and went home praising God. </a:t>
            </a:r>
            <a:r>
              <a:rPr lang="en-US" sz="1200" b="1" kern="1200" baseline="30000">
                <a:solidFill>
                  <a:schemeClr val="tx1"/>
                </a:solidFill>
                <a:effectLst/>
                <a:latin typeface="+mn-lt"/>
                <a:ea typeface="+mn-ea"/>
                <a:cs typeface="+mn-cs"/>
              </a:rPr>
              <a:t>26</a:t>
            </a:r>
            <a:r>
              <a:rPr lang="en-US" sz="1200" kern="1200">
                <a:solidFill>
                  <a:schemeClr val="tx1"/>
                </a:solidFill>
                <a:effectLst/>
                <a:latin typeface="+mn-lt"/>
                <a:ea typeface="+mn-ea"/>
                <a:cs typeface="+mn-cs"/>
              </a:rPr>
              <a:t> Everyone was gripped with great wonder and awe, and they praised God, exclaiming, “We have seen amazing things today!” </a:t>
            </a:r>
          </a:p>
        </p:txBody>
      </p:sp>
      <p:sp>
        <p:nvSpPr>
          <p:cNvPr id="4" name="Slide Number Placeholder 3"/>
          <p:cNvSpPr>
            <a:spLocks noGrp="1"/>
          </p:cNvSpPr>
          <p:nvPr>
            <p:ph type="sldNum" sz="quarter" idx="5"/>
          </p:nvPr>
        </p:nvSpPr>
        <p:spPr/>
        <p:txBody>
          <a:bodyPr/>
          <a:lstStyle/>
          <a:p>
            <a:fld id="{7FF8FD0F-CF75-4E76-A791-C623B2213724}" type="slidenum">
              <a:rPr lang="en-GB" smtClean="0"/>
              <a:t>146</a:t>
            </a:fld>
            <a:endParaRPr lang="en-GB"/>
          </a:p>
        </p:txBody>
      </p:sp>
    </p:spTree>
    <p:extLst>
      <p:ext uri="{BB962C8B-B14F-4D97-AF65-F5344CB8AC3E}">
        <p14:creationId xmlns:p14="http://schemas.microsoft.com/office/powerpoint/2010/main" val="184441738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Mark 2:2</a:t>
            </a:r>
            <a:r>
              <a:rPr lang="en-US" sz="1200" kern="1200">
                <a:solidFill>
                  <a:schemeClr val="tx1"/>
                </a:solidFill>
                <a:effectLst/>
                <a:latin typeface="+mn-lt"/>
                <a:ea typeface="+mn-ea"/>
                <a:cs typeface="+mn-cs"/>
              </a:rPr>
              <a:t> Soon the house where he was staying was so packed with visitors that there was no more room, even outside the door. While he was preaching God’s word to them, </a:t>
            </a:r>
            <a:r>
              <a:rPr lang="en-US" sz="1200" b="1" kern="1200" baseline="30000">
                <a:solidFill>
                  <a:schemeClr val="tx1"/>
                </a:solidFill>
                <a:effectLst/>
                <a:latin typeface="+mn-lt"/>
                <a:ea typeface="+mn-ea"/>
                <a:cs typeface="+mn-cs"/>
              </a:rPr>
              <a:t>3</a:t>
            </a:r>
            <a:r>
              <a:rPr lang="en-US" sz="1200" kern="1200">
                <a:solidFill>
                  <a:schemeClr val="tx1"/>
                </a:solidFill>
                <a:effectLst/>
                <a:latin typeface="+mn-lt"/>
                <a:ea typeface="+mn-ea"/>
                <a:cs typeface="+mn-cs"/>
              </a:rPr>
              <a:t> four men arrived carrying a paralyzed man on a mat. </a:t>
            </a:r>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They couldn’t bring him to Jesus because of the crowd, so they dug a hole through the roof above his head. Then they lowered the man on his mat, right down in front of Jesus. </a:t>
            </a:r>
            <a:r>
              <a:rPr lang="en-US" sz="1200" b="1" kern="1200" baseline="30000">
                <a:solidFill>
                  <a:schemeClr val="tx1"/>
                </a:solidFill>
                <a:effectLst/>
                <a:latin typeface="+mn-lt"/>
                <a:ea typeface="+mn-ea"/>
                <a:cs typeface="+mn-cs"/>
              </a:rPr>
              <a:t>5</a:t>
            </a:r>
            <a:r>
              <a:rPr lang="en-US" sz="1200" kern="1200">
                <a:solidFill>
                  <a:schemeClr val="tx1"/>
                </a:solidFill>
                <a:effectLst/>
                <a:latin typeface="+mn-lt"/>
                <a:ea typeface="+mn-ea"/>
                <a:cs typeface="+mn-cs"/>
              </a:rPr>
              <a:t> Seeing their faith, Jesus said to the paralyzed man, “My child, your sins are forgiven.”</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2:6</a:t>
            </a:r>
            <a:r>
              <a:rPr lang="en-US" sz="1200" kern="1200">
                <a:solidFill>
                  <a:schemeClr val="tx1"/>
                </a:solidFill>
                <a:effectLst/>
                <a:latin typeface="+mn-lt"/>
                <a:ea typeface="+mn-ea"/>
                <a:cs typeface="+mn-cs"/>
              </a:rPr>
              <a:t>    But some of the teachers of religious law who were sitting there thought to themselves, </a:t>
            </a:r>
            <a:r>
              <a:rPr lang="en-US" sz="1200" b="1" kern="1200" baseline="30000">
                <a:solidFill>
                  <a:schemeClr val="tx1"/>
                </a:solidFill>
                <a:effectLst/>
                <a:latin typeface="+mn-lt"/>
                <a:ea typeface="+mn-ea"/>
                <a:cs typeface="+mn-cs"/>
              </a:rPr>
              <a:t>7</a:t>
            </a:r>
            <a:r>
              <a:rPr lang="en-US" sz="1200" kern="1200">
                <a:solidFill>
                  <a:schemeClr val="tx1"/>
                </a:solidFill>
                <a:effectLst/>
                <a:latin typeface="+mn-lt"/>
                <a:ea typeface="+mn-ea"/>
                <a:cs typeface="+mn-cs"/>
              </a:rPr>
              <a:t> “What is he saying? This is blasphemy! Only God can forgive sins!”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2:8</a:t>
            </a:r>
            <a:r>
              <a:rPr lang="en-US" sz="1200" kern="1200">
                <a:solidFill>
                  <a:schemeClr val="tx1"/>
                </a:solidFill>
                <a:effectLst/>
                <a:latin typeface="+mn-lt"/>
                <a:ea typeface="+mn-ea"/>
                <a:cs typeface="+mn-cs"/>
              </a:rPr>
              <a:t>    Jesus knew immediately what they were thinking, so he asked them, “Why do you question this in your hearts? </a:t>
            </a:r>
            <a:r>
              <a:rPr lang="en-US" sz="1200" b="1" kern="1200" baseline="30000">
                <a:solidFill>
                  <a:schemeClr val="tx1"/>
                </a:solidFill>
                <a:effectLst/>
                <a:latin typeface="+mn-lt"/>
                <a:ea typeface="+mn-ea"/>
                <a:cs typeface="+mn-cs"/>
              </a:rPr>
              <a:t>9</a:t>
            </a:r>
            <a:r>
              <a:rPr lang="en-US" sz="1200" kern="1200">
                <a:solidFill>
                  <a:schemeClr val="tx1"/>
                </a:solidFill>
                <a:effectLst/>
                <a:latin typeface="+mn-lt"/>
                <a:ea typeface="+mn-ea"/>
                <a:cs typeface="+mn-cs"/>
              </a:rPr>
              <a:t> Is it easier to say to the paralyzed man ‘Your sins are forgiven,’ or ‘Stand up, pick up your mat, and walk’? </a:t>
            </a:r>
            <a:r>
              <a:rPr lang="en-US" sz="1200" b="1" kern="1200" baseline="30000">
                <a:solidFill>
                  <a:schemeClr val="tx1"/>
                </a:solidFill>
                <a:effectLst/>
                <a:latin typeface="+mn-lt"/>
                <a:ea typeface="+mn-ea"/>
                <a:cs typeface="+mn-cs"/>
              </a:rPr>
              <a:t>10</a:t>
            </a:r>
            <a:r>
              <a:rPr lang="en-US" sz="1200" kern="1200">
                <a:solidFill>
                  <a:schemeClr val="tx1"/>
                </a:solidFill>
                <a:effectLst/>
                <a:latin typeface="+mn-lt"/>
                <a:ea typeface="+mn-ea"/>
                <a:cs typeface="+mn-cs"/>
              </a:rPr>
              <a:t> So I will prove to you that the Son of Man has the authority on earth to forgive sins.” Then Jesus turned to the paralyzed man and said, </a:t>
            </a:r>
            <a:r>
              <a:rPr lang="en-US" sz="1200" b="1" kern="1200" baseline="30000">
                <a:solidFill>
                  <a:schemeClr val="tx1"/>
                </a:solidFill>
                <a:effectLst/>
                <a:latin typeface="+mn-lt"/>
                <a:ea typeface="+mn-ea"/>
                <a:cs typeface="+mn-cs"/>
              </a:rPr>
              <a:t>11</a:t>
            </a:r>
            <a:r>
              <a:rPr lang="en-US" sz="1200" kern="1200">
                <a:solidFill>
                  <a:schemeClr val="tx1"/>
                </a:solidFill>
                <a:effectLst/>
                <a:latin typeface="+mn-lt"/>
                <a:ea typeface="+mn-ea"/>
                <a:cs typeface="+mn-cs"/>
              </a:rPr>
              <a:t> “Stand up, pick up your mat, and go home!”</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Mark 2:12</a:t>
            </a:r>
            <a:r>
              <a:rPr lang="en-US" sz="1200" kern="1200">
                <a:solidFill>
                  <a:schemeClr val="tx1"/>
                </a:solidFill>
                <a:effectLst/>
                <a:latin typeface="+mn-lt"/>
                <a:ea typeface="+mn-ea"/>
                <a:cs typeface="+mn-cs"/>
              </a:rPr>
              <a:t>    And the man jumped up, grabbed his mat, and walked out through the stunned onlookers. They were all amazed and praised God, exclaiming, “We’ve never seen anything like this before!”</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Jesus Heals a Paralyzed Man</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Luke 5:17</a:t>
            </a:r>
            <a:r>
              <a:rPr lang="en-US" sz="1200" kern="1200">
                <a:solidFill>
                  <a:schemeClr val="tx1"/>
                </a:solidFill>
                <a:effectLst/>
                <a:latin typeface="+mn-lt"/>
                <a:ea typeface="+mn-ea"/>
                <a:cs typeface="+mn-cs"/>
              </a:rPr>
              <a:t>    One day while Jesus was teaching, some Pharisees and teachers of religious law were sitting nearby. (It seemed that these men showed up from every village in all Galilee and Judea, as well as from Jerusalem.) And the Lord’s healing power was strongly with Jesus.</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Luke 5:18</a:t>
            </a:r>
            <a:r>
              <a:rPr lang="en-US" sz="1200" kern="1200">
                <a:solidFill>
                  <a:schemeClr val="tx1"/>
                </a:solidFill>
                <a:effectLst/>
                <a:latin typeface="+mn-lt"/>
                <a:ea typeface="+mn-ea"/>
                <a:cs typeface="+mn-cs"/>
              </a:rPr>
              <a:t>    Some men came carrying a paralyzed man on a sleeping mat. They tried to take him inside to Jesus, </a:t>
            </a:r>
            <a:r>
              <a:rPr lang="en-US" sz="1200" b="1" kern="1200" baseline="30000">
                <a:solidFill>
                  <a:schemeClr val="tx1"/>
                </a:solidFill>
                <a:effectLst/>
                <a:latin typeface="+mn-lt"/>
                <a:ea typeface="+mn-ea"/>
                <a:cs typeface="+mn-cs"/>
              </a:rPr>
              <a:t>19</a:t>
            </a:r>
            <a:r>
              <a:rPr lang="en-US" sz="1200" kern="1200">
                <a:solidFill>
                  <a:schemeClr val="tx1"/>
                </a:solidFill>
                <a:effectLst/>
                <a:latin typeface="+mn-lt"/>
                <a:ea typeface="+mn-ea"/>
                <a:cs typeface="+mn-cs"/>
              </a:rPr>
              <a:t> but they couldn’t reach him because of the crowd. So they went up to the roof and took off some tiles. Then they lowered the sick man on his mat down into the crowd, right in front of Jesus. </a:t>
            </a:r>
            <a:r>
              <a:rPr lang="en-US" sz="1200" b="1" kern="1200" baseline="30000">
                <a:solidFill>
                  <a:schemeClr val="tx1"/>
                </a:solidFill>
                <a:effectLst/>
                <a:latin typeface="+mn-lt"/>
                <a:ea typeface="+mn-ea"/>
                <a:cs typeface="+mn-cs"/>
              </a:rPr>
              <a:t>20</a:t>
            </a:r>
            <a:r>
              <a:rPr lang="en-US" sz="1200" kern="1200">
                <a:solidFill>
                  <a:schemeClr val="tx1"/>
                </a:solidFill>
                <a:effectLst/>
                <a:latin typeface="+mn-lt"/>
                <a:ea typeface="+mn-ea"/>
                <a:cs typeface="+mn-cs"/>
              </a:rPr>
              <a:t> Seeing their faith, Jesus said to the man, “Young man, your sins are forgiven.”</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5:21</a:t>
            </a:r>
            <a:r>
              <a:rPr lang="en-US" sz="1200" kern="1200">
                <a:solidFill>
                  <a:schemeClr val="tx1"/>
                </a:solidFill>
                <a:effectLst/>
                <a:latin typeface="+mn-lt"/>
                <a:ea typeface="+mn-ea"/>
                <a:cs typeface="+mn-cs"/>
              </a:rPr>
              <a:t>    But the Pharisees and teachers of religious law said to themselves, “Who does he think he is? That’s blasphemy! Only God can forgive sins!”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5:22</a:t>
            </a:r>
            <a:r>
              <a:rPr lang="en-US" sz="1200" kern="1200">
                <a:solidFill>
                  <a:schemeClr val="tx1"/>
                </a:solidFill>
                <a:effectLst/>
                <a:latin typeface="+mn-lt"/>
                <a:ea typeface="+mn-ea"/>
                <a:cs typeface="+mn-cs"/>
              </a:rPr>
              <a:t>    Jesus knew what they were thinking, so he asked them, “Why do you question this in your hearts? </a:t>
            </a:r>
            <a:r>
              <a:rPr lang="en-US" sz="1200" b="1" kern="1200" baseline="30000">
                <a:solidFill>
                  <a:schemeClr val="tx1"/>
                </a:solidFill>
                <a:effectLst/>
                <a:latin typeface="+mn-lt"/>
                <a:ea typeface="+mn-ea"/>
                <a:cs typeface="+mn-cs"/>
              </a:rPr>
              <a:t>23</a:t>
            </a:r>
            <a:r>
              <a:rPr lang="en-US" sz="1200" kern="1200">
                <a:solidFill>
                  <a:schemeClr val="tx1"/>
                </a:solidFill>
                <a:effectLst/>
                <a:latin typeface="+mn-lt"/>
                <a:ea typeface="+mn-ea"/>
                <a:cs typeface="+mn-cs"/>
              </a:rPr>
              <a:t> Is it easier to say ‘Your sins are forgiven,’ or ‘Stand up and walk’? </a:t>
            </a:r>
            <a:r>
              <a:rPr lang="en-US" sz="1200" b="1" kern="1200" baseline="30000">
                <a:solidFill>
                  <a:schemeClr val="tx1"/>
                </a:solidFill>
                <a:effectLst/>
                <a:latin typeface="+mn-lt"/>
                <a:ea typeface="+mn-ea"/>
                <a:cs typeface="+mn-cs"/>
              </a:rPr>
              <a:t>24</a:t>
            </a:r>
            <a:r>
              <a:rPr lang="en-US" sz="1200" kern="1200">
                <a:solidFill>
                  <a:schemeClr val="tx1"/>
                </a:solidFill>
                <a:effectLst/>
                <a:latin typeface="+mn-lt"/>
                <a:ea typeface="+mn-ea"/>
                <a:cs typeface="+mn-cs"/>
              </a:rPr>
              <a:t> So I will prove to you that the Son of Man has the authority on earth to forgive sins.” Then Jesus turned to the paralyzed man and said, “Stand up, pick up your mat, and go home!”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5:25</a:t>
            </a:r>
            <a:r>
              <a:rPr lang="en-US" sz="1200" kern="1200">
                <a:solidFill>
                  <a:schemeClr val="tx1"/>
                </a:solidFill>
                <a:effectLst/>
                <a:latin typeface="+mn-lt"/>
                <a:ea typeface="+mn-ea"/>
                <a:cs typeface="+mn-cs"/>
              </a:rPr>
              <a:t>    And immediately, as everyone watched, the man jumped up, picked up his mat, and went home praising God. </a:t>
            </a:r>
            <a:r>
              <a:rPr lang="en-US" sz="1200" b="1" kern="1200" baseline="30000">
                <a:solidFill>
                  <a:schemeClr val="tx1"/>
                </a:solidFill>
                <a:effectLst/>
                <a:latin typeface="+mn-lt"/>
                <a:ea typeface="+mn-ea"/>
                <a:cs typeface="+mn-cs"/>
              </a:rPr>
              <a:t>26</a:t>
            </a:r>
            <a:r>
              <a:rPr lang="en-US" sz="1200" kern="1200">
                <a:solidFill>
                  <a:schemeClr val="tx1"/>
                </a:solidFill>
                <a:effectLst/>
                <a:latin typeface="+mn-lt"/>
                <a:ea typeface="+mn-ea"/>
                <a:cs typeface="+mn-cs"/>
              </a:rPr>
              <a:t> Everyone was gripped with great wonder and awe, and they praised God, exclaiming, “We have seen amazing things today!” </a:t>
            </a:r>
          </a:p>
        </p:txBody>
      </p:sp>
      <p:sp>
        <p:nvSpPr>
          <p:cNvPr id="4" name="Slide Number Placeholder 3"/>
          <p:cNvSpPr>
            <a:spLocks noGrp="1"/>
          </p:cNvSpPr>
          <p:nvPr>
            <p:ph type="sldNum" sz="quarter" idx="5"/>
          </p:nvPr>
        </p:nvSpPr>
        <p:spPr/>
        <p:txBody>
          <a:bodyPr/>
          <a:lstStyle/>
          <a:p>
            <a:fld id="{7FF8FD0F-CF75-4E76-A791-C623B2213724}" type="slidenum">
              <a:rPr lang="en-GB" smtClean="0"/>
              <a:t>147</a:t>
            </a:fld>
            <a:endParaRPr lang="en-GB"/>
          </a:p>
        </p:txBody>
      </p:sp>
    </p:spTree>
    <p:extLst>
      <p:ext uri="{BB962C8B-B14F-4D97-AF65-F5344CB8AC3E}">
        <p14:creationId xmlns:p14="http://schemas.microsoft.com/office/powerpoint/2010/main" val="305192256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9396579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84431417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401553045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74763200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87819142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14105365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19777870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118512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Jesus tells them to fill them to fill six pitchers with water. And the wedding went on...</a:t>
            </a:r>
          </a:p>
        </p:txBody>
      </p:sp>
    </p:spTree>
    <p:extLst>
      <p:ext uri="{BB962C8B-B14F-4D97-AF65-F5344CB8AC3E}">
        <p14:creationId xmlns:p14="http://schemas.microsoft.com/office/powerpoint/2010/main" val="318763721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58291508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16023096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402676374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413153548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12019587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75420506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01898489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410157269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52841451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3462334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The attendants filled six huge water jars the kind for ritual purification.</a:t>
            </a:r>
          </a:p>
        </p:txBody>
      </p:sp>
    </p:spTree>
    <p:extLst>
      <p:ext uri="{BB962C8B-B14F-4D97-AF65-F5344CB8AC3E}">
        <p14:creationId xmlns:p14="http://schemas.microsoft.com/office/powerpoint/2010/main" val="137693944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966115765"/>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921555782"/>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81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425441017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Jesus Calls Matthew</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9:9</a:t>
            </a:r>
            <a:r>
              <a:rPr lang="en-US" sz="1200" kern="1200">
                <a:solidFill>
                  <a:schemeClr val="tx1"/>
                </a:solidFill>
                <a:effectLst/>
                <a:latin typeface="+mn-lt"/>
                <a:ea typeface="+mn-ea"/>
                <a:cs typeface="+mn-cs"/>
              </a:rPr>
              <a:t>    As Jesus was walking along, he saw a man named Matthew sitting at his tax collector’s booth. “Follow me and be my disciple,” Jesus said to him. So Matthew got up and followed him.</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9:10</a:t>
            </a:r>
            <a:r>
              <a:rPr lang="en-US" sz="1200" kern="1200">
                <a:solidFill>
                  <a:schemeClr val="tx1"/>
                </a:solidFill>
                <a:effectLst/>
                <a:latin typeface="+mn-lt"/>
                <a:ea typeface="+mn-ea"/>
                <a:cs typeface="+mn-cs"/>
              </a:rPr>
              <a:t>    Later, Matthew invited Jesus and his disciples to his home as dinner guests, along with many tax collectors and other disreputable sinners. </a:t>
            </a:r>
            <a:r>
              <a:rPr lang="en-US" sz="1200" b="1" kern="1200" baseline="30000">
                <a:solidFill>
                  <a:schemeClr val="tx1"/>
                </a:solidFill>
                <a:effectLst/>
                <a:latin typeface="+mn-lt"/>
                <a:ea typeface="+mn-ea"/>
                <a:cs typeface="+mn-cs"/>
              </a:rPr>
              <a:t>11</a:t>
            </a:r>
            <a:r>
              <a:rPr lang="en-US" sz="1200" kern="1200">
                <a:solidFill>
                  <a:schemeClr val="tx1"/>
                </a:solidFill>
                <a:effectLst/>
                <a:latin typeface="+mn-lt"/>
                <a:ea typeface="+mn-ea"/>
                <a:cs typeface="+mn-cs"/>
              </a:rPr>
              <a:t> But when the Pharisees saw this, they asked his disciples, “Why does your teacher eat with such scum?”</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9:12</a:t>
            </a:r>
            <a:r>
              <a:rPr lang="en-US" sz="1200" kern="1200">
                <a:solidFill>
                  <a:schemeClr val="tx1"/>
                </a:solidFill>
                <a:effectLst/>
                <a:latin typeface="+mn-lt"/>
                <a:ea typeface="+mn-ea"/>
                <a:cs typeface="+mn-cs"/>
              </a:rPr>
              <a:t>    When Jesus heard this, he said, “Healthy people don’t need a doctor—sick people do.” </a:t>
            </a:r>
            <a:r>
              <a:rPr lang="en-US" sz="1200" b="1" kern="1200" baseline="30000">
                <a:solidFill>
                  <a:schemeClr val="tx1"/>
                </a:solidFill>
                <a:effectLst/>
                <a:latin typeface="+mn-lt"/>
                <a:ea typeface="+mn-ea"/>
                <a:cs typeface="+mn-cs"/>
              </a:rPr>
              <a:t>13</a:t>
            </a:r>
            <a:r>
              <a:rPr lang="en-US" sz="1200" kern="1200">
                <a:solidFill>
                  <a:schemeClr val="tx1"/>
                </a:solidFill>
                <a:effectLst/>
                <a:latin typeface="+mn-lt"/>
                <a:ea typeface="+mn-ea"/>
                <a:cs typeface="+mn-cs"/>
              </a:rPr>
              <a:t> Then he added, “Now go and learn the meaning of this Scripture: ‘I want you to show mercy, not offer sacrifices.’ For I have come to call not those who think they are righteous, but those who know they are sinners.”</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Jesus Calls Levi (Matthew)</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2:13</a:t>
            </a:r>
            <a:r>
              <a:rPr lang="en-US" sz="1200" kern="1200">
                <a:solidFill>
                  <a:schemeClr val="tx1"/>
                </a:solidFill>
                <a:effectLst/>
                <a:latin typeface="+mn-lt"/>
                <a:ea typeface="+mn-ea"/>
                <a:cs typeface="+mn-cs"/>
              </a:rPr>
              <a:t>    Then Jesus went out to the lakeshore again and taught the crowds that were coming to him. </a:t>
            </a:r>
            <a:r>
              <a:rPr lang="en-US" sz="1200" b="1" kern="1200" baseline="30000">
                <a:solidFill>
                  <a:schemeClr val="tx1"/>
                </a:solidFill>
                <a:effectLst/>
                <a:latin typeface="+mn-lt"/>
                <a:ea typeface="+mn-ea"/>
                <a:cs typeface="+mn-cs"/>
              </a:rPr>
              <a:t>14</a:t>
            </a:r>
            <a:r>
              <a:rPr lang="en-US" sz="1200" kern="1200">
                <a:solidFill>
                  <a:schemeClr val="tx1"/>
                </a:solidFill>
                <a:effectLst/>
                <a:latin typeface="+mn-lt"/>
                <a:ea typeface="+mn-ea"/>
                <a:cs typeface="+mn-cs"/>
              </a:rPr>
              <a:t> As he walked along, he saw Levi son of Alphaeus sitting at his tax collector’s booth. “Follow me and be my disciple,” Jesus said to him. So Levi got up and followed him.</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2:15</a:t>
            </a:r>
            <a:r>
              <a:rPr lang="en-US" sz="1200" kern="1200">
                <a:solidFill>
                  <a:schemeClr val="tx1"/>
                </a:solidFill>
                <a:effectLst/>
                <a:latin typeface="+mn-lt"/>
                <a:ea typeface="+mn-ea"/>
                <a:cs typeface="+mn-cs"/>
              </a:rPr>
              <a:t>    Later, Levi invited Jesus and his disciples to his home as dinner guests, along with many tax collectors and other disreputable sinners. (There were many people of this kind among Jesus’ followers.) </a:t>
            </a:r>
            <a:r>
              <a:rPr lang="en-US" sz="1200" b="1" kern="1200" baseline="30000">
                <a:solidFill>
                  <a:schemeClr val="tx1"/>
                </a:solidFill>
                <a:effectLst/>
                <a:latin typeface="+mn-lt"/>
                <a:ea typeface="+mn-ea"/>
                <a:cs typeface="+mn-cs"/>
              </a:rPr>
              <a:t>16</a:t>
            </a:r>
            <a:r>
              <a:rPr lang="en-US" sz="1200" kern="1200">
                <a:solidFill>
                  <a:schemeClr val="tx1"/>
                </a:solidFill>
                <a:effectLst/>
                <a:latin typeface="+mn-lt"/>
                <a:ea typeface="+mn-ea"/>
                <a:cs typeface="+mn-cs"/>
              </a:rPr>
              <a:t> But when the teachers of religious law who were Pharisees saw him eating with tax collectors and other sinners, they asked his disciples, “Why does he eat with such scum?”</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2:17</a:t>
            </a:r>
            <a:r>
              <a:rPr lang="en-US" sz="1200" kern="1200">
                <a:solidFill>
                  <a:schemeClr val="tx1"/>
                </a:solidFill>
                <a:effectLst/>
                <a:latin typeface="+mn-lt"/>
                <a:ea typeface="+mn-ea"/>
                <a:cs typeface="+mn-cs"/>
              </a:rPr>
              <a:t>    When Jesus heard this, he told them, “Healthy people don’t need a doctor—sick people do. I have come to call not those who think they are righteous, but those who know they are sinners.”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Jesus Calls Levi (Matthew)</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5:27</a:t>
            </a:r>
            <a:r>
              <a:rPr lang="en-US" sz="1200" kern="1200">
                <a:solidFill>
                  <a:schemeClr val="tx1"/>
                </a:solidFill>
                <a:effectLst/>
                <a:latin typeface="+mn-lt"/>
                <a:ea typeface="+mn-ea"/>
                <a:cs typeface="+mn-cs"/>
              </a:rPr>
              <a:t>    Later, as Jesus left the town, he saw a tax collector named Levi sitting at his tax collector’s booth. “Follow me and be my disciple,” Jesus said to him. </a:t>
            </a:r>
            <a:r>
              <a:rPr lang="en-US" sz="1200" b="1" kern="1200" baseline="30000">
                <a:solidFill>
                  <a:schemeClr val="tx1"/>
                </a:solidFill>
                <a:effectLst/>
                <a:latin typeface="+mn-lt"/>
                <a:ea typeface="+mn-ea"/>
                <a:cs typeface="+mn-cs"/>
              </a:rPr>
              <a:t>28</a:t>
            </a:r>
            <a:r>
              <a:rPr lang="en-US" sz="1200" kern="1200">
                <a:solidFill>
                  <a:schemeClr val="tx1"/>
                </a:solidFill>
                <a:effectLst/>
                <a:latin typeface="+mn-lt"/>
                <a:ea typeface="+mn-ea"/>
                <a:cs typeface="+mn-cs"/>
              </a:rPr>
              <a:t> So Levi got up, left everything, and followed him.</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5:29</a:t>
            </a:r>
            <a:r>
              <a:rPr lang="en-US" sz="1200" kern="1200">
                <a:solidFill>
                  <a:schemeClr val="tx1"/>
                </a:solidFill>
                <a:effectLst/>
                <a:latin typeface="+mn-lt"/>
                <a:ea typeface="+mn-ea"/>
                <a:cs typeface="+mn-cs"/>
              </a:rPr>
              <a:t>    Later, Levi held a banquet in his home with Jesus as the guest of honor. Many of Levi’s fellow tax collectors and other guests also ate with them. </a:t>
            </a:r>
            <a:r>
              <a:rPr lang="en-US" sz="1200" b="1" kern="1200" baseline="30000">
                <a:solidFill>
                  <a:schemeClr val="tx1"/>
                </a:solidFill>
                <a:effectLst/>
                <a:latin typeface="+mn-lt"/>
                <a:ea typeface="+mn-ea"/>
                <a:cs typeface="+mn-cs"/>
              </a:rPr>
              <a:t>30</a:t>
            </a:r>
            <a:r>
              <a:rPr lang="en-US" sz="1200" kern="1200">
                <a:solidFill>
                  <a:schemeClr val="tx1"/>
                </a:solidFill>
                <a:effectLst/>
                <a:latin typeface="+mn-lt"/>
                <a:ea typeface="+mn-ea"/>
                <a:cs typeface="+mn-cs"/>
              </a:rPr>
              <a:t> But the Pharisees and their teachers of religious law complained bitterly to Jesus’ disciples, “Why do you eat and drink with such scum?”</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5:31</a:t>
            </a:r>
            <a:r>
              <a:rPr lang="en-US" sz="1200" kern="1200">
                <a:solidFill>
                  <a:schemeClr val="tx1"/>
                </a:solidFill>
                <a:effectLst/>
                <a:latin typeface="+mn-lt"/>
                <a:ea typeface="+mn-ea"/>
                <a:cs typeface="+mn-cs"/>
              </a:rPr>
              <a:t>    Jesus answered them, “Healthy people don’t need a doctor—sick people do. </a:t>
            </a:r>
            <a:r>
              <a:rPr lang="en-US" sz="1200" b="1" kern="1200" baseline="30000">
                <a:solidFill>
                  <a:schemeClr val="tx1"/>
                </a:solidFill>
                <a:effectLst/>
                <a:latin typeface="+mn-lt"/>
                <a:ea typeface="+mn-ea"/>
                <a:cs typeface="+mn-cs"/>
              </a:rPr>
              <a:t>32</a:t>
            </a:r>
            <a:r>
              <a:rPr lang="en-US" sz="1200" kern="1200">
                <a:solidFill>
                  <a:schemeClr val="tx1"/>
                </a:solidFill>
                <a:effectLst/>
                <a:latin typeface="+mn-lt"/>
                <a:ea typeface="+mn-ea"/>
                <a:cs typeface="+mn-cs"/>
              </a:rPr>
              <a:t> I have come to call not those who think they are righteous, but those who know they are sinners and need to repent.” </a:t>
            </a:r>
          </a:p>
        </p:txBody>
      </p:sp>
      <p:sp>
        <p:nvSpPr>
          <p:cNvPr id="4" name="Slide Number Placeholder 3"/>
          <p:cNvSpPr>
            <a:spLocks noGrp="1"/>
          </p:cNvSpPr>
          <p:nvPr>
            <p:ph type="sldNum" sz="quarter" idx="5"/>
          </p:nvPr>
        </p:nvSpPr>
        <p:spPr/>
        <p:txBody>
          <a:bodyPr/>
          <a:lstStyle/>
          <a:p>
            <a:fld id="{7FF8FD0F-CF75-4E76-A791-C623B2213724}" type="slidenum">
              <a:rPr lang="en-GB" smtClean="0"/>
              <a:t>170</a:t>
            </a:fld>
            <a:endParaRPr lang="en-GB"/>
          </a:p>
        </p:txBody>
      </p:sp>
    </p:spTree>
    <p:extLst>
      <p:ext uri="{BB962C8B-B14F-4D97-AF65-F5344CB8AC3E}">
        <p14:creationId xmlns:p14="http://schemas.microsoft.com/office/powerpoint/2010/main" val="147596587"/>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A Discussion about Fasting</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9:14</a:t>
            </a:r>
            <a:r>
              <a:rPr lang="en-US" sz="1200" kern="1200">
                <a:solidFill>
                  <a:schemeClr val="tx1"/>
                </a:solidFill>
                <a:effectLst/>
                <a:latin typeface="+mn-lt"/>
                <a:ea typeface="+mn-ea"/>
                <a:cs typeface="+mn-cs"/>
              </a:rPr>
              <a:t>    One day the disciples of John the Baptist came to Jesus and asked him, “Why don’t your disciples fast like we do and the Pharisees do?”</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9:15</a:t>
            </a:r>
            <a:r>
              <a:rPr lang="en-US" sz="1200" kern="1200">
                <a:solidFill>
                  <a:schemeClr val="tx1"/>
                </a:solidFill>
                <a:effectLst/>
                <a:latin typeface="+mn-lt"/>
                <a:ea typeface="+mn-ea"/>
                <a:cs typeface="+mn-cs"/>
              </a:rPr>
              <a:t>    Jesus replied, “Do wedding guests mourn while celebrating with the groom? Of course not. But someday the groom will be taken away from them, and then they will fast.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9:16</a:t>
            </a:r>
            <a:r>
              <a:rPr lang="en-US" sz="1200" kern="1200">
                <a:solidFill>
                  <a:schemeClr val="tx1"/>
                </a:solidFill>
                <a:effectLst/>
                <a:latin typeface="+mn-lt"/>
                <a:ea typeface="+mn-ea"/>
                <a:cs typeface="+mn-cs"/>
              </a:rPr>
              <a:t>    “Besides, who would patch old clothing with new cloth? For the new patch would shrink and rip away from the old cloth, leaving an even bigger tear than before.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9:17</a:t>
            </a:r>
            <a:r>
              <a:rPr lang="en-US" sz="1200" kern="1200">
                <a:solidFill>
                  <a:schemeClr val="tx1"/>
                </a:solidFill>
                <a:effectLst/>
                <a:latin typeface="+mn-lt"/>
                <a:ea typeface="+mn-ea"/>
                <a:cs typeface="+mn-cs"/>
              </a:rPr>
              <a:t>    “And no one puts new wine into old wineskins. For the old skins would burst from the pressure, spilling the wine and ruining the skins. New wine is stored in new wineskins so that both are preserved.”</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A Discussion about Fasting</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2:18</a:t>
            </a:r>
            <a:r>
              <a:rPr lang="en-US" sz="1200" kern="1200">
                <a:solidFill>
                  <a:schemeClr val="tx1"/>
                </a:solidFill>
                <a:effectLst/>
                <a:latin typeface="+mn-lt"/>
                <a:ea typeface="+mn-ea"/>
                <a:cs typeface="+mn-cs"/>
              </a:rPr>
              <a:t>    Once when John’s disciples and the Pharisees were fasting, some people came to Jesus and asked, “Why don’t your disciples fast like John’s disciples and the Pharisees do?”</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2:19</a:t>
            </a:r>
            <a:r>
              <a:rPr lang="en-US" sz="1200" kern="1200">
                <a:solidFill>
                  <a:schemeClr val="tx1"/>
                </a:solidFill>
                <a:effectLst/>
                <a:latin typeface="+mn-lt"/>
                <a:ea typeface="+mn-ea"/>
                <a:cs typeface="+mn-cs"/>
              </a:rPr>
              <a:t>    Jesus replied, “Do wedding guests fast while celebrating with the groom? Of course not. They can’t fast while the groom is with them. </a:t>
            </a:r>
            <a:r>
              <a:rPr lang="en-US" sz="1200" b="1" kern="1200" baseline="30000">
                <a:solidFill>
                  <a:schemeClr val="tx1"/>
                </a:solidFill>
                <a:effectLst/>
                <a:latin typeface="+mn-lt"/>
                <a:ea typeface="+mn-ea"/>
                <a:cs typeface="+mn-cs"/>
              </a:rPr>
              <a:t>20</a:t>
            </a:r>
            <a:r>
              <a:rPr lang="en-US" sz="1200" kern="1200">
                <a:solidFill>
                  <a:schemeClr val="tx1"/>
                </a:solidFill>
                <a:effectLst/>
                <a:latin typeface="+mn-lt"/>
                <a:ea typeface="+mn-ea"/>
                <a:cs typeface="+mn-cs"/>
              </a:rPr>
              <a:t> But someday the groom will be taken away from them, and then they will fast.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2:21</a:t>
            </a:r>
            <a:r>
              <a:rPr lang="en-US" sz="1200" kern="1200">
                <a:solidFill>
                  <a:schemeClr val="tx1"/>
                </a:solidFill>
                <a:effectLst/>
                <a:latin typeface="+mn-lt"/>
                <a:ea typeface="+mn-ea"/>
                <a:cs typeface="+mn-cs"/>
              </a:rPr>
              <a:t>    “Besides, who would patch old clothing with new cloth? For the new patch would shrink and rip away from the old cloth, leaving an even bigger tear than before.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2:22</a:t>
            </a:r>
            <a:r>
              <a:rPr lang="en-US" sz="1200" kern="1200">
                <a:solidFill>
                  <a:schemeClr val="tx1"/>
                </a:solidFill>
                <a:effectLst/>
                <a:latin typeface="+mn-lt"/>
                <a:ea typeface="+mn-ea"/>
                <a:cs typeface="+mn-cs"/>
              </a:rPr>
              <a:t>    “And no one puts new wine into old wineskins. For the wine would burst the wineskins, and the wine and the skins would both be lost. New wine calls for new wineskins.”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A Discussion about Fasting</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5:33</a:t>
            </a:r>
            <a:r>
              <a:rPr lang="en-US" sz="1200" kern="1200">
                <a:solidFill>
                  <a:schemeClr val="tx1"/>
                </a:solidFill>
                <a:effectLst/>
                <a:latin typeface="+mn-lt"/>
                <a:ea typeface="+mn-ea"/>
                <a:cs typeface="+mn-cs"/>
              </a:rPr>
              <a:t>    One day some people said to Jesus, “John the Baptist’s disciples fast and pray regularly, and so do the disciples of the Pharisees. Why are your disciples always eating and drinking?”</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5:34</a:t>
            </a:r>
            <a:r>
              <a:rPr lang="en-US" sz="1200" kern="1200">
                <a:solidFill>
                  <a:schemeClr val="tx1"/>
                </a:solidFill>
                <a:effectLst/>
                <a:latin typeface="+mn-lt"/>
                <a:ea typeface="+mn-ea"/>
                <a:cs typeface="+mn-cs"/>
              </a:rPr>
              <a:t>    Jesus responded, “Do wedding guests fast while celebrating with the groom? Of course not. </a:t>
            </a:r>
            <a:r>
              <a:rPr lang="en-US" sz="1200" b="1" kern="1200" baseline="30000">
                <a:solidFill>
                  <a:schemeClr val="tx1"/>
                </a:solidFill>
                <a:effectLst/>
                <a:latin typeface="+mn-lt"/>
                <a:ea typeface="+mn-ea"/>
                <a:cs typeface="+mn-cs"/>
              </a:rPr>
              <a:t>35</a:t>
            </a:r>
            <a:r>
              <a:rPr lang="en-US" sz="1200" kern="1200">
                <a:solidFill>
                  <a:schemeClr val="tx1"/>
                </a:solidFill>
                <a:effectLst/>
                <a:latin typeface="+mn-lt"/>
                <a:ea typeface="+mn-ea"/>
                <a:cs typeface="+mn-cs"/>
              </a:rPr>
              <a:t> But someday the groom will be taken away from them, and then they will fast.”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5:36</a:t>
            </a:r>
            <a:r>
              <a:rPr lang="en-US" sz="1200" kern="1200">
                <a:solidFill>
                  <a:schemeClr val="tx1"/>
                </a:solidFill>
                <a:effectLst/>
                <a:latin typeface="+mn-lt"/>
                <a:ea typeface="+mn-ea"/>
                <a:cs typeface="+mn-cs"/>
              </a:rPr>
              <a:t>    Then Jesus gave them this illustration: “No one tears a piece of cloth from a new garment and uses it to patch an old garment. For then the new garment would be ruined, and the new patch wouldn’t even match the old garment.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5:37</a:t>
            </a:r>
            <a:r>
              <a:rPr lang="en-US" sz="1200" kern="1200">
                <a:solidFill>
                  <a:schemeClr val="tx1"/>
                </a:solidFill>
                <a:effectLst/>
                <a:latin typeface="+mn-lt"/>
                <a:ea typeface="+mn-ea"/>
                <a:cs typeface="+mn-cs"/>
              </a:rPr>
              <a:t>    “And no one puts new wine into old wineskins. For the new wine would burst the wineskins, spilling the wine and ruining the skins. </a:t>
            </a:r>
            <a:r>
              <a:rPr lang="en-US" sz="1200" b="1" kern="1200" baseline="30000">
                <a:solidFill>
                  <a:schemeClr val="tx1"/>
                </a:solidFill>
                <a:effectLst/>
                <a:latin typeface="+mn-lt"/>
                <a:ea typeface="+mn-ea"/>
                <a:cs typeface="+mn-cs"/>
              </a:rPr>
              <a:t>38</a:t>
            </a:r>
            <a:r>
              <a:rPr lang="en-US" sz="1200" kern="1200">
                <a:solidFill>
                  <a:schemeClr val="tx1"/>
                </a:solidFill>
                <a:effectLst/>
                <a:latin typeface="+mn-lt"/>
                <a:ea typeface="+mn-ea"/>
                <a:cs typeface="+mn-cs"/>
              </a:rPr>
              <a:t> New wine must be stored in new wineskins. </a:t>
            </a:r>
            <a:r>
              <a:rPr lang="en-US" sz="1200" b="1" kern="1200" baseline="30000">
                <a:solidFill>
                  <a:schemeClr val="tx1"/>
                </a:solidFill>
                <a:effectLst/>
                <a:latin typeface="+mn-lt"/>
                <a:ea typeface="+mn-ea"/>
                <a:cs typeface="+mn-cs"/>
              </a:rPr>
              <a:t>39</a:t>
            </a:r>
            <a:r>
              <a:rPr lang="en-US" sz="1200" kern="1200">
                <a:solidFill>
                  <a:schemeClr val="tx1"/>
                </a:solidFill>
                <a:effectLst/>
                <a:latin typeface="+mn-lt"/>
                <a:ea typeface="+mn-ea"/>
                <a:cs typeface="+mn-cs"/>
              </a:rPr>
              <a:t> But no one who drinks the old wine seems to want the new wine. ‘The old is just fine,’ they say.” </a:t>
            </a:r>
          </a:p>
        </p:txBody>
      </p:sp>
      <p:sp>
        <p:nvSpPr>
          <p:cNvPr id="4" name="Slide Number Placeholder 3"/>
          <p:cNvSpPr>
            <a:spLocks noGrp="1"/>
          </p:cNvSpPr>
          <p:nvPr>
            <p:ph type="sldNum" sz="quarter" idx="5"/>
          </p:nvPr>
        </p:nvSpPr>
        <p:spPr/>
        <p:txBody>
          <a:bodyPr/>
          <a:lstStyle/>
          <a:p>
            <a:fld id="{7FF8FD0F-CF75-4E76-A791-C623B2213724}" type="slidenum">
              <a:rPr lang="en-GB" smtClean="0"/>
              <a:t>171</a:t>
            </a:fld>
            <a:endParaRPr lang="en-GB"/>
          </a:p>
        </p:txBody>
      </p:sp>
    </p:spTree>
    <p:extLst>
      <p:ext uri="{BB962C8B-B14F-4D97-AF65-F5344CB8AC3E}">
        <p14:creationId xmlns:p14="http://schemas.microsoft.com/office/powerpoint/2010/main" val="31125914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Jesus Heals a Lame Man</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5:1</a:t>
            </a:r>
            <a:r>
              <a:rPr lang="en-US" sz="1200" kern="1200">
                <a:solidFill>
                  <a:schemeClr val="tx1"/>
                </a:solidFill>
                <a:effectLst/>
                <a:latin typeface="+mn-lt"/>
                <a:ea typeface="+mn-ea"/>
                <a:cs typeface="+mn-cs"/>
              </a:rPr>
              <a:t>    Afterward Jesus returned to Jerusalem for one of the Jewish holy days.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Inside the city, near the Sheep Gate, was the pool of Bethesda, with five covered porches. </a:t>
            </a:r>
            <a:r>
              <a:rPr lang="en-US" sz="1200" b="1" kern="1200" baseline="30000">
                <a:solidFill>
                  <a:schemeClr val="tx1"/>
                </a:solidFill>
                <a:effectLst/>
                <a:latin typeface="+mn-lt"/>
                <a:ea typeface="+mn-ea"/>
                <a:cs typeface="+mn-cs"/>
              </a:rPr>
              <a:t>3</a:t>
            </a:r>
            <a:r>
              <a:rPr lang="en-US" sz="1200" kern="1200">
                <a:solidFill>
                  <a:schemeClr val="tx1"/>
                </a:solidFill>
                <a:effectLst/>
                <a:latin typeface="+mn-lt"/>
                <a:ea typeface="+mn-ea"/>
                <a:cs typeface="+mn-cs"/>
              </a:rPr>
              <a:t> Crowds of sick people—blind, lame, or paralyzed—lay on the porches.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5:5</a:t>
            </a:r>
            <a:r>
              <a:rPr lang="en-US" sz="1200" kern="1200">
                <a:solidFill>
                  <a:schemeClr val="tx1"/>
                </a:solidFill>
                <a:effectLst/>
                <a:latin typeface="+mn-lt"/>
                <a:ea typeface="+mn-ea"/>
                <a:cs typeface="+mn-cs"/>
              </a:rPr>
              <a:t> One of the men lying there had been sick for thirty-eight years. </a:t>
            </a:r>
            <a:r>
              <a:rPr lang="en-US" sz="1200" b="1" kern="1200" baseline="30000">
                <a:solidFill>
                  <a:schemeClr val="tx1"/>
                </a:solidFill>
                <a:effectLst/>
                <a:latin typeface="+mn-lt"/>
                <a:ea typeface="+mn-ea"/>
                <a:cs typeface="+mn-cs"/>
              </a:rPr>
              <a:t>6</a:t>
            </a:r>
            <a:r>
              <a:rPr lang="en-US" sz="1200" kern="1200">
                <a:solidFill>
                  <a:schemeClr val="tx1"/>
                </a:solidFill>
                <a:effectLst/>
                <a:latin typeface="+mn-lt"/>
                <a:ea typeface="+mn-ea"/>
                <a:cs typeface="+mn-cs"/>
              </a:rPr>
              <a:t> When Jesus saw him and knew he had been ill for a long time, he asked him, “Would you like to get well?”</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5:7</a:t>
            </a:r>
            <a:r>
              <a:rPr lang="en-US" sz="1200" kern="1200">
                <a:solidFill>
                  <a:schemeClr val="tx1"/>
                </a:solidFill>
                <a:effectLst/>
                <a:latin typeface="+mn-lt"/>
                <a:ea typeface="+mn-ea"/>
                <a:cs typeface="+mn-cs"/>
              </a:rPr>
              <a:t>    “I can’t, sir,” the sick man said, “for I have no one to put me into the pool when the water bubbles up. Someone else always gets there ahead of me.”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5:8</a:t>
            </a:r>
            <a:r>
              <a:rPr lang="en-US" sz="1200" kern="1200">
                <a:solidFill>
                  <a:schemeClr val="tx1"/>
                </a:solidFill>
                <a:effectLst/>
                <a:latin typeface="+mn-lt"/>
                <a:ea typeface="+mn-ea"/>
                <a:cs typeface="+mn-cs"/>
              </a:rPr>
              <a:t>    Jesus told him, “Stand up, pick up your mat, and walk!”</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5:9</a:t>
            </a:r>
            <a:r>
              <a:rPr lang="en-US" sz="1200" kern="1200">
                <a:solidFill>
                  <a:schemeClr val="tx1"/>
                </a:solidFill>
                <a:effectLst/>
                <a:latin typeface="+mn-lt"/>
                <a:ea typeface="+mn-ea"/>
                <a:cs typeface="+mn-cs"/>
              </a:rPr>
              <a:t>    Instantly, the man was healed! He rolled up his sleeping mat and began walking! But this miracle happened on the Sabbath, </a:t>
            </a:r>
            <a:r>
              <a:rPr lang="en-US" sz="1200" b="1" kern="1200" baseline="30000">
                <a:solidFill>
                  <a:schemeClr val="tx1"/>
                </a:solidFill>
                <a:effectLst/>
                <a:latin typeface="+mn-lt"/>
                <a:ea typeface="+mn-ea"/>
                <a:cs typeface="+mn-cs"/>
              </a:rPr>
              <a:t>10</a:t>
            </a:r>
            <a:r>
              <a:rPr lang="en-US" sz="1200" kern="1200">
                <a:solidFill>
                  <a:schemeClr val="tx1"/>
                </a:solidFill>
                <a:effectLst/>
                <a:latin typeface="+mn-lt"/>
                <a:ea typeface="+mn-ea"/>
                <a:cs typeface="+mn-cs"/>
              </a:rPr>
              <a:t> so the Jewish leaders objected. They said to the man who was cured, “You can’t work on the Sabbath! The law doesn’t allow you to carry that sleeping mat!”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5:11</a:t>
            </a:r>
            <a:r>
              <a:rPr lang="en-US" sz="1200" kern="1200">
                <a:solidFill>
                  <a:schemeClr val="tx1"/>
                </a:solidFill>
                <a:effectLst/>
                <a:latin typeface="+mn-lt"/>
                <a:ea typeface="+mn-ea"/>
                <a:cs typeface="+mn-cs"/>
              </a:rPr>
              <a:t>    But he replied, “The man who healed me told me, ‘Pick up your mat and walk.’”</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5:12</a:t>
            </a:r>
            <a:r>
              <a:rPr lang="en-US" sz="1200" kern="1200">
                <a:solidFill>
                  <a:schemeClr val="tx1"/>
                </a:solidFill>
                <a:effectLst/>
                <a:latin typeface="+mn-lt"/>
                <a:ea typeface="+mn-ea"/>
                <a:cs typeface="+mn-cs"/>
              </a:rPr>
              <a:t>    “Who said such a thing as that?” they demanded.</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5:13</a:t>
            </a:r>
            <a:r>
              <a:rPr lang="en-US" sz="1200" kern="1200">
                <a:solidFill>
                  <a:schemeClr val="tx1"/>
                </a:solidFill>
                <a:effectLst/>
                <a:latin typeface="+mn-lt"/>
                <a:ea typeface="+mn-ea"/>
                <a:cs typeface="+mn-cs"/>
              </a:rPr>
              <a:t>    The man didn’t know, for Jesus had disappeared into the crowd. </a:t>
            </a:r>
            <a:r>
              <a:rPr lang="en-US" sz="1200" b="1" kern="1200" baseline="30000">
                <a:solidFill>
                  <a:schemeClr val="tx1"/>
                </a:solidFill>
                <a:effectLst/>
                <a:latin typeface="+mn-lt"/>
                <a:ea typeface="+mn-ea"/>
                <a:cs typeface="+mn-cs"/>
              </a:rPr>
              <a:t>14</a:t>
            </a:r>
            <a:r>
              <a:rPr lang="en-US" sz="1200" kern="1200">
                <a:solidFill>
                  <a:schemeClr val="tx1"/>
                </a:solidFill>
                <a:effectLst/>
                <a:latin typeface="+mn-lt"/>
                <a:ea typeface="+mn-ea"/>
                <a:cs typeface="+mn-cs"/>
              </a:rPr>
              <a:t> But afterward Jesus found him in the Temple and told him, “Now you are well; so stop sinning, or something even worse may happen to you.” </a:t>
            </a:r>
            <a:r>
              <a:rPr lang="en-US" sz="1200" b="1" kern="1200" baseline="30000">
                <a:solidFill>
                  <a:schemeClr val="tx1"/>
                </a:solidFill>
                <a:effectLst/>
                <a:latin typeface="+mn-lt"/>
                <a:ea typeface="+mn-ea"/>
                <a:cs typeface="+mn-cs"/>
              </a:rPr>
              <a:t>15</a:t>
            </a:r>
            <a:r>
              <a:rPr lang="en-US" sz="1200" kern="1200">
                <a:solidFill>
                  <a:schemeClr val="tx1"/>
                </a:solidFill>
                <a:effectLst/>
                <a:latin typeface="+mn-lt"/>
                <a:ea typeface="+mn-ea"/>
                <a:cs typeface="+mn-cs"/>
              </a:rPr>
              <a:t> Then the man went and told the Jewish leaders that it was Jesus who had healed him.</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Jesus Claims to Be the Son of God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5:16</a:t>
            </a:r>
            <a:r>
              <a:rPr lang="en-US" sz="1200" kern="1200">
                <a:solidFill>
                  <a:schemeClr val="tx1"/>
                </a:solidFill>
                <a:effectLst/>
                <a:latin typeface="+mn-lt"/>
                <a:ea typeface="+mn-ea"/>
                <a:cs typeface="+mn-cs"/>
              </a:rPr>
              <a:t>    So the Jewish leaders began harassing Jesus for breaking the Sabbath rules. </a:t>
            </a:r>
            <a:r>
              <a:rPr lang="en-US" sz="1200" b="1" kern="1200" baseline="30000">
                <a:solidFill>
                  <a:schemeClr val="tx1"/>
                </a:solidFill>
                <a:effectLst/>
                <a:latin typeface="+mn-lt"/>
                <a:ea typeface="+mn-ea"/>
                <a:cs typeface="+mn-cs"/>
              </a:rPr>
              <a:t>17</a:t>
            </a:r>
            <a:r>
              <a:rPr lang="en-US" sz="1200" kern="1200">
                <a:solidFill>
                  <a:schemeClr val="tx1"/>
                </a:solidFill>
                <a:effectLst/>
                <a:latin typeface="+mn-lt"/>
                <a:ea typeface="+mn-ea"/>
                <a:cs typeface="+mn-cs"/>
              </a:rPr>
              <a:t> But Jesus replied, “My Father is always working, and so am I.” </a:t>
            </a:r>
            <a:r>
              <a:rPr lang="en-US" sz="1200" b="1" kern="1200" baseline="30000">
                <a:solidFill>
                  <a:schemeClr val="tx1"/>
                </a:solidFill>
                <a:effectLst/>
                <a:latin typeface="+mn-lt"/>
                <a:ea typeface="+mn-ea"/>
                <a:cs typeface="+mn-cs"/>
              </a:rPr>
              <a:t>18</a:t>
            </a:r>
            <a:r>
              <a:rPr lang="en-US" sz="1200" kern="1200">
                <a:solidFill>
                  <a:schemeClr val="tx1"/>
                </a:solidFill>
                <a:effectLst/>
                <a:latin typeface="+mn-lt"/>
                <a:ea typeface="+mn-ea"/>
                <a:cs typeface="+mn-cs"/>
              </a:rPr>
              <a:t> So the Jewish leaders tried all the harder to find a way to kill him. For he not only broke the Sabbath, he called God his Father, thereby making himself equal with God.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5:19</a:t>
            </a:r>
            <a:r>
              <a:rPr lang="en-US" sz="1200" kern="1200">
                <a:solidFill>
                  <a:schemeClr val="tx1"/>
                </a:solidFill>
                <a:effectLst/>
                <a:latin typeface="+mn-lt"/>
                <a:ea typeface="+mn-ea"/>
                <a:cs typeface="+mn-cs"/>
              </a:rPr>
              <a:t>    So Jesus explained, “I tell you the truth, the Son can do nothing by himself. He does only what he sees the Father doing. Whatever the Father does, the Son also does. </a:t>
            </a:r>
            <a:r>
              <a:rPr lang="en-US" sz="1200" b="1" kern="1200" baseline="30000">
                <a:solidFill>
                  <a:schemeClr val="tx1"/>
                </a:solidFill>
                <a:effectLst/>
                <a:latin typeface="+mn-lt"/>
                <a:ea typeface="+mn-ea"/>
                <a:cs typeface="+mn-cs"/>
              </a:rPr>
              <a:t>20</a:t>
            </a:r>
            <a:r>
              <a:rPr lang="en-US" sz="1200" kern="1200">
                <a:solidFill>
                  <a:schemeClr val="tx1"/>
                </a:solidFill>
                <a:effectLst/>
                <a:latin typeface="+mn-lt"/>
                <a:ea typeface="+mn-ea"/>
                <a:cs typeface="+mn-cs"/>
              </a:rPr>
              <a:t> For the Father loves the Son and shows him everything he is doing. In fact, the Father will show him how to do even greater works than healing this man. Then you will truly be astonished. </a:t>
            </a:r>
            <a:r>
              <a:rPr lang="en-US" sz="1200" b="1" kern="1200" baseline="30000">
                <a:solidFill>
                  <a:schemeClr val="tx1"/>
                </a:solidFill>
                <a:effectLst/>
                <a:latin typeface="+mn-lt"/>
                <a:ea typeface="+mn-ea"/>
                <a:cs typeface="+mn-cs"/>
              </a:rPr>
              <a:t>21</a:t>
            </a:r>
            <a:r>
              <a:rPr lang="en-US" sz="1200" kern="1200">
                <a:solidFill>
                  <a:schemeClr val="tx1"/>
                </a:solidFill>
                <a:effectLst/>
                <a:latin typeface="+mn-lt"/>
                <a:ea typeface="+mn-ea"/>
                <a:cs typeface="+mn-cs"/>
              </a:rPr>
              <a:t> For just as the Father gives life to those he raises from the dead, so the Son gives life to anyone he wants. </a:t>
            </a:r>
            <a:r>
              <a:rPr lang="en-US" sz="1200" b="1" kern="1200" baseline="30000">
                <a:solidFill>
                  <a:schemeClr val="tx1"/>
                </a:solidFill>
                <a:effectLst/>
                <a:latin typeface="+mn-lt"/>
                <a:ea typeface="+mn-ea"/>
                <a:cs typeface="+mn-cs"/>
              </a:rPr>
              <a:t>22</a:t>
            </a:r>
            <a:r>
              <a:rPr lang="en-US" sz="1200" kern="1200">
                <a:solidFill>
                  <a:schemeClr val="tx1"/>
                </a:solidFill>
                <a:effectLst/>
                <a:latin typeface="+mn-lt"/>
                <a:ea typeface="+mn-ea"/>
                <a:cs typeface="+mn-cs"/>
              </a:rPr>
              <a:t> In addition, the Father judges no one. Instead, he has given the Son absolute authority to judge, </a:t>
            </a:r>
            <a:r>
              <a:rPr lang="en-US" sz="1200" b="1" kern="1200" baseline="30000">
                <a:solidFill>
                  <a:schemeClr val="tx1"/>
                </a:solidFill>
                <a:effectLst/>
                <a:latin typeface="+mn-lt"/>
                <a:ea typeface="+mn-ea"/>
                <a:cs typeface="+mn-cs"/>
              </a:rPr>
              <a:t>23</a:t>
            </a:r>
            <a:r>
              <a:rPr lang="en-US" sz="1200" kern="1200">
                <a:solidFill>
                  <a:schemeClr val="tx1"/>
                </a:solidFill>
                <a:effectLst/>
                <a:latin typeface="+mn-lt"/>
                <a:ea typeface="+mn-ea"/>
                <a:cs typeface="+mn-cs"/>
              </a:rPr>
              <a:t> so that everyone will honor the Son, just as they honor the Father. Anyone who does not honor the Son is certainly not honoring the Father who sent him.</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5:24</a:t>
            </a:r>
            <a:r>
              <a:rPr lang="en-US" sz="1200" kern="1200">
                <a:solidFill>
                  <a:schemeClr val="tx1"/>
                </a:solidFill>
                <a:effectLst/>
                <a:latin typeface="+mn-lt"/>
                <a:ea typeface="+mn-ea"/>
                <a:cs typeface="+mn-cs"/>
              </a:rPr>
              <a:t>    “I tell you the truth, those who listen to my message and believe in God who sent me have eternal life. They will never be condemned for their sins, but they have already passed from death into life.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5:25</a:t>
            </a:r>
            <a:r>
              <a:rPr lang="en-US" sz="1200" kern="1200">
                <a:solidFill>
                  <a:schemeClr val="tx1"/>
                </a:solidFill>
                <a:effectLst/>
                <a:latin typeface="+mn-lt"/>
                <a:ea typeface="+mn-ea"/>
                <a:cs typeface="+mn-cs"/>
              </a:rPr>
              <a:t>    “And I assure you that the time is coming, indeed it’s here now, when the dead will hear my voice—the voice of the Son of God. And those who listen will live. </a:t>
            </a:r>
            <a:r>
              <a:rPr lang="en-US" sz="1200" b="1" kern="1200" baseline="30000">
                <a:solidFill>
                  <a:schemeClr val="tx1"/>
                </a:solidFill>
                <a:effectLst/>
                <a:latin typeface="+mn-lt"/>
                <a:ea typeface="+mn-ea"/>
                <a:cs typeface="+mn-cs"/>
              </a:rPr>
              <a:t>26</a:t>
            </a:r>
            <a:r>
              <a:rPr lang="en-US" sz="1200" kern="1200">
                <a:solidFill>
                  <a:schemeClr val="tx1"/>
                </a:solidFill>
                <a:effectLst/>
                <a:latin typeface="+mn-lt"/>
                <a:ea typeface="+mn-ea"/>
                <a:cs typeface="+mn-cs"/>
              </a:rPr>
              <a:t> The Father has life in himself, and he has granted that same life-giving power to his Son. </a:t>
            </a:r>
            <a:r>
              <a:rPr lang="en-US" sz="1200" b="1" kern="1200" baseline="30000">
                <a:solidFill>
                  <a:schemeClr val="tx1"/>
                </a:solidFill>
                <a:effectLst/>
                <a:latin typeface="+mn-lt"/>
                <a:ea typeface="+mn-ea"/>
                <a:cs typeface="+mn-cs"/>
              </a:rPr>
              <a:t>27</a:t>
            </a:r>
            <a:r>
              <a:rPr lang="en-US" sz="1200" kern="1200">
                <a:solidFill>
                  <a:schemeClr val="tx1"/>
                </a:solidFill>
                <a:effectLst/>
                <a:latin typeface="+mn-lt"/>
                <a:ea typeface="+mn-ea"/>
                <a:cs typeface="+mn-cs"/>
              </a:rPr>
              <a:t> And he has given him authority to judge everyone because he is the Son of Man. </a:t>
            </a:r>
            <a:r>
              <a:rPr lang="en-US" sz="1200" b="1" kern="1200" baseline="30000">
                <a:solidFill>
                  <a:schemeClr val="tx1"/>
                </a:solidFill>
                <a:effectLst/>
                <a:latin typeface="+mn-lt"/>
                <a:ea typeface="+mn-ea"/>
                <a:cs typeface="+mn-cs"/>
              </a:rPr>
              <a:t>28</a:t>
            </a:r>
            <a:r>
              <a:rPr lang="en-US" sz="1200" kern="1200">
                <a:solidFill>
                  <a:schemeClr val="tx1"/>
                </a:solidFill>
                <a:effectLst/>
                <a:latin typeface="+mn-lt"/>
                <a:ea typeface="+mn-ea"/>
                <a:cs typeface="+mn-cs"/>
              </a:rPr>
              <a:t> Don’t be so surprised! Indeed, the time is coming when all the dead in their graves will hear the voice of God’s Son, </a:t>
            </a:r>
            <a:r>
              <a:rPr lang="en-US" sz="1200" b="1" kern="1200" baseline="30000">
                <a:solidFill>
                  <a:schemeClr val="tx1"/>
                </a:solidFill>
                <a:effectLst/>
                <a:latin typeface="+mn-lt"/>
                <a:ea typeface="+mn-ea"/>
                <a:cs typeface="+mn-cs"/>
              </a:rPr>
              <a:t>29</a:t>
            </a:r>
            <a:r>
              <a:rPr lang="en-US" sz="1200" kern="1200">
                <a:solidFill>
                  <a:schemeClr val="tx1"/>
                </a:solidFill>
                <a:effectLst/>
                <a:latin typeface="+mn-lt"/>
                <a:ea typeface="+mn-ea"/>
                <a:cs typeface="+mn-cs"/>
              </a:rPr>
              <a:t> and they will rise again. Those who have done good will rise to experience eternal life, and those who have continued in evil will rise to experience judgment. </a:t>
            </a:r>
            <a:r>
              <a:rPr lang="en-US" sz="1200" b="1" kern="1200" baseline="30000">
                <a:solidFill>
                  <a:schemeClr val="tx1"/>
                </a:solidFill>
                <a:effectLst/>
                <a:latin typeface="+mn-lt"/>
                <a:ea typeface="+mn-ea"/>
                <a:cs typeface="+mn-cs"/>
              </a:rPr>
              <a:t>30</a:t>
            </a:r>
            <a:r>
              <a:rPr lang="en-US" sz="1200" kern="1200">
                <a:solidFill>
                  <a:schemeClr val="tx1"/>
                </a:solidFill>
                <a:effectLst/>
                <a:latin typeface="+mn-lt"/>
                <a:ea typeface="+mn-ea"/>
                <a:cs typeface="+mn-cs"/>
              </a:rPr>
              <a:t> I can do nothing on my own. I judge as God tells me. Therefore, my judgment is just, because I carry out the will of the one who sent me, not my own will.</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Witnesses to Jesus</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5:31</a:t>
            </a:r>
            <a:r>
              <a:rPr lang="en-US" sz="1200" kern="1200">
                <a:solidFill>
                  <a:schemeClr val="tx1"/>
                </a:solidFill>
                <a:effectLst/>
                <a:latin typeface="+mn-lt"/>
                <a:ea typeface="+mn-ea"/>
                <a:cs typeface="+mn-cs"/>
              </a:rPr>
              <a:t>    “If I were to testify on my own behalf, my testimony would not be valid. </a:t>
            </a:r>
            <a:r>
              <a:rPr lang="en-US" sz="1200" b="1" kern="1200" baseline="30000">
                <a:solidFill>
                  <a:schemeClr val="tx1"/>
                </a:solidFill>
                <a:effectLst/>
                <a:latin typeface="+mn-lt"/>
                <a:ea typeface="+mn-ea"/>
                <a:cs typeface="+mn-cs"/>
              </a:rPr>
              <a:t>32</a:t>
            </a:r>
            <a:r>
              <a:rPr lang="en-US" sz="1200" kern="1200">
                <a:solidFill>
                  <a:schemeClr val="tx1"/>
                </a:solidFill>
                <a:effectLst/>
                <a:latin typeface="+mn-lt"/>
                <a:ea typeface="+mn-ea"/>
                <a:cs typeface="+mn-cs"/>
              </a:rPr>
              <a:t> But someone else is also testifying about me, and I assure you that everything he says about me is true. </a:t>
            </a:r>
            <a:r>
              <a:rPr lang="en-US" sz="1200" b="1" kern="1200" baseline="30000">
                <a:solidFill>
                  <a:schemeClr val="tx1"/>
                </a:solidFill>
                <a:effectLst/>
                <a:latin typeface="+mn-lt"/>
                <a:ea typeface="+mn-ea"/>
                <a:cs typeface="+mn-cs"/>
              </a:rPr>
              <a:t>33</a:t>
            </a:r>
            <a:r>
              <a:rPr lang="en-US" sz="1200" kern="1200">
                <a:solidFill>
                  <a:schemeClr val="tx1"/>
                </a:solidFill>
                <a:effectLst/>
                <a:latin typeface="+mn-lt"/>
                <a:ea typeface="+mn-ea"/>
                <a:cs typeface="+mn-cs"/>
              </a:rPr>
              <a:t> In fact, you sent investigators to listen to John the Baptist, and his testimony about me was true. </a:t>
            </a:r>
            <a:r>
              <a:rPr lang="en-US" sz="1200" b="1" kern="1200" baseline="30000">
                <a:solidFill>
                  <a:schemeClr val="tx1"/>
                </a:solidFill>
                <a:effectLst/>
                <a:latin typeface="+mn-lt"/>
                <a:ea typeface="+mn-ea"/>
                <a:cs typeface="+mn-cs"/>
              </a:rPr>
              <a:t>34</a:t>
            </a:r>
            <a:r>
              <a:rPr lang="en-US" sz="1200" kern="1200">
                <a:solidFill>
                  <a:schemeClr val="tx1"/>
                </a:solidFill>
                <a:effectLst/>
                <a:latin typeface="+mn-lt"/>
                <a:ea typeface="+mn-ea"/>
                <a:cs typeface="+mn-cs"/>
              </a:rPr>
              <a:t> Of course, I have no need of human witnesses, but I say these things so you might be saved. </a:t>
            </a:r>
            <a:r>
              <a:rPr lang="en-US" sz="1200" b="1" kern="1200" baseline="30000">
                <a:solidFill>
                  <a:schemeClr val="tx1"/>
                </a:solidFill>
                <a:effectLst/>
                <a:latin typeface="+mn-lt"/>
                <a:ea typeface="+mn-ea"/>
                <a:cs typeface="+mn-cs"/>
              </a:rPr>
              <a:t>35</a:t>
            </a:r>
            <a:r>
              <a:rPr lang="en-US" sz="1200" kern="1200">
                <a:solidFill>
                  <a:schemeClr val="tx1"/>
                </a:solidFill>
                <a:effectLst/>
                <a:latin typeface="+mn-lt"/>
                <a:ea typeface="+mn-ea"/>
                <a:cs typeface="+mn-cs"/>
              </a:rPr>
              <a:t> John was like a burning and shining lamp, and you were excited for a while about his message. </a:t>
            </a:r>
            <a:r>
              <a:rPr lang="en-US" sz="1200" b="1" kern="1200" baseline="30000">
                <a:solidFill>
                  <a:schemeClr val="tx1"/>
                </a:solidFill>
                <a:effectLst/>
                <a:latin typeface="+mn-lt"/>
                <a:ea typeface="+mn-ea"/>
                <a:cs typeface="+mn-cs"/>
              </a:rPr>
              <a:t>36</a:t>
            </a:r>
            <a:r>
              <a:rPr lang="en-US" sz="1200" kern="1200">
                <a:solidFill>
                  <a:schemeClr val="tx1"/>
                </a:solidFill>
                <a:effectLst/>
                <a:latin typeface="+mn-lt"/>
                <a:ea typeface="+mn-ea"/>
                <a:cs typeface="+mn-cs"/>
              </a:rPr>
              <a:t> But I have a greater witness than John—my teachings and my miracles. The Father gave me these works to accomplish, and they prove that he sent me. </a:t>
            </a:r>
            <a:r>
              <a:rPr lang="en-US" sz="1200" b="1" kern="1200" baseline="30000">
                <a:solidFill>
                  <a:schemeClr val="tx1"/>
                </a:solidFill>
                <a:effectLst/>
                <a:latin typeface="+mn-lt"/>
                <a:ea typeface="+mn-ea"/>
                <a:cs typeface="+mn-cs"/>
              </a:rPr>
              <a:t>37</a:t>
            </a:r>
            <a:r>
              <a:rPr lang="en-US" sz="1200" kern="1200">
                <a:solidFill>
                  <a:schemeClr val="tx1"/>
                </a:solidFill>
                <a:effectLst/>
                <a:latin typeface="+mn-lt"/>
                <a:ea typeface="+mn-ea"/>
                <a:cs typeface="+mn-cs"/>
              </a:rPr>
              <a:t> And the Father who sent me has testified about me himself. You have never heard his voice or seen him face to face, </a:t>
            </a:r>
            <a:r>
              <a:rPr lang="en-US" sz="1200" b="1" kern="1200" baseline="30000">
                <a:solidFill>
                  <a:schemeClr val="tx1"/>
                </a:solidFill>
                <a:effectLst/>
                <a:latin typeface="+mn-lt"/>
                <a:ea typeface="+mn-ea"/>
                <a:cs typeface="+mn-cs"/>
              </a:rPr>
              <a:t>38</a:t>
            </a:r>
            <a:r>
              <a:rPr lang="en-US" sz="1200" kern="1200">
                <a:solidFill>
                  <a:schemeClr val="tx1"/>
                </a:solidFill>
                <a:effectLst/>
                <a:latin typeface="+mn-lt"/>
                <a:ea typeface="+mn-ea"/>
                <a:cs typeface="+mn-cs"/>
              </a:rPr>
              <a:t> and you do not have his message in your hearts, because you do not believe me—the one he sent to you.</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5:39</a:t>
            </a:r>
            <a:r>
              <a:rPr lang="en-US" sz="1200" kern="1200">
                <a:solidFill>
                  <a:schemeClr val="tx1"/>
                </a:solidFill>
                <a:effectLst/>
                <a:latin typeface="+mn-lt"/>
                <a:ea typeface="+mn-ea"/>
                <a:cs typeface="+mn-cs"/>
              </a:rPr>
              <a:t>    “You search the Scriptures because you think they give you eternal life. But the Scriptures point to me! </a:t>
            </a:r>
            <a:r>
              <a:rPr lang="en-US" sz="1200" b="1" kern="1200" baseline="30000">
                <a:solidFill>
                  <a:schemeClr val="tx1"/>
                </a:solidFill>
                <a:effectLst/>
                <a:latin typeface="+mn-lt"/>
                <a:ea typeface="+mn-ea"/>
                <a:cs typeface="+mn-cs"/>
              </a:rPr>
              <a:t>40</a:t>
            </a:r>
            <a:r>
              <a:rPr lang="en-US" sz="1200" kern="1200">
                <a:solidFill>
                  <a:schemeClr val="tx1"/>
                </a:solidFill>
                <a:effectLst/>
                <a:latin typeface="+mn-lt"/>
                <a:ea typeface="+mn-ea"/>
                <a:cs typeface="+mn-cs"/>
              </a:rPr>
              <a:t> Yet you refuse to come to me to receive this life.</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5:41</a:t>
            </a:r>
            <a:r>
              <a:rPr lang="en-US" sz="1200" kern="1200">
                <a:solidFill>
                  <a:schemeClr val="tx1"/>
                </a:solidFill>
                <a:effectLst/>
                <a:latin typeface="+mn-lt"/>
                <a:ea typeface="+mn-ea"/>
                <a:cs typeface="+mn-cs"/>
              </a:rPr>
              <a:t>    “Your approval means nothing to me, </a:t>
            </a:r>
            <a:r>
              <a:rPr lang="en-US" sz="1200" b="1" kern="1200" baseline="30000">
                <a:solidFill>
                  <a:schemeClr val="tx1"/>
                </a:solidFill>
                <a:effectLst/>
                <a:latin typeface="+mn-lt"/>
                <a:ea typeface="+mn-ea"/>
                <a:cs typeface="+mn-cs"/>
              </a:rPr>
              <a:t>42</a:t>
            </a:r>
            <a:r>
              <a:rPr lang="en-US" sz="1200" kern="1200">
                <a:solidFill>
                  <a:schemeClr val="tx1"/>
                </a:solidFill>
                <a:effectLst/>
                <a:latin typeface="+mn-lt"/>
                <a:ea typeface="+mn-ea"/>
                <a:cs typeface="+mn-cs"/>
              </a:rPr>
              <a:t> because I know you don’t have God’s love within you. </a:t>
            </a:r>
            <a:r>
              <a:rPr lang="en-US" sz="1200" b="1" kern="1200" baseline="30000">
                <a:solidFill>
                  <a:schemeClr val="tx1"/>
                </a:solidFill>
                <a:effectLst/>
                <a:latin typeface="+mn-lt"/>
                <a:ea typeface="+mn-ea"/>
                <a:cs typeface="+mn-cs"/>
              </a:rPr>
              <a:t>43</a:t>
            </a:r>
            <a:r>
              <a:rPr lang="en-US" sz="1200" kern="1200">
                <a:solidFill>
                  <a:schemeClr val="tx1"/>
                </a:solidFill>
                <a:effectLst/>
                <a:latin typeface="+mn-lt"/>
                <a:ea typeface="+mn-ea"/>
                <a:cs typeface="+mn-cs"/>
              </a:rPr>
              <a:t> For I have come to you in my Father’s name, and you have rejected me. Yet if others come in their own name, you gladly welcome them. </a:t>
            </a:r>
            <a:r>
              <a:rPr lang="en-US" sz="1200" b="1" kern="1200" baseline="30000">
                <a:solidFill>
                  <a:schemeClr val="tx1"/>
                </a:solidFill>
                <a:effectLst/>
                <a:latin typeface="+mn-lt"/>
                <a:ea typeface="+mn-ea"/>
                <a:cs typeface="+mn-cs"/>
              </a:rPr>
              <a:t>44</a:t>
            </a:r>
            <a:r>
              <a:rPr lang="en-US" sz="1200" kern="1200">
                <a:solidFill>
                  <a:schemeClr val="tx1"/>
                </a:solidFill>
                <a:effectLst/>
                <a:latin typeface="+mn-lt"/>
                <a:ea typeface="+mn-ea"/>
                <a:cs typeface="+mn-cs"/>
              </a:rPr>
              <a:t> No wonder you can’t believe! For you gladly honor each other, but you don’t care about the honor that comes from the one who alone is God.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5:45</a:t>
            </a:r>
            <a:r>
              <a:rPr lang="en-US" sz="1200" kern="1200">
                <a:solidFill>
                  <a:schemeClr val="tx1"/>
                </a:solidFill>
                <a:effectLst/>
                <a:latin typeface="+mn-lt"/>
                <a:ea typeface="+mn-ea"/>
                <a:cs typeface="+mn-cs"/>
              </a:rPr>
              <a:t>    “Yet it isn’t I who will accuse you before the Father. Moses will accuse you! Yes, Moses, in whom you put your hopes. </a:t>
            </a:r>
            <a:r>
              <a:rPr lang="en-US" sz="1200" b="1" kern="1200" baseline="30000">
                <a:solidFill>
                  <a:schemeClr val="tx1"/>
                </a:solidFill>
                <a:effectLst/>
                <a:latin typeface="+mn-lt"/>
                <a:ea typeface="+mn-ea"/>
                <a:cs typeface="+mn-cs"/>
              </a:rPr>
              <a:t>46</a:t>
            </a:r>
            <a:r>
              <a:rPr lang="en-US" sz="1200" kern="1200">
                <a:solidFill>
                  <a:schemeClr val="tx1"/>
                </a:solidFill>
                <a:effectLst/>
                <a:latin typeface="+mn-lt"/>
                <a:ea typeface="+mn-ea"/>
                <a:cs typeface="+mn-cs"/>
              </a:rPr>
              <a:t> If you really believed Moses, you would believe me, because he wrote about me. </a:t>
            </a:r>
            <a:r>
              <a:rPr lang="en-US" sz="1200" b="1" kern="1200" baseline="30000">
                <a:solidFill>
                  <a:schemeClr val="tx1"/>
                </a:solidFill>
                <a:effectLst/>
                <a:latin typeface="+mn-lt"/>
                <a:ea typeface="+mn-ea"/>
                <a:cs typeface="+mn-cs"/>
              </a:rPr>
              <a:t>47</a:t>
            </a:r>
            <a:r>
              <a:rPr lang="en-US" sz="1200" kern="1200">
                <a:solidFill>
                  <a:schemeClr val="tx1"/>
                </a:solidFill>
                <a:effectLst/>
                <a:latin typeface="+mn-lt"/>
                <a:ea typeface="+mn-ea"/>
                <a:cs typeface="+mn-cs"/>
              </a:rPr>
              <a:t> But since you don’t believe what he wrote, how will you believe what I say?” </a:t>
            </a:r>
          </a:p>
        </p:txBody>
      </p:sp>
      <p:sp>
        <p:nvSpPr>
          <p:cNvPr id="4" name="Slide Number Placeholder 3"/>
          <p:cNvSpPr>
            <a:spLocks noGrp="1"/>
          </p:cNvSpPr>
          <p:nvPr>
            <p:ph type="sldNum" sz="quarter" idx="5"/>
          </p:nvPr>
        </p:nvSpPr>
        <p:spPr/>
        <p:txBody>
          <a:bodyPr/>
          <a:lstStyle/>
          <a:p>
            <a:fld id="{7FF8FD0F-CF75-4E76-A791-C623B2213724}" type="slidenum">
              <a:rPr lang="en-GB" smtClean="0"/>
              <a:t>173</a:t>
            </a:fld>
            <a:endParaRPr lang="en-GB"/>
          </a:p>
        </p:txBody>
      </p:sp>
    </p:spTree>
    <p:extLst>
      <p:ext uri="{BB962C8B-B14F-4D97-AF65-F5344CB8AC3E}">
        <p14:creationId xmlns:p14="http://schemas.microsoft.com/office/powerpoint/2010/main" val="256950581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82102027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109053418"/>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92272828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03654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And this "water" was given to the leader. Of course, he expected them to put wine.</a:t>
            </a:r>
          </a:p>
        </p:txBody>
      </p:sp>
    </p:spTree>
    <p:extLst>
      <p:ext uri="{BB962C8B-B14F-4D97-AF65-F5344CB8AC3E}">
        <p14:creationId xmlns:p14="http://schemas.microsoft.com/office/powerpoint/2010/main" val="1944589343"/>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215382066"/>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91309371"/>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360926193"/>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4233733021"/>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634968240"/>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849054033"/>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97349233"/>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551381152"/>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13383415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105215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So he wasn't disappointed to see wine in his cup. </a:t>
            </a:r>
          </a:p>
        </p:txBody>
      </p:sp>
    </p:spTree>
    <p:extLst>
      <p:ext uri="{BB962C8B-B14F-4D97-AF65-F5344CB8AC3E}">
        <p14:creationId xmlns:p14="http://schemas.microsoft.com/office/powerpoint/2010/main" val="4262650680"/>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812268339"/>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849055085"/>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201433661"/>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E0F964E-3249-3443-AE71-E656356FA41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193</a:t>
            </a:fld>
            <a:endPar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Charles Ryrie, </a:t>
            </a:r>
            <a:r>
              <a:rPr kumimoji="0" lang="en-US" sz="1200" b="0" i="1" u="none" strike="noStrike" kern="1200" cap="none" spc="0" normalizeH="0" baseline="0" noProof="0" dirty="0">
                <a:ln>
                  <a:noFill/>
                </a:ln>
                <a:solidFill>
                  <a:srgbClr val="FFFFFF"/>
                </a:solidFill>
                <a:effectLst/>
                <a:uLnTx/>
                <a:uFillTx/>
                <a:latin typeface="Arial" charset="0"/>
                <a:ea typeface="ＭＳ Ｐゴシック" charset="0"/>
                <a:cs typeface="Arial" charset="0"/>
              </a:rPr>
              <a:t>Ryrie Study Bible</a:t>
            </a: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1618 (column 2); Mahlon Friesen, First Baptist Church of Yucaipa, CA (column 3).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The asterisks indicate signs unique to John</a:t>
            </a:r>
            <a:r>
              <a:rPr kumimoji="0" lang="fr-FR" sz="1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s gospel.</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01926865"/>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A Discussion about the Sabbath</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12:1</a:t>
            </a:r>
            <a:r>
              <a:rPr lang="en-US" sz="1200" kern="1200">
                <a:solidFill>
                  <a:schemeClr val="tx1"/>
                </a:solidFill>
                <a:effectLst/>
                <a:latin typeface="+mn-lt"/>
                <a:ea typeface="+mn-ea"/>
                <a:cs typeface="+mn-cs"/>
              </a:rPr>
              <a:t>    At about that time Jesus was walking through some grainfields on the Sabbath. His disciples were hungry, so they began breaking off some heads of grain and eating them.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But some Pharisees saw them do it and protested, “Look, your disciples are breaking the law by harvesting grain on the Sabbath.”</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12:3</a:t>
            </a:r>
            <a:r>
              <a:rPr lang="en-US" sz="1200" kern="1200">
                <a:solidFill>
                  <a:schemeClr val="tx1"/>
                </a:solidFill>
                <a:effectLst/>
                <a:latin typeface="+mn-lt"/>
                <a:ea typeface="+mn-ea"/>
                <a:cs typeface="+mn-cs"/>
              </a:rPr>
              <a:t>    Jesus said to them, “Haven’t you read in the Scriptures what David did when he and his companions were hungry? </a:t>
            </a:r>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He went into the house of God, and he and his companions broke the law by eating the sacred loaves of bread that only the priests are allowed to eat. </a:t>
            </a:r>
            <a:r>
              <a:rPr lang="en-US" sz="1200" b="1" kern="1200" baseline="30000">
                <a:solidFill>
                  <a:schemeClr val="tx1"/>
                </a:solidFill>
                <a:effectLst/>
                <a:latin typeface="+mn-lt"/>
                <a:ea typeface="+mn-ea"/>
                <a:cs typeface="+mn-cs"/>
              </a:rPr>
              <a:t>5</a:t>
            </a:r>
            <a:r>
              <a:rPr lang="en-US" sz="1200" kern="1200">
                <a:solidFill>
                  <a:schemeClr val="tx1"/>
                </a:solidFill>
                <a:effectLst/>
                <a:latin typeface="+mn-lt"/>
                <a:ea typeface="+mn-ea"/>
                <a:cs typeface="+mn-cs"/>
              </a:rPr>
              <a:t> And haven’t you read in the law of Moses that the priests on duty in the Temple may work on the Sabbath? </a:t>
            </a:r>
            <a:r>
              <a:rPr lang="en-US" sz="1200" b="1" kern="1200" baseline="30000">
                <a:solidFill>
                  <a:schemeClr val="tx1"/>
                </a:solidFill>
                <a:effectLst/>
                <a:latin typeface="+mn-lt"/>
                <a:ea typeface="+mn-ea"/>
                <a:cs typeface="+mn-cs"/>
              </a:rPr>
              <a:t>6</a:t>
            </a:r>
            <a:r>
              <a:rPr lang="en-US" sz="1200" kern="1200">
                <a:solidFill>
                  <a:schemeClr val="tx1"/>
                </a:solidFill>
                <a:effectLst/>
                <a:latin typeface="+mn-lt"/>
                <a:ea typeface="+mn-ea"/>
                <a:cs typeface="+mn-cs"/>
              </a:rPr>
              <a:t> I tell you, there is one here who is even greater than the Temple! </a:t>
            </a:r>
            <a:r>
              <a:rPr lang="en-US" sz="1200" b="1" kern="1200" baseline="30000">
                <a:solidFill>
                  <a:schemeClr val="tx1"/>
                </a:solidFill>
                <a:effectLst/>
                <a:latin typeface="+mn-lt"/>
                <a:ea typeface="+mn-ea"/>
                <a:cs typeface="+mn-cs"/>
              </a:rPr>
              <a:t>7</a:t>
            </a:r>
            <a:r>
              <a:rPr lang="en-US" sz="1200" kern="1200">
                <a:solidFill>
                  <a:schemeClr val="tx1"/>
                </a:solidFill>
                <a:effectLst/>
                <a:latin typeface="+mn-lt"/>
                <a:ea typeface="+mn-ea"/>
                <a:cs typeface="+mn-cs"/>
              </a:rPr>
              <a:t> But you would not have condemned my innocent disciples if you knew the meaning of this Scripture: ‘I want you to show mercy, not offer sacrifices.’ </a:t>
            </a:r>
            <a:r>
              <a:rPr lang="en-US" sz="1200" b="1" kern="1200" baseline="30000">
                <a:solidFill>
                  <a:schemeClr val="tx1"/>
                </a:solidFill>
                <a:effectLst/>
                <a:latin typeface="+mn-lt"/>
                <a:ea typeface="+mn-ea"/>
                <a:cs typeface="+mn-cs"/>
              </a:rPr>
              <a:t>8</a:t>
            </a:r>
            <a:r>
              <a:rPr lang="en-US" sz="1200" kern="1200">
                <a:solidFill>
                  <a:schemeClr val="tx1"/>
                </a:solidFill>
                <a:effectLst/>
                <a:latin typeface="+mn-lt"/>
                <a:ea typeface="+mn-ea"/>
                <a:cs typeface="+mn-cs"/>
              </a:rPr>
              <a:t> For the Son of Man is Lord, even over the Sabbath!”</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A Discussion about the Sabbath</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2:23</a:t>
            </a:r>
            <a:r>
              <a:rPr lang="en-US" sz="1200" kern="1200">
                <a:solidFill>
                  <a:schemeClr val="tx1"/>
                </a:solidFill>
                <a:effectLst/>
                <a:latin typeface="+mn-lt"/>
                <a:ea typeface="+mn-ea"/>
                <a:cs typeface="+mn-cs"/>
              </a:rPr>
              <a:t>    One Sabbath day as Jesus was walking through some grainfields, his disciples began breaking off heads of grain to eat. </a:t>
            </a:r>
            <a:r>
              <a:rPr lang="en-US" sz="1200" b="1" kern="1200" baseline="30000">
                <a:solidFill>
                  <a:schemeClr val="tx1"/>
                </a:solidFill>
                <a:effectLst/>
                <a:latin typeface="+mn-lt"/>
                <a:ea typeface="+mn-ea"/>
                <a:cs typeface="+mn-cs"/>
              </a:rPr>
              <a:t>24</a:t>
            </a:r>
            <a:r>
              <a:rPr lang="en-US" sz="1200" kern="1200">
                <a:solidFill>
                  <a:schemeClr val="tx1"/>
                </a:solidFill>
                <a:effectLst/>
                <a:latin typeface="+mn-lt"/>
                <a:ea typeface="+mn-ea"/>
                <a:cs typeface="+mn-cs"/>
              </a:rPr>
              <a:t> But the Pharisees said to Jesus, “Look, why are they breaking the law by harvesting grain on the Sabbath?”</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2:25</a:t>
            </a:r>
            <a:r>
              <a:rPr lang="en-US" sz="1200" kern="1200">
                <a:solidFill>
                  <a:schemeClr val="tx1"/>
                </a:solidFill>
                <a:effectLst/>
                <a:latin typeface="+mn-lt"/>
                <a:ea typeface="+mn-ea"/>
                <a:cs typeface="+mn-cs"/>
              </a:rPr>
              <a:t>    Jesus said to them, “Haven’t you ever read in the Scriptures what David did when he and his companions were hungry? </a:t>
            </a:r>
            <a:r>
              <a:rPr lang="en-US" sz="1200" b="1" kern="1200" baseline="30000">
                <a:solidFill>
                  <a:schemeClr val="tx1"/>
                </a:solidFill>
                <a:effectLst/>
                <a:latin typeface="+mn-lt"/>
                <a:ea typeface="+mn-ea"/>
                <a:cs typeface="+mn-cs"/>
              </a:rPr>
              <a:t>26</a:t>
            </a:r>
            <a:r>
              <a:rPr lang="en-US" sz="1200" kern="1200">
                <a:solidFill>
                  <a:schemeClr val="tx1"/>
                </a:solidFill>
                <a:effectLst/>
                <a:latin typeface="+mn-lt"/>
                <a:ea typeface="+mn-ea"/>
                <a:cs typeface="+mn-cs"/>
              </a:rPr>
              <a:t> He went into the house of God (during the days when Abiathar was high priest) and broke the law by eating the sacred loaves of bread that only the priests are allowed to eat. He also gave some to his companions.”</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2:27</a:t>
            </a:r>
            <a:r>
              <a:rPr lang="en-US" sz="1200" kern="1200">
                <a:solidFill>
                  <a:schemeClr val="tx1"/>
                </a:solidFill>
                <a:effectLst/>
                <a:latin typeface="+mn-lt"/>
                <a:ea typeface="+mn-ea"/>
                <a:cs typeface="+mn-cs"/>
              </a:rPr>
              <a:t>    Then Jesus said to them, “The Sabbath was made to meet the needs of people, and not people to meet the requirements of the Sabbath. </a:t>
            </a:r>
            <a:r>
              <a:rPr lang="en-US" sz="1200" b="1" kern="1200" baseline="30000">
                <a:solidFill>
                  <a:schemeClr val="tx1"/>
                </a:solidFill>
                <a:effectLst/>
                <a:latin typeface="+mn-lt"/>
                <a:ea typeface="+mn-ea"/>
                <a:cs typeface="+mn-cs"/>
              </a:rPr>
              <a:t>28</a:t>
            </a:r>
            <a:r>
              <a:rPr lang="en-US" sz="1200" kern="1200">
                <a:solidFill>
                  <a:schemeClr val="tx1"/>
                </a:solidFill>
                <a:effectLst/>
                <a:latin typeface="+mn-lt"/>
                <a:ea typeface="+mn-ea"/>
                <a:cs typeface="+mn-cs"/>
              </a:rPr>
              <a:t> So the Son of Man is Lord, even over the Sabbath!”</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A Discussion about the Sabbath</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6:1</a:t>
            </a:r>
            <a:r>
              <a:rPr lang="en-US" sz="1200" kern="1200">
                <a:solidFill>
                  <a:schemeClr val="tx1"/>
                </a:solidFill>
                <a:effectLst/>
                <a:latin typeface="+mn-lt"/>
                <a:ea typeface="+mn-ea"/>
                <a:cs typeface="+mn-cs"/>
              </a:rPr>
              <a:t>    One Sabbath day as Jesus was walking through some grainfields, his disciples broke off heads of grain, rubbed off the husks in their hands, and ate the grain.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But some Pharisees said, “Why are you breaking the law by harvesting grain on the Sabbath?”</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6:3</a:t>
            </a:r>
            <a:r>
              <a:rPr lang="en-US" sz="1200" kern="1200">
                <a:solidFill>
                  <a:schemeClr val="tx1"/>
                </a:solidFill>
                <a:effectLst/>
                <a:latin typeface="+mn-lt"/>
                <a:ea typeface="+mn-ea"/>
                <a:cs typeface="+mn-cs"/>
              </a:rPr>
              <a:t>    Jesus replied, “Haven’t you read in the Scriptures what David did when he and his companions were hungry? </a:t>
            </a:r>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He went into the house of God and broke the law by eating the sacred loaves of bread that only the priests can eat. He also gave some to his companions.” </a:t>
            </a:r>
            <a:r>
              <a:rPr lang="en-US" sz="1200" b="1" kern="1200" baseline="30000">
                <a:solidFill>
                  <a:schemeClr val="tx1"/>
                </a:solidFill>
                <a:effectLst/>
                <a:latin typeface="+mn-lt"/>
                <a:ea typeface="+mn-ea"/>
                <a:cs typeface="+mn-cs"/>
              </a:rPr>
              <a:t>5</a:t>
            </a:r>
            <a:r>
              <a:rPr lang="en-US" sz="1200" kern="1200">
                <a:solidFill>
                  <a:schemeClr val="tx1"/>
                </a:solidFill>
                <a:effectLst/>
                <a:latin typeface="+mn-lt"/>
                <a:ea typeface="+mn-ea"/>
                <a:cs typeface="+mn-cs"/>
              </a:rPr>
              <a:t> And Jesus added, “The Son of Man is Lord, even over the Sabbath.” </a:t>
            </a:r>
          </a:p>
          <a:p>
            <a:endParaRPr lang="en-US"/>
          </a:p>
        </p:txBody>
      </p:sp>
      <p:sp>
        <p:nvSpPr>
          <p:cNvPr id="4" name="Slide Number Placeholder 3"/>
          <p:cNvSpPr>
            <a:spLocks noGrp="1"/>
          </p:cNvSpPr>
          <p:nvPr>
            <p:ph type="sldNum" sz="quarter" idx="5"/>
          </p:nvPr>
        </p:nvSpPr>
        <p:spPr/>
        <p:txBody>
          <a:bodyPr/>
          <a:lstStyle/>
          <a:p>
            <a:fld id="{7FF8FD0F-CF75-4E76-A791-C623B2213724}" type="slidenum">
              <a:rPr lang="en-GB" smtClean="0"/>
              <a:t>194</a:t>
            </a:fld>
            <a:endParaRPr lang="en-GB"/>
          </a:p>
        </p:txBody>
      </p:sp>
    </p:spTree>
    <p:extLst>
      <p:ext uri="{BB962C8B-B14F-4D97-AF65-F5344CB8AC3E}">
        <p14:creationId xmlns:p14="http://schemas.microsoft.com/office/powerpoint/2010/main" val="2543734781"/>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 Pharisees try to trick Christ into breaking the Sabbath, but he shows his authority over the day by healing a man's withered hand as an act of mercy to reveal the Pharisees' hypocrisy and to model the legality of doing good on the Sabbath.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p>
          <a:p>
            <a:r>
              <a:rPr lang="en-US" sz="1200" kern="1200">
                <a:solidFill>
                  <a:schemeClr val="tx1"/>
                </a:solidFill>
                <a:effectLst/>
                <a:latin typeface="+mn-lt"/>
                <a:ea typeface="+mn-ea"/>
                <a:cs typeface="+mn-cs"/>
              </a:rPr>
              <a:t>Jesus Heals on the Sabbath</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12:9</a:t>
            </a:r>
            <a:r>
              <a:rPr lang="en-US" sz="1200" kern="1200">
                <a:solidFill>
                  <a:schemeClr val="tx1"/>
                </a:solidFill>
                <a:effectLst/>
                <a:latin typeface="+mn-lt"/>
                <a:ea typeface="+mn-ea"/>
                <a:cs typeface="+mn-cs"/>
              </a:rPr>
              <a:t>    Then Jesus went over to their synagogue, </a:t>
            </a:r>
            <a:r>
              <a:rPr lang="en-US" sz="1200" b="1" kern="1200" baseline="30000">
                <a:solidFill>
                  <a:schemeClr val="tx1"/>
                </a:solidFill>
                <a:effectLst/>
                <a:latin typeface="+mn-lt"/>
                <a:ea typeface="+mn-ea"/>
                <a:cs typeface="+mn-cs"/>
              </a:rPr>
              <a:t>10</a:t>
            </a:r>
            <a:r>
              <a:rPr lang="en-US" sz="1200" kern="1200">
                <a:solidFill>
                  <a:schemeClr val="tx1"/>
                </a:solidFill>
                <a:effectLst/>
                <a:latin typeface="+mn-lt"/>
                <a:ea typeface="+mn-ea"/>
                <a:cs typeface="+mn-cs"/>
              </a:rPr>
              <a:t> where he noticed a man with a deformed hand. The Pharisees asked Jesus, “Does the law permit a person to work by healing on the Sabbath?” (They were hoping he would say yes, so they could bring charges against him.)</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12:11</a:t>
            </a:r>
            <a:r>
              <a:rPr lang="en-US" sz="1200" kern="1200">
                <a:solidFill>
                  <a:schemeClr val="tx1"/>
                </a:solidFill>
                <a:effectLst/>
                <a:latin typeface="+mn-lt"/>
                <a:ea typeface="+mn-ea"/>
                <a:cs typeface="+mn-cs"/>
              </a:rPr>
              <a:t>    And he answered, “If you had a sheep that fell into a well on the Sabbath, wouldn’t you work to pull it out? Of course you would. </a:t>
            </a:r>
            <a:r>
              <a:rPr lang="en-US" sz="1200" b="1" kern="1200" baseline="30000">
                <a:solidFill>
                  <a:schemeClr val="tx1"/>
                </a:solidFill>
                <a:effectLst/>
                <a:latin typeface="+mn-lt"/>
                <a:ea typeface="+mn-ea"/>
                <a:cs typeface="+mn-cs"/>
              </a:rPr>
              <a:t>12</a:t>
            </a:r>
            <a:r>
              <a:rPr lang="en-US" sz="1200" kern="1200">
                <a:solidFill>
                  <a:schemeClr val="tx1"/>
                </a:solidFill>
                <a:effectLst/>
                <a:latin typeface="+mn-lt"/>
                <a:ea typeface="+mn-ea"/>
                <a:cs typeface="+mn-cs"/>
              </a:rPr>
              <a:t> And how much more valuable is a person than a sheep! Yes, the law permits a person to do good on the Sabbath.”</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12:13</a:t>
            </a:r>
            <a:r>
              <a:rPr lang="en-US" sz="1200" kern="1200">
                <a:solidFill>
                  <a:schemeClr val="tx1"/>
                </a:solidFill>
                <a:effectLst/>
                <a:latin typeface="+mn-lt"/>
                <a:ea typeface="+mn-ea"/>
                <a:cs typeface="+mn-cs"/>
              </a:rPr>
              <a:t>    Then he said to the man, “Hold out your hand.” So the man held out his hand, and it was restored, just like the other one! </a:t>
            </a:r>
            <a:r>
              <a:rPr lang="en-US" sz="1200" b="1" kern="1200" baseline="30000">
                <a:solidFill>
                  <a:schemeClr val="tx1"/>
                </a:solidFill>
                <a:effectLst/>
                <a:latin typeface="+mn-lt"/>
                <a:ea typeface="+mn-ea"/>
                <a:cs typeface="+mn-cs"/>
              </a:rPr>
              <a:t>14</a:t>
            </a:r>
            <a:r>
              <a:rPr lang="en-US" sz="1200" kern="1200">
                <a:solidFill>
                  <a:schemeClr val="tx1"/>
                </a:solidFill>
                <a:effectLst/>
                <a:latin typeface="+mn-lt"/>
                <a:ea typeface="+mn-ea"/>
                <a:cs typeface="+mn-cs"/>
              </a:rPr>
              <a:t> Then the Pharisees called a meeting to plot how to kill Jesus.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Jesus Heals on the Sabbath</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3:1</a:t>
            </a:r>
            <a:r>
              <a:rPr lang="en-US" sz="1200" kern="1200">
                <a:solidFill>
                  <a:schemeClr val="tx1"/>
                </a:solidFill>
                <a:effectLst/>
                <a:latin typeface="+mn-lt"/>
                <a:ea typeface="+mn-ea"/>
                <a:cs typeface="+mn-cs"/>
              </a:rPr>
              <a:t>    Jesus went into the synagogue again and noticed a man with a deformed hand.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Since it was the Sabbath, Jesus’ enemies watched him closely. If he healed the man’s hand, they planned to accuse him of working on the Sabbath.</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3:3</a:t>
            </a:r>
            <a:r>
              <a:rPr lang="en-US" sz="1200" kern="1200">
                <a:solidFill>
                  <a:schemeClr val="tx1"/>
                </a:solidFill>
                <a:effectLst/>
                <a:latin typeface="+mn-lt"/>
                <a:ea typeface="+mn-ea"/>
                <a:cs typeface="+mn-cs"/>
              </a:rPr>
              <a:t>    Jesus said to the man with the deformed hand, “Come and stand in front of everyone.” </a:t>
            </a:r>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Then he turned to his critics and asked, “Does the law permit good deeds on the Sabbath, or is it a day for doing evil? Is this a day to save life or to destroy it?” But they wouldn’t answer him.</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3:5</a:t>
            </a:r>
            <a:r>
              <a:rPr lang="en-US" sz="1200" kern="1200">
                <a:solidFill>
                  <a:schemeClr val="tx1"/>
                </a:solidFill>
                <a:effectLst/>
                <a:latin typeface="+mn-lt"/>
                <a:ea typeface="+mn-ea"/>
                <a:cs typeface="+mn-cs"/>
              </a:rPr>
              <a:t>    He looked around at them angrily and was deeply saddened by their hard hearts. Then he said to the man, “Hold out your hand.” So the man held out his hand, and it was restored! </a:t>
            </a:r>
            <a:r>
              <a:rPr lang="en-US" sz="1200" b="1" kern="1200" baseline="30000">
                <a:solidFill>
                  <a:schemeClr val="tx1"/>
                </a:solidFill>
                <a:effectLst/>
                <a:latin typeface="+mn-lt"/>
                <a:ea typeface="+mn-ea"/>
                <a:cs typeface="+mn-cs"/>
              </a:rPr>
              <a:t>6</a:t>
            </a:r>
            <a:r>
              <a:rPr lang="en-US" sz="1200" kern="1200">
                <a:solidFill>
                  <a:schemeClr val="tx1"/>
                </a:solidFill>
                <a:effectLst/>
                <a:latin typeface="+mn-lt"/>
                <a:ea typeface="+mn-ea"/>
                <a:cs typeface="+mn-cs"/>
              </a:rPr>
              <a:t> At once the Pharisees went away and met with the supporters of Herod to plot how to kill Jesus.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Jesus Heals on the Sabbath</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6:6</a:t>
            </a:r>
            <a:r>
              <a:rPr lang="en-US" sz="1200" kern="1200">
                <a:solidFill>
                  <a:schemeClr val="tx1"/>
                </a:solidFill>
                <a:effectLst/>
                <a:latin typeface="+mn-lt"/>
                <a:ea typeface="+mn-ea"/>
                <a:cs typeface="+mn-cs"/>
              </a:rPr>
              <a:t>    On another Sabbath day, a man with a deformed right hand was in the synagogue while Jesus was teaching. </a:t>
            </a:r>
            <a:r>
              <a:rPr lang="en-US" sz="1200" b="1" kern="1200" baseline="30000">
                <a:solidFill>
                  <a:schemeClr val="tx1"/>
                </a:solidFill>
                <a:effectLst/>
                <a:latin typeface="+mn-lt"/>
                <a:ea typeface="+mn-ea"/>
                <a:cs typeface="+mn-cs"/>
              </a:rPr>
              <a:t>7</a:t>
            </a:r>
            <a:r>
              <a:rPr lang="en-US" sz="1200" kern="1200">
                <a:solidFill>
                  <a:schemeClr val="tx1"/>
                </a:solidFill>
                <a:effectLst/>
                <a:latin typeface="+mn-lt"/>
                <a:ea typeface="+mn-ea"/>
                <a:cs typeface="+mn-cs"/>
              </a:rPr>
              <a:t> The teachers of religious law and the Pharisees watched Jesus closely. If he healed the man’s hand, they planned to accuse him of working on the Sabbath.</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6:8</a:t>
            </a:r>
            <a:r>
              <a:rPr lang="en-US" sz="1200" kern="1200">
                <a:solidFill>
                  <a:schemeClr val="tx1"/>
                </a:solidFill>
                <a:effectLst/>
                <a:latin typeface="+mn-lt"/>
                <a:ea typeface="+mn-ea"/>
                <a:cs typeface="+mn-cs"/>
              </a:rPr>
              <a:t>    But Jesus knew their thoughts. He said to the man with the deformed hand, “Come and stand in front of everyone.” So the man came forward. </a:t>
            </a:r>
            <a:r>
              <a:rPr lang="en-US" sz="1200" b="1" kern="1200" baseline="30000">
                <a:solidFill>
                  <a:schemeClr val="tx1"/>
                </a:solidFill>
                <a:effectLst/>
                <a:latin typeface="+mn-lt"/>
                <a:ea typeface="+mn-ea"/>
                <a:cs typeface="+mn-cs"/>
              </a:rPr>
              <a:t>9</a:t>
            </a:r>
            <a:r>
              <a:rPr lang="en-US" sz="1200" kern="1200">
                <a:solidFill>
                  <a:schemeClr val="tx1"/>
                </a:solidFill>
                <a:effectLst/>
                <a:latin typeface="+mn-lt"/>
                <a:ea typeface="+mn-ea"/>
                <a:cs typeface="+mn-cs"/>
              </a:rPr>
              <a:t> Then Jesus said to his critics, “I have a question for you. Does the law permit good deeds on the Sabbath, or is it a day for doing evil? Is this a day to save life or to destroy it?”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6:10</a:t>
            </a:r>
            <a:r>
              <a:rPr lang="en-US" sz="1200" kern="1200">
                <a:solidFill>
                  <a:schemeClr val="tx1"/>
                </a:solidFill>
                <a:effectLst/>
                <a:latin typeface="+mn-lt"/>
                <a:ea typeface="+mn-ea"/>
                <a:cs typeface="+mn-cs"/>
              </a:rPr>
              <a:t>    He looked around at them one by one and then said to the man, “Hold out your hand.” So the man held out his hand, and it was restored! </a:t>
            </a:r>
            <a:r>
              <a:rPr lang="en-US" sz="1200" b="1" kern="1200" baseline="30000">
                <a:solidFill>
                  <a:schemeClr val="tx1"/>
                </a:solidFill>
                <a:effectLst/>
                <a:latin typeface="+mn-lt"/>
                <a:ea typeface="+mn-ea"/>
                <a:cs typeface="+mn-cs"/>
              </a:rPr>
              <a:t>11</a:t>
            </a:r>
            <a:r>
              <a:rPr lang="en-US" sz="1200" kern="1200">
                <a:solidFill>
                  <a:schemeClr val="tx1"/>
                </a:solidFill>
                <a:effectLst/>
                <a:latin typeface="+mn-lt"/>
                <a:ea typeface="+mn-ea"/>
                <a:cs typeface="+mn-cs"/>
              </a:rPr>
              <a:t> At this, the enemies of Jesus were wild with rage and began to discuss what to do with him. </a:t>
            </a:r>
          </a:p>
        </p:txBody>
      </p:sp>
      <p:sp>
        <p:nvSpPr>
          <p:cNvPr id="4" name="Slide Number Placeholder 3"/>
          <p:cNvSpPr>
            <a:spLocks noGrp="1"/>
          </p:cNvSpPr>
          <p:nvPr>
            <p:ph type="sldNum" sz="quarter" idx="5"/>
          </p:nvPr>
        </p:nvSpPr>
        <p:spPr/>
        <p:txBody>
          <a:bodyPr/>
          <a:lstStyle/>
          <a:p>
            <a:fld id="{7FF8FD0F-CF75-4E76-A791-C623B2213724}" type="slidenum">
              <a:rPr lang="en-GB" smtClean="0"/>
              <a:t>195</a:t>
            </a:fld>
            <a:endParaRPr lang="en-GB" dirty="0"/>
          </a:p>
        </p:txBody>
      </p:sp>
    </p:spTree>
    <p:extLst>
      <p:ext uri="{BB962C8B-B14F-4D97-AF65-F5344CB8AC3E}">
        <p14:creationId xmlns:p14="http://schemas.microsoft.com/office/powerpoint/2010/main" val="1716641697"/>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Jewish religious leaders initially opposed Jesus over various issues (2:13–3:35).</a:t>
            </a:r>
            <a:r>
              <a:rPr lang="en-SG" dirty="0">
                <a:effectLst/>
              </a:rPr>
              <a:t> </a:t>
            </a:r>
            <a:endParaRPr lang="en-US" dirty="0"/>
          </a:p>
        </p:txBody>
      </p:sp>
    </p:spTree>
    <p:extLst>
      <p:ext uri="{BB962C8B-B14F-4D97-AF65-F5344CB8AC3E}">
        <p14:creationId xmlns:p14="http://schemas.microsoft.com/office/powerpoint/2010/main" val="3677091005"/>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674201729"/>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E65E13-9B34-2E45-81D3-F863642B161A}"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198</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96080561"/>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Jesus, God’s Chosen Servant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12:15</a:t>
            </a:r>
            <a:r>
              <a:rPr lang="en-US" sz="1200" kern="1200">
                <a:solidFill>
                  <a:schemeClr val="tx1"/>
                </a:solidFill>
                <a:effectLst/>
                <a:latin typeface="+mn-lt"/>
                <a:ea typeface="+mn-ea"/>
                <a:cs typeface="+mn-cs"/>
              </a:rPr>
              <a:t>    But Jesus knew what they were planning. So he left that area, and many people followed him. He healed all the sick among them, </a:t>
            </a:r>
            <a:r>
              <a:rPr lang="en-US" sz="1200" b="1" kern="1200" baseline="30000">
                <a:solidFill>
                  <a:schemeClr val="tx1"/>
                </a:solidFill>
                <a:effectLst/>
                <a:latin typeface="+mn-lt"/>
                <a:ea typeface="+mn-ea"/>
                <a:cs typeface="+mn-cs"/>
              </a:rPr>
              <a:t>16</a:t>
            </a:r>
            <a:r>
              <a:rPr lang="en-US" sz="1200" kern="1200">
                <a:solidFill>
                  <a:schemeClr val="tx1"/>
                </a:solidFill>
                <a:effectLst/>
                <a:latin typeface="+mn-lt"/>
                <a:ea typeface="+mn-ea"/>
                <a:cs typeface="+mn-cs"/>
              </a:rPr>
              <a:t> but he warned them not to reveal who he was. </a:t>
            </a:r>
            <a:r>
              <a:rPr lang="en-US" sz="1200" b="1" kern="1200" baseline="30000">
                <a:solidFill>
                  <a:schemeClr val="tx1"/>
                </a:solidFill>
                <a:effectLst/>
                <a:latin typeface="+mn-lt"/>
                <a:ea typeface="+mn-ea"/>
                <a:cs typeface="+mn-cs"/>
              </a:rPr>
              <a:t>17</a:t>
            </a:r>
            <a:r>
              <a:rPr lang="en-US" sz="1200" kern="1200">
                <a:solidFill>
                  <a:schemeClr val="tx1"/>
                </a:solidFill>
                <a:effectLst/>
                <a:latin typeface="+mn-lt"/>
                <a:ea typeface="+mn-ea"/>
                <a:cs typeface="+mn-cs"/>
              </a:rPr>
              <a:t> This fulfilled the prophecy of Isaiah concerning him:</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12:18</a:t>
            </a:r>
            <a:r>
              <a:rPr lang="en-US" sz="1200" kern="1200">
                <a:solidFill>
                  <a:schemeClr val="tx1"/>
                </a:solidFill>
                <a:effectLst/>
                <a:latin typeface="+mn-lt"/>
                <a:ea typeface="+mn-ea"/>
                <a:cs typeface="+mn-cs"/>
              </a:rPr>
              <a:t>    “Look at my Servant, whom I have chosen.</a:t>
            </a:r>
          </a:p>
          <a:p>
            <a:r>
              <a:rPr lang="en-US" sz="1200" kern="1200">
                <a:solidFill>
                  <a:schemeClr val="tx1"/>
                </a:solidFill>
                <a:effectLst/>
                <a:latin typeface="+mn-lt"/>
                <a:ea typeface="+mn-ea"/>
                <a:cs typeface="+mn-cs"/>
              </a:rPr>
              <a:t>He is my Beloved, who pleases me.</a:t>
            </a:r>
          </a:p>
          <a:p>
            <a:r>
              <a:rPr lang="en-US" sz="1200" kern="1200">
                <a:solidFill>
                  <a:schemeClr val="tx1"/>
                </a:solidFill>
                <a:effectLst/>
                <a:latin typeface="+mn-lt"/>
                <a:ea typeface="+mn-ea"/>
                <a:cs typeface="+mn-cs"/>
              </a:rPr>
              <a:t>I will put my Spirit upon him,</a:t>
            </a:r>
          </a:p>
          <a:p>
            <a:r>
              <a:rPr lang="en-US" sz="1200" kern="1200">
                <a:solidFill>
                  <a:schemeClr val="tx1"/>
                </a:solidFill>
                <a:effectLst/>
                <a:latin typeface="+mn-lt"/>
                <a:ea typeface="+mn-ea"/>
                <a:cs typeface="+mn-cs"/>
              </a:rPr>
              <a:t>and he will proclaim justice to the nations.</a:t>
            </a:r>
          </a:p>
          <a:p>
            <a:r>
              <a:rPr lang="en-US" sz="1200" b="1" kern="1200" baseline="30000">
                <a:solidFill>
                  <a:schemeClr val="tx1"/>
                </a:solidFill>
                <a:effectLst/>
                <a:latin typeface="+mn-lt"/>
                <a:ea typeface="+mn-ea"/>
                <a:cs typeface="+mn-cs"/>
              </a:rPr>
              <a:t>19</a:t>
            </a:r>
            <a:r>
              <a:rPr lang="en-US" sz="1200" kern="1200">
                <a:solidFill>
                  <a:schemeClr val="tx1"/>
                </a:solidFill>
                <a:effectLst/>
                <a:latin typeface="+mn-lt"/>
                <a:ea typeface="+mn-ea"/>
                <a:cs typeface="+mn-cs"/>
              </a:rPr>
              <a:t> He will not fight or shout</a:t>
            </a:r>
          </a:p>
          <a:p>
            <a:r>
              <a:rPr lang="en-US" sz="1200" kern="1200">
                <a:solidFill>
                  <a:schemeClr val="tx1"/>
                </a:solidFill>
                <a:effectLst/>
                <a:latin typeface="+mn-lt"/>
                <a:ea typeface="+mn-ea"/>
                <a:cs typeface="+mn-cs"/>
              </a:rPr>
              <a:t>or raise his voice in public.</a:t>
            </a:r>
          </a:p>
          <a:p>
            <a:r>
              <a:rPr lang="en-US" sz="1200" b="1" kern="1200" baseline="30000">
                <a:solidFill>
                  <a:schemeClr val="tx1"/>
                </a:solidFill>
                <a:effectLst/>
                <a:latin typeface="+mn-lt"/>
                <a:ea typeface="+mn-ea"/>
                <a:cs typeface="+mn-cs"/>
              </a:rPr>
              <a:t>20</a:t>
            </a:r>
            <a:r>
              <a:rPr lang="en-US" sz="1200" kern="1200">
                <a:solidFill>
                  <a:schemeClr val="tx1"/>
                </a:solidFill>
                <a:effectLst/>
                <a:latin typeface="+mn-lt"/>
                <a:ea typeface="+mn-ea"/>
                <a:cs typeface="+mn-cs"/>
              </a:rPr>
              <a:t> He will not crush the weakest reed</a:t>
            </a:r>
          </a:p>
          <a:p>
            <a:r>
              <a:rPr lang="en-US" sz="1200" kern="1200">
                <a:solidFill>
                  <a:schemeClr val="tx1"/>
                </a:solidFill>
                <a:effectLst/>
                <a:latin typeface="+mn-lt"/>
                <a:ea typeface="+mn-ea"/>
                <a:cs typeface="+mn-cs"/>
              </a:rPr>
              <a:t>or put out a flickering candle.</a:t>
            </a:r>
          </a:p>
          <a:p>
            <a:r>
              <a:rPr lang="en-US" sz="1200" kern="1200">
                <a:solidFill>
                  <a:schemeClr val="tx1"/>
                </a:solidFill>
                <a:effectLst/>
                <a:latin typeface="+mn-lt"/>
                <a:ea typeface="+mn-ea"/>
                <a:cs typeface="+mn-cs"/>
              </a:rPr>
              <a:t>Finally he will cause justice to be victorious.</a:t>
            </a:r>
          </a:p>
          <a:p>
            <a:r>
              <a:rPr lang="en-US" sz="1200" b="1" kern="1200" baseline="30000">
                <a:solidFill>
                  <a:schemeClr val="tx1"/>
                </a:solidFill>
                <a:effectLst/>
                <a:latin typeface="+mn-lt"/>
                <a:ea typeface="+mn-ea"/>
                <a:cs typeface="+mn-cs"/>
              </a:rPr>
              <a:t>21</a:t>
            </a:r>
            <a:r>
              <a:rPr lang="en-US" sz="1200" kern="1200">
                <a:solidFill>
                  <a:schemeClr val="tx1"/>
                </a:solidFill>
                <a:effectLst/>
                <a:latin typeface="+mn-lt"/>
                <a:ea typeface="+mn-ea"/>
                <a:cs typeface="+mn-cs"/>
              </a:rPr>
              <a:t> And his name will be the hope</a:t>
            </a:r>
          </a:p>
          <a:p>
            <a:r>
              <a:rPr lang="en-US" sz="1200" kern="1200">
                <a:solidFill>
                  <a:schemeClr val="tx1"/>
                </a:solidFill>
                <a:effectLst/>
                <a:latin typeface="+mn-lt"/>
                <a:ea typeface="+mn-ea"/>
                <a:cs typeface="+mn-cs"/>
              </a:rPr>
              <a:t>of all the world.”</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Crowds Follow Jesus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3:7</a:t>
            </a:r>
            <a:r>
              <a:rPr lang="en-US" sz="1200" kern="1200">
                <a:solidFill>
                  <a:schemeClr val="tx1"/>
                </a:solidFill>
                <a:effectLst/>
                <a:latin typeface="+mn-lt"/>
                <a:ea typeface="+mn-ea"/>
                <a:cs typeface="+mn-cs"/>
              </a:rPr>
              <a:t>    Jesus went out to the lake with his disciples, and a large crowd followed him. They came from all over Galilee, Judea, </a:t>
            </a:r>
            <a:r>
              <a:rPr lang="en-US" sz="1200" b="1" kern="1200" baseline="30000">
                <a:solidFill>
                  <a:schemeClr val="tx1"/>
                </a:solidFill>
                <a:effectLst/>
                <a:latin typeface="+mn-lt"/>
                <a:ea typeface="+mn-ea"/>
                <a:cs typeface="+mn-cs"/>
              </a:rPr>
              <a:t>8</a:t>
            </a:r>
            <a:r>
              <a:rPr lang="en-US" sz="1200" kern="1200">
                <a:solidFill>
                  <a:schemeClr val="tx1"/>
                </a:solidFill>
                <a:effectLst/>
                <a:latin typeface="+mn-lt"/>
                <a:ea typeface="+mn-ea"/>
                <a:cs typeface="+mn-cs"/>
              </a:rPr>
              <a:t> Jerusalem, Idumea, from east of the Jordan River, and even from as far north as Tyre and Sidon. The news about his miracles had spread far and wide, and vast numbers of people came to see him.</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3:9</a:t>
            </a:r>
            <a:r>
              <a:rPr lang="en-US" sz="1200" kern="1200">
                <a:solidFill>
                  <a:schemeClr val="tx1"/>
                </a:solidFill>
                <a:effectLst/>
                <a:latin typeface="+mn-lt"/>
                <a:ea typeface="+mn-ea"/>
                <a:cs typeface="+mn-cs"/>
              </a:rPr>
              <a:t>    Jesus instructed his disciples to have a boat ready so the crowd would not crush him. </a:t>
            </a:r>
            <a:r>
              <a:rPr lang="en-US" sz="1200" b="1" kern="1200" baseline="30000">
                <a:solidFill>
                  <a:schemeClr val="tx1"/>
                </a:solidFill>
                <a:effectLst/>
                <a:latin typeface="+mn-lt"/>
                <a:ea typeface="+mn-ea"/>
                <a:cs typeface="+mn-cs"/>
              </a:rPr>
              <a:t>10</a:t>
            </a:r>
            <a:r>
              <a:rPr lang="en-US" sz="1200" kern="1200">
                <a:solidFill>
                  <a:schemeClr val="tx1"/>
                </a:solidFill>
                <a:effectLst/>
                <a:latin typeface="+mn-lt"/>
                <a:ea typeface="+mn-ea"/>
                <a:cs typeface="+mn-cs"/>
              </a:rPr>
              <a:t> He had healed many people that day, so all the sick people eagerly pushed forward to touch him. </a:t>
            </a:r>
            <a:r>
              <a:rPr lang="en-US" sz="1200" b="1" kern="1200" baseline="30000">
                <a:solidFill>
                  <a:schemeClr val="tx1"/>
                </a:solidFill>
                <a:effectLst/>
                <a:latin typeface="+mn-lt"/>
                <a:ea typeface="+mn-ea"/>
                <a:cs typeface="+mn-cs"/>
              </a:rPr>
              <a:t>11</a:t>
            </a:r>
            <a:r>
              <a:rPr lang="en-US" sz="1200" kern="1200">
                <a:solidFill>
                  <a:schemeClr val="tx1"/>
                </a:solidFill>
                <a:effectLst/>
                <a:latin typeface="+mn-lt"/>
                <a:ea typeface="+mn-ea"/>
                <a:cs typeface="+mn-cs"/>
              </a:rPr>
              <a:t> And whenever those possessed by evil spirits caught sight of him, the spirits would throw them to the ground in front of him shrieking, “You are the Son of God!” </a:t>
            </a:r>
            <a:r>
              <a:rPr lang="en-US" sz="1200" b="1" kern="1200" baseline="30000">
                <a:solidFill>
                  <a:schemeClr val="tx1"/>
                </a:solidFill>
                <a:effectLst/>
                <a:latin typeface="+mn-lt"/>
                <a:ea typeface="+mn-ea"/>
                <a:cs typeface="+mn-cs"/>
              </a:rPr>
              <a:t>12</a:t>
            </a:r>
            <a:r>
              <a:rPr lang="en-US" sz="1200" kern="1200">
                <a:solidFill>
                  <a:schemeClr val="tx1"/>
                </a:solidFill>
                <a:effectLst/>
                <a:latin typeface="+mn-lt"/>
                <a:ea typeface="+mn-ea"/>
                <a:cs typeface="+mn-cs"/>
              </a:rPr>
              <a:t> But Jesus sternly commanded the spirits not to reveal who he was. </a:t>
            </a:r>
          </a:p>
        </p:txBody>
      </p:sp>
      <p:sp>
        <p:nvSpPr>
          <p:cNvPr id="4" name="Slide Number Placeholder 3"/>
          <p:cNvSpPr>
            <a:spLocks noGrp="1"/>
          </p:cNvSpPr>
          <p:nvPr>
            <p:ph type="sldNum" sz="quarter" idx="5"/>
          </p:nvPr>
        </p:nvSpPr>
        <p:spPr/>
        <p:txBody>
          <a:bodyPr/>
          <a:lstStyle/>
          <a:p>
            <a:fld id="{7FF8FD0F-CF75-4E76-A791-C623B2213724}" type="slidenum">
              <a:rPr lang="en-GB" smtClean="0"/>
              <a:t>199</a:t>
            </a:fld>
            <a:endParaRPr lang="en-GB"/>
          </a:p>
        </p:txBody>
      </p:sp>
    </p:spTree>
    <p:extLst>
      <p:ext uri="{BB962C8B-B14F-4D97-AF65-F5344CB8AC3E}">
        <p14:creationId xmlns:p14="http://schemas.microsoft.com/office/powerpoint/2010/main" val="32845875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The big surprise was how good Jesus can make wine!</a:t>
            </a:r>
          </a:p>
        </p:txBody>
      </p:sp>
    </p:spTree>
    <p:extLst>
      <p:ext uri="{BB962C8B-B14F-4D97-AF65-F5344CB8AC3E}">
        <p14:creationId xmlns:p14="http://schemas.microsoft.com/office/powerpoint/2010/main" val="588774752"/>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Jesus Chooses the Twelve Apostles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3:13</a:t>
            </a:r>
            <a:r>
              <a:rPr lang="en-US" sz="1200" kern="1200">
                <a:solidFill>
                  <a:schemeClr val="tx1"/>
                </a:solidFill>
                <a:effectLst/>
                <a:latin typeface="+mn-lt"/>
                <a:ea typeface="+mn-ea"/>
                <a:cs typeface="+mn-cs"/>
              </a:rPr>
              <a:t>    Afterward Jesus went up on a mountain and called out the ones he wanted to go with him. And they came to him. </a:t>
            </a:r>
            <a:r>
              <a:rPr lang="en-US" sz="1200" b="1" kern="1200" baseline="30000">
                <a:solidFill>
                  <a:schemeClr val="tx1"/>
                </a:solidFill>
                <a:effectLst/>
                <a:latin typeface="+mn-lt"/>
                <a:ea typeface="+mn-ea"/>
                <a:cs typeface="+mn-cs"/>
              </a:rPr>
              <a:t>14</a:t>
            </a:r>
            <a:r>
              <a:rPr lang="en-US" sz="1200" kern="1200">
                <a:solidFill>
                  <a:schemeClr val="tx1"/>
                </a:solidFill>
                <a:effectLst/>
                <a:latin typeface="+mn-lt"/>
                <a:ea typeface="+mn-ea"/>
                <a:cs typeface="+mn-cs"/>
              </a:rPr>
              <a:t> Then he appointed twelve of them and called them his apostles. They were to accompany him, and he would send them out to preach, </a:t>
            </a:r>
            <a:r>
              <a:rPr lang="en-US" sz="1200" b="1" kern="1200" baseline="30000">
                <a:solidFill>
                  <a:schemeClr val="tx1"/>
                </a:solidFill>
                <a:effectLst/>
                <a:latin typeface="+mn-lt"/>
                <a:ea typeface="+mn-ea"/>
                <a:cs typeface="+mn-cs"/>
              </a:rPr>
              <a:t>15</a:t>
            </a:r>
            <a:r>
              <a:rPr lang="en-US" sz="1200" kern="1200">
                <a:solidFill>
                  <a:schemeClr val="tx1"/>
                </a:solidFill>
                <a:effectLst/>
                <a:latin typeface="+mn-lt"/>
                <a:ea typeface="+mn-ea"/>
                <a:cs typeface="+mn-cs"/>
              </a:rPr>
              <a:t> giving them authority to cast out demons. </a:t>
            </a:r>
            <a:r>
              <a:rPr lang="en-US" sz="1200" b="1" kern="1200" baseline="30000">
                <a:solidFill>
                  <a:schemeClr val="tx1"/>
                </a:solidFill>
                <a:effectLst/>
                <a:latin typeface="+mn-lt"/>
                <a:ea typeface="+mn-ea"/>
                <a:cs typeface="+mn-cs"/>
              </a:rPr>
              <a:t>16</a:t>
            </a:r>
            <a:r>
              <a:rPr lang="en-US" sz="1200" kern="1200">
                <a:solidFill>
                  <a:schemeClr val="tx1"/>
                </a:solidFill>
                <a:effectLst/>
                <a:latin typeface="+mn-lt"/>
                <a:ea typeface="+mn-ea"/>
                <a:cs typeface="+mn-cs"/>
              </a:rPr>
              <a:t> These are the twelve he chose:</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  Simon (whom he named Peter),</a:t>
            </a:r>
          </a:p>
          <a:p>
            <a:r>
              <a:rPr lang="en-US" sz="1200" b="1" kern="1200" baseline="30000">
                <a:solidFill>
                  <a:schemeClr val="tx1"/>
                </a:solidFill>
                <a:effectLst/>
                <a:latin typeface="+mn-lt"/>
                <a:ea typeface="+mn-ea"/>
                <a:cs typeface="+mn-cs"/>
              </a:rPr>
              <a:t>17</a:t>
            </a:r>
            <a:r>
              <a:rPr lang="en-US" sz="1200" kern="1200">
                <a:solidFill>
                  <a:schemeClr val="tx1"/>
                </a:solidFill>
                <a:effectLst/>
                <a:latin typeface="+mn-lt"/>
                <a:ea typeface="+mn-ea"/>
                <a:cs typeface="+mn-cs"/>
              </a:rPr>
              <a:t> James and John (the sons of Zebedee, but Jesus nicknamed them “Sons of Thunder”),</a:t>
            </a:r>
          </a:p>
          <a:p>
            <a:r>
              <a:rPr lang="en-US" sz="1200" b="1" kern="1200" baseline="30000">
                <a:solidFill>
                  <a:schemeClr val="tx1"/>
                </a:solidFill>
                <a:effectLst/>
                <a:latin typeface="+mn-lt"/>
                <a:ea typeface="+mn-ea"/>
                <a:cs typeface="+mn-cs"/>
              </a:rPr>
              <a:t>18</a:t>
            </a:r>
            <a:r>
              <a:rPr lang="en-US" sz="1200" kern="1200">
                <a:solidFill>
                  <a:schemeClr val="tx1"/>
                </a:solidFill>
                <a:effectLst/>
                <a:latin typeface="+mn-lt"/>
                <a:ea typeface="+mn-ea"/>
                <a:cs typeface="+mn-cs"/>
              </a:rPr>
              <a:t> Andrew,</a:t>
            </a:r>
          </a:p>
          <a:p>
            <a:r>
              <a:rPr lang="en-US" sz="1200" kern="1200">
                <a:solidFill>
                  <a:schemeClr val="tx1"/>
                </a:solidFill>
                <a:effectLst/>
                <a:latin typeface="+mn-lt"/>
                <a:ea typeface="+mn-ea"/>
                <a:cs typeface="+mn-cs"/>
              </a:rPr>
              <a:t>Philip,</a:t>
            </a:r>
          </a:p>
          <a:p>
            <a:r>
              <a:rPr lang="en-US" sz="1200" kern="1200">
                <a:solidFill>
                  <a:schemeClr val="tx1"/>
                </a:solidFill>
                <a:effectLst/>
                <a:latin typeface="+mn-lt"/>
                <a:ea typeface="+mn-ea"/>
                <a:cs typeface="+mn-cs"/>
              </a:rPr>
              <a:t>Bartholomew,</a:t>
            </a:r>
          </a:p>
          <a:p>
            <a:r>
              <a:rPr lang="en-US" sz="1200" kern="1200">
                <a:solidFill>
                  <a:schemeClr val="tx1"/>
                </a:solidFill>
                <a:effectLst/>
                <a:latin typeface="+mn-lt"/>
                <a:ea typeface="+mn-ea"/>
                <a:cs typeface="+mn-cs"/>
              </a:rPr>
              <a:t>Matthew,</a:t>
            </a:r>
          </a:p>
          <a:p>
            <a:r>
              <a:rPr lang="en-US" sz="1200" kern="1200">
                <a:solidFill>
                  <a:schemeClr val="tx1"/>
                </a:solidFill>
                <a:effectLst/>
                <a:latin typeface="+mn-lt"/>
                <a:ea typeface="+mn-ea"/>
                <a:cs typeface="+mn-cs"/>
              </a:rPr>
              <a:t>Thomas,</a:t>
            </a:r>
          </a:p>
          <a:p>
            <a:r>
              <a:rPr lang="en-US" sz="1200" kern="1200">
                <a:solidFill>
                  <a:schemeClr val="tx1"/>
                </a:solidFill>
                <a:effectLst/>
                <a:latin typeface="+mn-lt"/>
                <a:ea typeface="+mn-ea"/>
                <a:cs typeface="+mn-cs"/>
              </a:rPr>
              <a:t>James (son of Alphaeus),</a:t>
            </a:r>
          </a:p>
          <a:p>
            <a:r>
              <a:rPr lang="en-US" sz="1200" kern="1200">
                <a:solidFill>
                  <a:schemeClr val="tx1"/>
                </a:solidFill>
                <a:effectLst/>
                <a:latin typeface="+mn-lt"/>
                <a:ea typeface="+mn-ea"/>
                <a:cs typeface="+mn-cs"/>
              </a:rPr>
              <a:t>Thaddaeus,</a:t>
            </a:r>
          </a:p>
          <a:p>
            <a:r>
              <a:rPr lang="en-US" sz="1200" kern="1200">
                <a:solidFill>
                  <a:schemeClr val="tx1"/>
                </a:solidFill>
                <a:effectLst/>
                <a:latin typeface="+mn-lt"/>
                <a:ea typeface="+mn-ea"/>
                <a:cs typeface="+mn-cs"/>
              </a:rPr>
              <a:t>Simon (the zealot),</a:t>
            </a:r>
          </a:p>
          <a:p>
            <a:r>
              <a:rPr lang="en-US" sz="1200" b="1" kern="1200" baseline="30000">
                <a:solidFill>
                  <a:schemeClr val="tx1"/>
                </a:solidFill>
                <a:effectLst/>
                <a:latin typeface="+mn-lt"/>
                <a:ea typeface="+mn-ea"/>
                <a:cs typeface="+mn-cs"/>
              </a:rPr>
              <a:t>19</a:t>
            </a:r>
            <a:r>
              <a:rPr lang="en-US" sz="1200" kern="1200">
                <a:solidFill>
                  <a:schemeClr val="tx1"/>
                </a:solidFill>
                <a:effectLst/>
                <a:latin typeface="+mn-lt"/>
                <a:ea typeface="+mn-ea"/>
                <a:cs typeface="+mn-cs"/>
              </a:rPr>
              <a:t> Judas Iscariot (who later betrayed him).</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Jesus Chooses the Twelve Apostles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6:12</a:t>
            </a:r>
            <a:r>
              <a:rPr lang="en-US" sz="1200" kern="1200">
                <a:solidFill>
                  <a:schemeClr val="tx1"/>
                </a:solidFill>
                <a:effectLst/>
                <a:latin typeface="+mn-lt"/>
                <a:ea typeface="+mn-ea"/>
                <a:cs typeface="+mn-cs"/>
              </a:rPr>
              <a:t>    One day soon afterward Jesus went up on a mountain to pray, and he prayed to God all night. </a:t>
            </a:r>
            <a:r>
              <a:rPr lang="en-US" sz="1200" b="1" kern="1200" baseline="30000">
                <a:solidFill>
                  <a:schemeClr val="tx1"/>
                </a:solidFill>
                <a:effectLst/>
                <a:latin typeface="+mn-lt"/>
                <a:ea typeface="+mn-ea"/>
                <a:cs typeface="+mn-cs"/>
              </a:rPr>
              <a:t>13</a:t>
            </a:r>
            <a:r>
              <a:rPr lang="en-US" sz="1200" kern="1200">
                <a:solidFill>
                  <a:schemeClr val="tx1"/>
                </a:solidFill>
                <a:effectLst/>
                <a:latin typeface="+mn-lt"/>
                <a:ea typeface="+mn-ea"/>
                <a:cs typeface="+mn-cs"/>
              </a:rPr>
              <a:t> At daybreak he called together all of his disciples and chose twelve of them to be apostles. Here are their names:</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6:14</a:t>
            </a:r>
            <a:r>
              <a:rPr lang="en-US" sz="1200" kern="1200">
                <a:solidFill>
                  <a:schemeClr val="tx1"/>
                </a:solidFill>
                <a:effectLst/>
                <a:latin typeface="+mn-lt"/>
                <a:ea typeface="+mn-ea"/>
                <a:cs typeface="+mn-cs"/>
              </a:rPr>
              <a:t>    Simon (whom he named Peter),</a:t>
            </a:r>
          </a:p>
          <a:p>
            <a:r>
              <a:rPr lang="en-US" sz="1200" kern="1200">
                <a:solidFill>
                  <a:schemeClr val="tx1"/>
                </a:solidFill>
                <a:effectLst/>
                <a:latin typeface="+mn-lt"/>
                <a:ea typeface="+mn-ea"/>
                <a:cs typeface="+mn-cs"/>
              </a:rPr>
              <a:t>Andrew (Peter’s brother),</a:t>
            </a:r>
          </a:p>
          <a:p>
            <a:r>
              <a:rPr lang="en-US" sz="1200" kern="1200">
                <a:solidFill>
                  <a:schemeClr val="tx1"/>
                </a:solidFill>
                <a:effectLst/>
                <a:latin typeface="+mn-lt"/>
                <a:ea typeface="+mn-ea"/>
                <a:cs typeface="+mn-cs"/>
              </a:rPr>
              <a:t>James,</a:t>
            </a:r>
          </a:p>
          <a:p>
            <a:r>
              <a:rPr lang="en-US" sz="1200" kern="1200">
                <a:solidFill>
                  <a:schemeClr val="tx1"/>
                </a:solidFill>
                <a:effectLst/>
                <a:latin typeface="+mn-lt"/>
                <a:ea typeface="+mn-ea"/>
                <a:cs typeface="+mn-cs"/>
              </a:rPr>
              <a:t>John,</a:t>
            </a:r>
          </a:p>
          <a:p>
            <a:r>
              <a:rPr lang="en-US" sz="1200" kern="1200">
                <a:solidFill>
                  <a:schemeClr val="tx1"/>
                </a:solidFill>
                <a:effectLst/>
                <a:latin typeface="+mn-lt"/>
                <a:ea typeface="+mn-ea"/>
                <a:cs typeface="+mn-cs"/>
              </a:rPr>
              <a:t>Philip,</a:t>
            </a:r>
          </a:p>
          <a:p>
            <a:r>
              <a:rPr lang="en-US" sz="1200" kern="1200">
                <a:solidFill>
                  <a:schemeClr val="tx1"/>
                </a:solidFill>
                <a:effectLst/>
                <a:latin typeface="+mn-lt"/>
                <a:ea typeface="+mn-ea"/>
                <a:cs typeface="+mn-cs"/>
              </a:rPr>
              <a:t>Bartholomew,</a:t>
            </a:r>
          </a:p>
          <a:p>
            <a:r>
              <a:rPr lang="en-US" sz="1200" b="1" kern="1200" baseline="30000">
                <a:solidFill>
                  <a:schemeClr val="tx1"/>
                </a:solidFill>
                <a:effectLst/>
                <a:latin typeface="+mn-lt"/>
                <a:ea typeface="+mn-ea"/>
                <a:cs typeface="+mn-cs"/>
              </a:rPr>
              <a:t>15</a:t>
            </a:r>
            <a:r>
              <a:rPr lang="en-US" sz="1200" kern="1200">
                <a:solidFill>
                  <a:schemeClr val="tx1"/>
                </a:solidFill>
                <a:effectLst/>
                <a:latin typeface="+mn-lt"/>
                <a:ea typeface="+mn-ea"/>
                <a:cs typeface="+mn-cs"/>
              </a:rPr>
              <a:t> Matthew,</a:t>
            </a:r>
          </a:p>
          <a:p>
            <a:r>
              <a:rPr lang="en-US" sz="1200" kern="1200">
                <a:solidFill>
                  <a:schemeClr val="tx1"/>
                </a:solidFill>
                <a:effectLst/>
                <a:latin typeface="+mn-lt"/>
                <a:ea typeface="+mn-ea"/>
                <a:cs typeface="+mn-cs"/>
              </a:rPr>
              <a:t>Thomas,</a:t>
            </a:r>
          </a:p>
          <a:p>
            <a:r>
              <a:rPr lang="en-US" sz="1200" kern="1200">
                <a:solidFill>
                  <a:schemeClr val="tx1"/>
                </a:solidFill>
                <a:effectLst/>
                <a:latin typeface="+mn-lt"/>
                <a:ea typeface="+mn-ea"/>
                <a:cs typeface="+mn-cs"/>
              </a:rPr>
              <a:t>James (son of Alphaeus),</a:t>
            </a:r>
          </a:p>
          <a:p>
            <a:r>
              <a:rPr lang="en-US" sz="1200" kern="1200">
                <a:solidFill>
                  <a:schemeClr val="tx1"/>
                </a:solidFill>
                <a:effectLst/>
                <a:latin typeface="+mn-lt"/>
                <a:ea typeface="+mn-ea"/>
                <a:cs typeface="+mn-cs"/>
              </a:rPr>
              <a:t>Simon (who was called the zealot),</a:t>
            </a:r>
          </a:p>
          <a:p>
            <a:r>
              <a:rPr lang="en-US" sz="1200" b="1" kern="1200" baseline="30000">
                <a:solidFill>
                  <a:schemeClr val="tx1"/>
                </a:solidFill>
                <a:effectLst/>
                <a:latin typeface="+mn-lt"/>
                <a:ea typeface="+mn-ea"/>
                <a:cs typeface="+mn-cs"/>
              </a:rPr>
              <a:t>16</a:t>
            </a:r>
            <a:r>
              <a:rPr lang="en-US" sz="1200" kern="1200">
                <a:solidFill>
                  <a:schemeClr val="tx1"/>
                </a:solidFill>
                <a:effectLst/>
                <a:latin typeface="+mn-lt"/>
                <a:ea typeface="+mn-ea"/>
                <a:cs typeface="+mn-cs"/>
              </a:rPr>
              <a:t> Judas (son of James),</a:t>
            </a:r>
          </a:p>
          <a:p>
            <a:r>
              <a:rPr lang="en-US" sz="1200" kern="1200">
                <a:solidFill>
                  <a:schemeClr val="tx1"/>
                </a:solidFill>
                <a:effectLst/>
                <a:latin typeface="+mn-lt"/>
                <a:ea typeface="+mn-ea"/>
                <a:cs typeface="+mn-cs"/>
              </a:rPr>
              <a:t>Judas Iscariot (who later betrayed him).</a:t>
            </a:r>
          </a:p>
        </p:txBody>
      </p:sp>
      <p:sp>
        <p:nvSpPr>
          <p:cNvPr id="4" name="Slide Number Placeholder 3"/>
          <p:cNvSpPr>
            <a:spLocks noGrp="1"/>
          </p:cNvSpPr>
          <p:nvPr>
            <p:ph type="sldNum" sz="quarter" idx="5"/>
          </p:nvPr>
        </p:nvSpPr>
        <p:spPr/>
        <p:txBody>
          <a:bodyPr/>
          <a:lstStyle/>
          <a:p>
            <a:fld id="{7FF8FD0F-CF75-4E76-A791-C623B2213724}" type="slidenum">
              <a:rPr lang="en-GB" smtClean="0"/>
              <a:t>200</a:t>
            </a:fld>
            <a:endParaRPr lang="en-GB"/>
          </a:p>
        </p:txBody>
      </p:sp>
    </p:spTree>
    <p:extLst>
      <p:ext uri="{BB962C8B-B14F-4D97-AF65-F5344CB8AC3E}">
        <p14:creationId xmlns:p14="http://schemas.microsoft.com/office/powerpoint/2010/main" val="1227037608"/>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laugh to see a picture like this, but hopefully it helps us better see how to change the world.</a:t>
            </a:r>
          </a:p>
        </p:txBody>
      </p:sp>
      <p:sp>
        <p:nvSpPr>
          <p:cNvPr id="4" name="Slide Number Placeholder 3"/>
          <p:cNvSpPr>
            <a:spLocks noGrp="1"/>
          </p:cNvSpPr>
          <p:nvPr>
            <p:ph type="sldNum" sz="quarter" idx="5"/>
          </p:nvPr>
        </p:nvSpPr>
        <p:spPr/>
        <p:txBody>
          <a:bodyPr/>
          <a:lstStyle/>
          <a:p>
            <a:fld id="{7FF8FD0F-CF75-4E76-A791-C623B2213724}" type="slidenum">
              <a:rPr lang="en-GB" smtClean="0"/>
              <a:t>201</a:t>
            </a:fld>
            <a:endParaRPr lang="en-GB" dirty="0"/>
          </a:p>
        </p:txBody>
      </p:sp>
    </p:spTree>
    <p:extLst>
      <p:ext uri="{BB962C8B-B14F-4D97-AF65-F5344CB8AC3E}">
        <p14:creationId xmlns:p14="http://schemas.microsoft.com/office/powerpoint/2010/main" val="2206301129"/>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Christ preaches the Sermon on the Mount to describe God’s holiness in the characteristics of the kingdom's subjects, his fulfillment of the Law, and kingdom entrance only through him to discredit Pharisaic righteousness </a:t>
            </a:r>
            <a:endParaRPr lang="en-US" sz="1800" dirty="0">
              <a:effectLst/>
              <a:latin typeface="Times"/>
              <a:ea typeface="Times New Roman" panose="02020603050405020304" pitchFamily="18" charset="0"/>
              <a:cs typeface="Times New Roman" panose="02020603050405020304" pitchFamily="18" charset="0"/>
            </a:endParaRPr>
          </a:p>
          <a:p>
            <a:r>
              <a:rPr lang="en-US" dirty="0"/>
              <a:t>__________</a:t>
            </a:r>
          </a:p>
          <a:p>
            <a:endParaRPr lang="en-US" dirty="0"/>
          </a:p>
          <a:p>
            <a:r>
              <a:rPr lang="en-US" sz="1200" kern="1200">
                <a:solidFill>
                  <a:schemeClr val="tx1"/>
                </a:solidFill>
                <a:effectLst/>
                <a:latin typeface="+mn-lt"/>
                <a:ea typeface="+mn-ea"/>
                <a:cs typeface="+mn-cs"/>
              </a:rPr>
              <a:t>The Sermon on the Mount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5:1</a:t>
            </a:r>
            <a:r>
              <a:rPr lang="en-US" sz="1200" kern="1200">
                <a:solidFill>
                  <a:schemeClr val="tx1"/>
                </a:solidFill>
                <a:effectLst/>
                <a:latin typeface="+mn-lt"/>
                <a:ea typeface="+mn-ea"/>
                <a:cs typeface="+mn-cs"/>
              </a:rPr>
              <a:t>    One day as he saw the crowds gathering, Jesus went up on the mountainside and sat down. His disciples gathered around him,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and he began to teach them.</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Beatitudes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5:3</a:t>
            </a:r>
            <a:r>
              <a:rPr lang="en-US" sz="1200" kern="1200">
                <a:solidFill>
                  <a:schemeClr val="tx1"/>
                </a:solidFill>
                <a:effectLst/>
                <a:latin typeface="+mn-lt"/>
                <a:ea typeface="+mn-ea"/>
                <a:cs typeface="+mn-cs"/>
              </a:rPr>
              <a:t>    “God blesses those who are poor and realize their need for him,</a:t>
            </a:r>
          </a:p>
          <a:p>
            <a:r>
              <a:rPr lang="en-US" sz="1200" kern="1200">
                <a:solidFill>
                  <a:schemeClr val="tx1"/>
                </a:solidFill>
                <a:effectLst/>
                <a:latin typeface="+mn-lt"/>
                <a:ea typeface="+mn-ea"/>
                <a:cs typeface="+mn-cs"/>
              </a:rPr>
              <a:t>for the Kingdom of Heaven is theirs.</a:t>
            </a:r>
          </a:p>
          <a:p>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God blesses those who mourn,</a:t>
            </a:r>
          </a:p>
          <a:p>
            <a:r>
              <a:rPr lang="en-US" sz="1200" kern="1200">
                <a:solidFill>
                  <a:schemeClr val="tx1"/>
                </a:solidFill>
                <a:effectLst/>
                <a:latin typeface="+mn-lt"/>
                <a:ea typeface="+mn-ea"/>
                <a:cs typeface="+mn-cs"/>
              </a:rPr>
              <a:t>for they will be comforted.</a:t>
            </a:r>
          </a:p>
          <a:p>
            <a:r>
              <a:rPr lang="en-US" sz="1200" b="1" kern="1200" baseline="30000">
                <a:solidFill>
                  <a:schemeClr val="tx1"/>
                </a:solidFill>
                <a:effectLst/>
                <a:latin typeface="+mn-lt"/>
                <a:ea typeface="+mn-ea"/>
                <a:cs typeface="+mn-cs"/>
              </a:rPr>
              <a:t>5</a:t>
            </a:r>
            <a:r>
              <a:rPr lang="en-US" sz="1200" kern="1200">
                <a:solidFill>
                  <a:schemeClr val="tx1"/>
                </a:solidFill>
                <a:effectLst/>
                <a:latin typeface="+mn-lt"/>
                <a:ea typeface="+mn-ea"/>
                <a:cs typeface="+mn-cs"/>
              </a:rPr>
              <a:t> God blesses those who are humble,</a:t>
            </a:r>
          </a:p>
          <a:p>
            <a:r>
              <a:rPr lang="en-US" sz="1200" kern="1200">
                <a:solidFill>
                  <a:schemeClr val="tx1"/>
                </a:solidFill>
                <a:effectLst/>
                <a:latin typeface="+mn-lt"/>
                <a:ea typeface="+mn-ea"/>
                <a:cs typeface="+mn-cs"/>
              </a:rPr>
              <a:t>for they will inherit the whole earth.</a:t>
            </a:r>
          </a:p>
          <a:p>
            <a:r>
              <a:rPr lang="en-US" sz="1200" b="1" kern="1200" baseline="30000">
                <a:solidFill>
                  <a:schemeClr val="tx1"/>
                </a:solidFill>
                <a:effectLst/>
                <a:latin typeface="+mn-lt"/>
                <a:ea typeface="+mn-ea"/>
                <a:cs typeface="+mn-cs"/>
              </a:rPr>
              <a:t>6</a:t>
            </a:r>
            <a:r>
              <a:rPr lang="en-US" sz="1200" kern="1200">
                <a:solidFill>
                  <a:schemeClr val="tx1"/>
                </a:solidFill>
                <a:effectLst/>
                <a:latin typeface="+mn-lt"/>
                <a:ea typeface="+mn-ea"/>
                <a:cs typeface="+mn-cs"/>
              </a:rPr>
              <a:t> God blesses those who hunger and thirst for justice,</a:t>
            </a:r>
          </a:p>
          <a:p>
            <a:r>
              <a:rPr lang="en-US" sz="1200" kern="1200">
                <a:solidFill>
                  <a:schemeClr val="tx1"/>
                </a:solidFill>
                <a:effectLst/>
                <a:latin typeface="+mn-lt"/>
                <a:ea typeface="+mn-ea"/>
                <a:cs typeface="+mn-cs"/>
              </a:rPr>
              <a:t>for they will be satisfied.</a:t>
            </a:r>
          </a:p>
          <a:p>
            <a:r>
              <a:rPr lang="en-US" sz="1200" b="1" kern="1200" baseline="30000">
                <a:solidFill>
                  <a:schemeClr val="tx1"/>
                </a:solidFill>
                <a:effectLst/>
                <a:latin typeface="+mn-lt"/>
                <a:ea typeface="+mn-ea"/>
                <a:cs typeface="+mn-cs"/>
              </a:rPr>
              <a:t>7</a:t>
            </a:r>
            <a:r>
              <a:rPr lang="en-US" sz="1200" kern="1200">
                <a:solidFill>
                  <a:schemeClr val="tx1"/>
                </a:solidFill>
                <a:effectLst/>
                <a:latin typeface="+mn-lt"/>
                <a:ea typeface="+mn-ea"/>
                <a:cs typeface="+mn-cs"/>
              </a:rPr>
              <a:t> God blesses those who are merciful,</a:t>
            </a:r>
          </a:p>
          <a:p>
            <a:r>
              <a:rPr lang="en-US" sz="1200" kern="1200">
                <a:solidFill>
                  <a:schemeClr val="tx1"/>
                </a:solidFill>
                <a:effectLst/>
                <a:latin typeface="+mn-lt"/>
                <a:ea typeface="+mn-ea"/>
                <a:cs typeface="+mn-cs"/>
              </a:rPr>
              <a:t>for they will be shown mercy.</a:t>
            </a:r>
          </a:p>
          <a:p>
            <a:r>
              <a:rPr lang="en-US" sz="1200" b="1" kern="1200" baseline="30000">
                <a:solidFill>
                  <a:schemeClr val="tx1"/>
                </a:solidFill>
                <a:effectLst/>
                <a:latin typeface="+mn-lt"/>
                <a:ea typeface="+mn-ea"/>
                <a:cs typeface="+mn-cs"/>
              </a:rPr>
              <a:t>8</a:t>
            </a:r>
            <a:r>
              <a:rPr lang="en-US" sz="1200" kern="1200">
                <a:solidFill>
                  <a:schemeClr val="tx1"/>
                </a:solidFill>
                <a:effectLst/>
                <a:latin typeface="+mn-lt"/>
                <a:ea typeface="+mn-ea"/>
                <a:cs typeface="+mn-cs"/>
              </a:rPr>
              <a:t> God blesses those whose hearts are pure,</a:t>
            </a:r>
          </a:p>
          <a:p>
            <a:r>
              <a:rPr lang="en-US" sz="1200" kern="1200">
                <a:solidFill>
                  <a:schemeClr val="tx1"/>
                </a:solidFill>
                <a:effectLst/>
                <a:latin typeface="+mn-lt"/>
                <a:ea typeface="+mn-ea"/>
                <a:cs typeface="+mn-cs"/>
              </a:rPr>
              <a:t>for they will see God.</a:t>
            </a:r>
          </a:p>
          <a:p>
            <a:r>
              <a:rPr lang="en-US" sz="1200" b="1" kern="1200" baseline="30000">
                <a:solidFill>
                  <a:schemeClr val="tx1"/>
                </a:solidFill>
                <a:effectLst/>
                <a:latin typeface="+mn-lt"/>
                <a:ea typeface="+mn-ea"/>
                <a:cs typeface="+mn-cs"/>
              </a:rPr>
              <a:t>9</a:t>
            </a:r>
            <a:r>
              <a:rPr lang="en-US" sz="1200" kern="1200">
                <a:solidFill>
                  <a:schemeClr val="tx1"/>
                </a:solidFill>
                <a:effectLst/>
                <a:latin typeface="+mn-lt"/>
                <a:ea typeface="+mn-ea"/>
                <a:cs typeface="+mn-cs"/>
              </a:rPr>
              <a:t> God blesses those who work for peace,</a:t>
            </a:r>
          </a:p>
          <a:p>
            <a:r>
              <a:rPr lang="en-US" sz="1200" kern="1200">
                <a:solidFill>
                  <a:schemeClr val="tx1"/>
                </a:solidFill>
                <a:effectLst/>
                <a:latin typeface="+mn-lt"/>
                <a:ea typeface="+mn-ea"/>
                <a:cs typeface="+mn-cs"/>
              </a:rPr>
              <a:t>for they will be called the children of God.</a:t>
            </a:r>
          </a:p>
          <a:p>
            <a:r>
              <a:rPr lang="en-US" sz="1200" b="1" kern="1200" baseline="30000">
                <a:solidFill>
                  <a:schemeClr val="tx1"/>
                </a:solidFill>
                <a:effectLst/>
                <a:latin typeface="+mn-lt"/>
                <a:ea typeface="+mn-ea"/>
                <a:cs typeface="+mn-cs"/>
              </a:rPr>
              <a:t>10</a:t>
            </a:r>
            <a:r>
              <a:rPr lang="en-US" sz="1200" kern="1200">
                <a:solidFill>
                  <a:schemeClr val="tx1"/>
                </a:solidFill>
                <a:effectLst/>
                <a:latin typeface="+mn-lt"/>
                <a:ea typeface="+mn-ea"/>
                <a:cs typeface="+mn-cs"/>
              </a:rPr>
              <a:t> God blesses those who are persecuted for doing right,</a:t>
            </a:r>
          </a:p>
          <a:p>
            <a:r>
              <a:rPr lang="en-US" sz="1200" kern="1200">
                <a:solidFill>
                  <a:schemeClr val="tx1"/>
                </a:solidFill>
                <a:effectLst/>
                <a:latin typeface="+mn-lt"/>
                <a:ea typeface="+mn-ea"/>
                <a:cs typeface="+mn-cs"/>
              </a:rPr>
              <a:t>for the Kingdom of Heaven is theirs.</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5:11</a:t>
            </a:r>
            <a:r>
              <a:rPr lang="en-US" sz="1200" kern="1200">
                <a:solidFill>
                  <a:schemeClr val="tx1"/>
                </a:solidFill>
                <a:effectLst/>
                <a:latin typeface="+mn-lt"/>
                <a:ea typeface="+mn-ea"/>
                <a:cs typeface="+mn-cs"/>
              </a:rPr>
              <a:t>    “God blesses you when people mock you and persecute you and lie about you and say all sorts of evil things against you because you are my followers. </a:t>
            </a:r>
            <a:r>
              <a:rPr lang="en-US" sz="1200" b="1" kern="1200" baseline="30000">
                <a:solidFill>
                  <a:schemeClr val="tx1"/>
                </a:solidFill>
                <a:effectLst/>
                <a:latin typeface="+mn-lt"/>
                <a:ea typeface="+mn-ea"/>
                <a:cs typeface="+mn-cs"/>
              </a:rPr>
              <a:t>12</a:t>
            </a:r>
            <a:r>
              <a:rPr lang="en-US" sz="1200" kern="1200">
                <a:solidFill>
                  <a:schemeClr val="tx1"/>
                </a:solidFill>
                <a:effectLst/>
                <a:latin typeface="+mn-lt"/>
                <a:ea typeface="+mn-ea"/>
                <a:cs typeface="+mn-cs"/>
              </a:rPr>
              <a:t> Be happy about it! Be very glad! For a great reward awaits you in heaven. And remember, the ancient prophets were persecuted in the same way.</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Teaching about Salt and Light</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5:13</a:t>
            </a:r>
            <a:r>
              <a:rPr lang="en-US" sz="1200" kern="1200">
                <a:solidFill>
                  <a:schemeClr val="tx1"/>
                </a:solidFill>
                <a:effectLst/>
                <a:latin typeface="+mn-lt"/>
                <a:ea typeface="+mn-ea"/>
                <a:cs typeface="+mn-cs"/>
              </a:rPr>
              <a:t>    “You are the salt of the earth. But what good is salt if it has lost its flavor? Can you make it salty again? It will be thrown out and trampled underfoot as worthless.</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5:14</a:t>
            </a:r>
            <a:r>
              <a:rPr lang="en-US" sz="1200" kern="1200">
                <a:solidFill>
                  <a:schemeClr val="tx1"/>
                </a:solidFill>
                <a:effectLst/>
                <a:latin typeface="+mn-lt"/>
                <a:ea typeface="+mn-ea"/>
                <a:cs typeface="+mn-cs"/>
              </a:rPr>
              <a:t>    “You are the light of the world—like a city on a hilltop that cannot be hidden. </a:t>
            </a:r>
            <a:r>
              <a:rPr lang="en-US" sz="1200" b="1" kern="1200" baseline="30000">
                <a:solidFill>
                  <a:schemeClr val="tx1"/>
                </a:solidFill>
                <a:effectLst/>
                <a:latin typeface="+mn-lt"/>
                <a:ea typeface="+mn-ea"/>
                <a:cs typeface="+mn-cs"/>
              </a:rPr>
              <a:t>15</a:t>
            </a:r>
            <a:r>
              <a:rPr lang="en-US" sz="1200" kern="1200">
                <a:solidFill>
                  <a:schemeClr val="tx1"/>
                </a:solidFill>
                <a:effectLst/>
                <a:latin typeface="+mn-lt"/>
                <a:ea typeface="+mn-ea"/>
                <a:cs typeface="+mn-cs"/>
              </a:rPr>
              <a:t> No one lights a lamp and then puts it under a basket. Instead, a lamp is placed on a stand, where it gives light to everyone in the house. </a:t>
            </a:r>
            <a:r>
              <a:rPr lang="en-US" sz="1200" b="1" kern="1200" baseline="30000">
                <a:solidFill>
                  <a:schemeClr val="tx1"/>
                </a:solidFill>
                <a:effectLst/>
                <a:latin typeface="+mn-lt"/>
                <a:ea typeface="+mn-ea"/>
                <a:cs typeface="+mn-cs"/>
              </a:rPr>
              <a:t>16</a:t>
            </a:r>
            <a:r>
              <a:rPr lang="en-US" sz="1200" kern="1200">
                <a:solidFill>
                  <a:schemeClr val="tx1"/>
                </a:solidFill>
                <a:effectLst/>
                <a:latin typeface="+mn-lt"/>
                <a:ea typeface="+mn-ea"/>
                <a:cs typeface="+mn-cs"/>
              </a:rPr>
              <a:t> In the same way, let your good deeds shine out for all to see, so that everyone will praise your heavenly Father.</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Teaching about the Law</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5:17</a:t>
            </a:r>
            <a:r>
              <a:rPr lang="en-US" sz="1200" kern="1200">
                <a:solidFill>
                  <a:schemeClr val="tx1"/>
                </a:solidFill>
                <a:effectLst/>
                <a:latin typeface="+mn-lt"/>
                <a:ea typeface="+mn-ea"/>
                <a:cs typeface="+mn-cs"/>
              </a:rPr>
              <a:t>    “Don’t misunderstand why I have come. I did not come to abolish the law of Moses or the writings of the prophets. No, I came to accomplish their purpose. </a:t>
            </a:r>
            <a:r>
              <a:rPr lang="en-US" sz="1200" b="1" kern="1200" baseline="30000">
                <a:solidFill>
                  <a:schemeClr val="tx1"/>
                </a:solidFill>
                <a:effectLst/>
                <a:latin typeface="+mn-lt"/>
                <a:ea typeface="+mn-ea"/>
                <a:cs typeface="+mn-cs"/>
              </a:rPr>
              <a:t>18</a:t>
            </a:r>
            <a:r>
              <a:rPr lang="en-US" sz="1200" kern="1200">
                <a:solidFill>
                  <a:schemeClr val="tx1"/>
                </a:solidFill>
                <a:effectLst/>
                <a:latin typeface="+mn-lt"/>
                <a:ea typeface="+mn-ea"/>
                <a:cs typeface="+mn-cs"/>
              </a:rPr>
              <a:t> I tell you the truth, until heaven and earth disappear, not even the smallest detail of God’s law will disappear until its purpose is achieved. </a:t>
            </a:r>
            <a:r>
              <a:rPr lang="en-US" sz="1200" b="1" kern="1200" baseline="30000">
                <a:solidFill>
                  <a:schemeClr val="tx1"/>
                </a:solidFill>
                <a:effectLst/>
                <a:latin typeface="+mn-lt"/>
                <a:ea typeface="+mn-ea"/>
                <a:cs typeface="+mn-cs"/>
              </a:rPr>
              <a:t>19</a:t>
            </a:r>
            <a:r>
              <a:rPr lang="en-US" sz="1200" kern="1200">
                <a:solidFill>
                  <a:schemeClr val="tx1"/>
                </a:solidFill>
                <a:effectLst/>
                <a:latin typeface="+mn-lt"/>
                <a:ea typeface="+mn-ea"/>
                <a:cs typeface="+mn-cs"/>
              </a:rPr>
              <a:t> So if you ignore the least commandment and teach others to do the same, you will be called the least in the Kingdom of Heaven. But anyone who obeys God’s laws and teaches them will be called great in the Kingdom of Heaven.</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5:20</a:t>
            </a:r>
            <a:r>
              <a:rPr lang="en-US" sz="1200" kern="1200">
                <a:solidFill>
                  <a:schemeClr val="tx1"/>
                </a:solidFill>
                <a:effectLst/>
                <a:latin typeface="+mn-lt"/>
                <a:ea typeface="+mn-ea"/>
                <a:cs typeface="+mn-cs"/>
              </a:rPr>
              <a:t>    “But I warn you—unless your righteousness is better than the righteousness of the teachers of religious law and the Pharisees, you will never enter the Kingdom of Heaven!</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Teaching about Anger</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5:21</a:t>
            </a:r>
            <a:r>
              <a:rPr lang="en-US" sz="1200" kern="1200">
                <a:solidFill>
                  <a:schemeClr val="tx1"/>
                </a:solidFill>
                <a:effectLst/>
                <a:latin typeface="+mn-lt"/>
                <a:ea typeface="+mn-ea"/>
                <a:cs typeface="+mn-cs"/>
              </a:rPr>
              <a:t>    “You have heard that our ancestors were told, ‘You must not murder. If you commit murder, you are subject to judgment.’ </a:t>
            </a:r>
            <a:r>
              <a:rPr lang="en-US" sz="1200" b="1" kern="1200" baseline="30000">
                <a:solidFill>
                  <a:schemeClr val="tx1"/>
                </a:solidFill>
                <a:effectLst/>
                <a:latin typeface="+mn-lt"/>
                <a:ea typeface="+mn-ea"/>
                <a:cs typeface="+mn-cs"/>
              </a:rPr>
              <a:t>22</a:t>
            </a:r>
            <a:r>
              <a:rPr lang="en-US" sz="1200" kern="1200">
                <a:solidFill>
                  <a:schemeClr val="tx1"/>
                </a:solidFill>
                <a:effectLst/>
                <a:latin typeface="+mn-lt"/>
                <a:ea typeface="+mn-ea"/>
                <a:cs typeface="+mn-cs"/>
              </a:rPr>
              <a:t> But I say, if you are even angry with someone, you are subject to judgment! If you call someone an idiot, you are in danger of being brought before the court. And if you curse someone, you are in danger of the fires of hell.</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5:23</a:t>
            </a:r>
            <a:r>
              <a:rPr lang="en-US" sz="1200" kern="1200">
                <a:solidFill>
                  <a:schemeClr val="tx1"/>
                </a:solidFill>
                <a:effectLst/>
                <a:latin typeface="+mn-lt"/>
                <a:ea typeface="+mn-ea"/>
                <a:cs typeface="+mn-cs"/>
              </a:rPr>
              <a:t>    “So if you are presenting a sacrifice at the altar in the Temple and you suddenly remember that someone has something against you, </a:t>
            </a:r>
            <a:r>
              <a:rPr lang="en-US" sz="1200" b="1" kern="1200" baseline="30000">
                <a:solidFill>
                  <a:schemeClr val="tx1"/>
                </a:solidFill>
                <a:effectLst/>
                <a:latin typeface="+mn-lt"/>
                <a:ea typeface="+mn-ea"/>
                <a:cs typeface="+mn-cs"/>
              </a:rPr>
              <a:t>24</a:t>
            </a:r>
            <a:r>
              <a:rPr lang="en-US" sz="1200" kern="1200">
                <a:solidFill>
                  <a:schemeClr val="tx1"/>
                </a:solidFill>
                <a:effectLst/>
                <a:latin typeface="+mn-lt"/>
                <a:ea typeface="+mn-ea"/>
                <a:cs typeface="+mn-cs"/>
              </a:rPr>
              <a:t> leave your sacrifice there at the altar. Go and be reconciled to that person. Then come and offer your sacrifice to God.</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5:25</a:t>
            </a:r>
            <a:r>
              <a:rPr lang="en-US" sz="1200" kern="1200">
                <a:solidFill>
                  <a:schemeClr val="tx1"/>
                </a:solidFill>
                <a:effectLst/>
                <a:latin typeface="+mn-lt"/>
                <a:ea typeface="+mn-ea"/>
                <a:cs typeface="+mn-cs"/>
              </a:rPr>
              <a:t>    “When you are on the way to court with your adversary, settle your differences quickly. Otherwise, your accuser may hand you over to the judge, who will hand you over to an officer, and you will be thrown into prison. </a:t>
            </a:r>
            <a:r>
              <a:rPr lang="en-US" sz="1200" b="1" kern="1200" baseline="30000">
                <a:solidFill>
                  <a:schemeClr val="tx1"/>
                </a:solidFill>
                <a:effectLst/>
                <a:latin typeface="+mn-lt"/>
                <a:ea typeface="+mn-ea"/>
                <a:cs typeface="+mn-cs"/>
              </a:rPr>
              <a:t>26</a:t>
            </a:r>
            <a:r>
              <a:rPr lang="en-US" sz="1200" kern="1200">
                <a:solidFill>
                  <a:schemeClr val="tx1"/>
                </a:solidFill>
                <a:effectLst/>
                <a:latin typeface="+mn-lt"/>
                <a:ea typeface="+mn-ea"/>
                <a:cs typeface="+mn-cs"/>
              </a:rPr>
              <a:t> And if that happens, you surely won’t be free again until you have paid the last penny.</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Teaching about Adultery</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5:27</a:t>
            </a:r>
            <a:r>
              <a:rPr lang="en-US" sz="1200" kern="1200">
                <a:solidFill>
                  <a:schemeClr val="tx1"/>
                </a:solidFill>
                <a:effectLst/>
                <a:latin typeface="+mn-lt"/>
                <a:ea typeface="+mn-ea"/>
                <a:cs typeface="+mn-cs"/>
              </a:rPr>
              <a:t>    “You have heard the commandment that says, ‘You must not commit adultery.’ </a:t>
            </a:r>
            <a:r>
              <a:rPr lang="en-US" sz="1200" b="1" kern="1200" baseline="30000">
                <a:solidFill>
                  <a:schemeClr val="tx1"/>
                </a:solidFill>
                <a:effectLst/>
                <a:latin typeface="+mn-lt"/>
                <a:ea typeface="+mn-ea"/>
                <a:cs typeface="+mn-cs"/>
              </a:rPr>
              <a:t>28</a:t>
            </a:r>
            <a:r>
              <a:rPr lang="en-US" sz="1200" kern="1200">
                <a:solidFill>
                  <a:schemeClr val="tx1"/>
                </a:solidFill>
                <a:effectLst/>
                <a:latin typeface="+mn-lt"/>
                <a:ea typeface="+mn-ea"/>
                <a:cs typeface="+mn-cs"/>
              </a:rPr>
              <a:t> But I say, anyone who even looks at a woman with lust has already committed adultery with her in his heart. </a:t>
            </a:r>
            <a:r>
              <a:rPr lang="en-US" sz="1200" b="1" kern="1200" baseline="30000">
                <a:solidFill>
                  <a:schemeClr val="tx1"/>
                </a:solidFill>
                <a:effectLst/>
                <a:latin typeface="+mn-lt"/>
                <a:ea typeface="+mn-ea"/>
                <a:cs typeface="+mn-cs"/>
              </a:rPr>
              <a:t>29</a:t>
            </a:r>
            <a:r>
              <a:rPr lang="en-US" sz="1200" kern="1200">
                <a:solidFill>
                  <a:schemeClr val="tx1"/>
                </a:solidFill>
                <a:effectLst/>
                <a:latin typeface="+mn-lt"/>
                <a:ea typeface="+mn-ea"/>
                <a:cs typeface="+mn-cs"/>
              </a:rPr>
              <a:t> So if your eye—even your good eye—causes you to lust, gouge it out and throw it away. It is better for you to lose one part of your body than for your whole body to be thrown into hell. </a:t>
            </a:r>
            <a:r>
              <a:rPr lang="en-US" sz="1200" b="1" kern="1200" baseline="30000">
                <a:solidFill>
                  <a:schemeClr val="tx1"/>
                </a:solidFill>
                <a:effectLst/>
                <a:latin typeface="+mn-lt"/>
                <a:ea typeface="+mn-ea"/>
                <a:cs typeface="+mn-cs"/>
              </a:rPr>
              <a:t>30</a:t>
            </a:r>
            <a:r>
              <a:rPr lang="en-US" sz="1200" kern="1200">
                <a:solidFill>
                  <a:schemeClr val="tx1"/>
                </a:solidFill>
                <a:effectLst/>
                <a:latin typeface="+mn-lt"/>
                <a:ea typeface="+mn-ea"/>
                <a:cs typeface="+mn-cs"/>
              </a:rPr>
              <a:t> And if your hand—even your stronger hand—causes you to sin, cut it off and throw it away. It is better for you to lose one part of your body than for your whole body to be thrown into hell.</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Teaching about Divorce</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5:31</a:t>
            </a:r>
            <a:r>
              <a:rPr lang="en-US" sz="1200" kern="1200">
                <a:solidFill>
                  <a:schemeClr val="tx1"/>
                </a:solidFill>
                <a:effectLst/>
                <a:latin typeface="+mn-lt"/>
                <a:ea typeface="+mn-ea"/>
                <a:cs typeface="+mn-cs"/>
              </a:rPr>
              <a:t>    “You have heard the law that says, ‘A man can divorce his wife by merely giving her a written notice of divorce.’ </a:t>
            </a:r>
            <a:r>
              <a:rPr lang="en-US" sz="1200" b="1" kern="1200" baseline="30000">
                <a:solidFill>
                  <a:schemeClr val="tx1"/>
                </a:solidFill>
                <a:effectLst/>
                <a:latin typeface="+mn-lt"/>
                <a:ea typeface="+mn-ea"/>
                <a:cs typeface="+mn-cs"/>
              </a:rPr>
              <a:t>32</a:t>
            </a:r>
            <a:r>
              <a:rPr lang="en-US" sz="1200" kern="1200">
                <a:solidFill>
                  <a:schemeClr val="tx1"/>
                </a:solidFill>
                <a:effectLst/>
                <a:latin typeface="+mn-lt"/>
                <a:ea typeface="+mn-ea"/>
                <a:cs typeface="+mn-cs"/>
              </a:rPr>
              <a:t> But I say that a man who divorces his wife, unless she has been unfaithful, causes her to commit adultery. And anyone who marries a divorced woman also commits adultery.</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Teaching about Vows</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5:33</a:t>
            </a:r>
            <a:r>
              <a:rPr lang="en-US" sz="1200" kern="1200">
                <a:solidFill>
                  <a:schemeClr val="tx1"/>
                </a:solidFill>
                <a:effectLst/>
                <a:latin typeface="+mn-lt"/>
                <a:ea typeface="+mn-ea"/>
                <a:cs typeface="+mn-cs"/>
              </a:rPr>
              <a:t>    “You have also heard that our ancestors were told, ‘You must not break your vows; you must carry out the vows you make to the LORD.’ </a:t>
            </a:r>
            <a:r>
              <a:rPr lang="en-US" sz="1200" b="1" kern="1200" baseline="30000">
                <a:solidFill>
                  <a:schemeClr val="tx1"/>
                </a:solidFill>
                <a:effectLst/>
                <a:latin typeface="+mn-lt"/>
                <a:ea typeface="+mn-ea"/>
                <a:cs typeface="+mn-cs"/>
              </a:rPr>
              <a:t>34</a:t>
            </a:r>
            <a:r>
              <a:rPr lang="en-US" sz="1200" kern="1200">
                <a:solidFill>
                  <a:schemeClr val="tx1"/>
                </a:solidFill>
                <a:effectLst/>
                <a:latin typeface="+mn-lt"/>
                <a:ea typeface="+mn-ea"/>
                <a:cs typeface="+mn-cs"/>
              </a:rPr>
              <a:t> But I say, do not make any vows! Do not say, ‘By heaven!’ because heaven is God’s throne. </a:t>
            </a:r>
            <a:r>
              <a:rPr lang="en-US" sz="1200" b="1" kern="1200" baseline="30000">
                <a:solidFill>
                  <a:schemeClr val="tx1"/>
                </a:solidFill>
                <a:effectLst/>
                <a:latin typeface="+mn-lt"/>
                <a:ea typeface="+mn-ea"/>
                <a:cs typeface="+mn-cs"/>
              </a:rPr>
              <a:t>35</a:t>
            </a:r>
            <a:r>
              <a:rPr lang="en-US" sz="1200" kern="1200">
                <a:solidFill>
                  <a:schemeClr val="tx1"/>
                </a:solidFill>
                <a:effectLst/>
                <a:latin typeface="+mn-lt"/>
                <a:ea typeface="+mn-ea"/>
                <a:cs typeface="+mn-cs"/>
              </a:rPr>
              <a:t> And do not say, ‘By the earth!’ because the earth is his footstool. And do not say, ‘By Jerusalem!’ for Jerusalem is the city of the great King. </a:t>
            </a:r>
            <a:r>
              <a:rPr lang="en-US" sz="1200" b="1" kern="1200" baseline="30000">
                <a:solidFill>
                  <a:schemeClr val="tx1"/>
                </a:solidFill>
                <a:effectLst/>
                <a:latin typeface="+mn-lt"/>
                <a:ea typeface="+mn-ea"/>
                <a:cs typeface="+mn-cs"/>
              </a:rPr>
              <a:t>36</a:t>
            </a:r>
            <a:r>
              <a:rPr lang="en-US" sz="1200" kern="1200">
                <a:solidFill>
                  <a:schemeClr val="tx1"/>
                </a:solidFill>
                <a:effectLst/>
                <a:latin typeface="+mn-lt"/>
                <a:ea typeface="+mn-ea"/>
                <a:cs typeface="+mn-cs"/>
              </a:rPr>
              <a:t> Do not even say, ‘By my head!’ for you can’t turn one hair white or black. </a:t>
            </a:r>
            <a:r>
              <a:rPr lang="en-US" sz="1200" b="1" kern="1200" baseline="30000">
                <a:solidFill>
                  <a:schemeClr val="tx1"/>
                </a:solidFill>
                <a:effectLst/>
                <a:latin typeface="+mn-lt"/>
                <a:ea typeface="+mn-ea"/>
                <a:cs typeface="+mn-cs"/>
              </a:rPr>
              <a:t>37</a:t>
            </a:r>
            <a:r>
              <a:rPr lang="en-US" sz="1200" kern="1200">
                <a:solidFill>
                  <a:schemeClr val="tx1"/>
                </a:solidFill>
                <a:effectLst/>
                <a:latin typeface="+mn-lt"/>
                <a:ea typeface="+mn-ea"/>
                <a:cs typeface="+mn-cs"/>
              </a:rPr>
              <a:t> Just say a simple, ‘Yes, I will,’ or ‘No, I won’t.’ Anything beyond this is from the evil one.</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Teaching about Revenge</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5:38</a:t>
            </a:r>
            <a:r>
              <a:rPr lang="en-US" sz="1200" kern="1200">
                <a:solidFill>
                  <a:schemeClr val="tx1"/>
                </a:solidFill>
                <a:effectLst/>
                <a:latin typeface="+mn-lt"/>
                <a:ea typeface="+mn-ea"/>
                <a:cs typeface="+mn-cs"/>
              </a:rPr>
              <a:t>    “You have heard the law that says the punishment must match the injury: ‘An eye for an eye, and a tooth for a tooth.’ </a:t>
            </a:r>
            <a:r>
              <a:rPr lang="en-US" sz="1200" b="1" kern="1200" baseline="30000">
                <a:solidFill>
                  <a:schemeClr val="tx1"/>
                </a:solidFill>
                <a:effectLst/>
                <a:latin typeface="+mn-lt"/>
                <a:ea typeface="+mn-ea"/>
                <a:cs typeface="+mn-cs"/>
              </a:rPr>
              <a:t>39</a:t>
            </a:r>
            <a:r>
              <a:rPr lang="en-US" sz="1200" kern="1200">
                <a:solidFill>
                  <a:schemeClr val="tx1"/>
                </a:solidFill>
                <a:effectLst/>
                <a:latin typeface="+mn-lt"/>
                <a:ea typeface="+mn-ea"/>
                <a:cs typeface="+mn-cs"/>
              </a:rPr>
              <a:t> But I say, do not resist an evil person! If someone slaps you on the right cheek, offer the other cheek also. </a:t>
            </a:r>
            <a:r>
              <a:rPr lang="en-US" sz="1200" b="1" kern="1200" baseline="30000">
                <a:solidFill>
                  <a:schemeClr val="tx1"/>
                </a:solidFill>
                <a:effectLst/>
                <a:latin typeface="+mn-lt"/>
                <a:ea typeface="+mn-ea"/>
                <a:cs typeface="+mn-cs"/>
              </a:rPr>
              <a:t>40</a:t>
            </a:r>
            <a:r>
              <a:rPr lang="en-US" sz="1200" kern="1200">
                <a:solidFill>
                  <a:schemeClr val="tx1"/>
                </a:solidFill>
                <a:effectLst/>
                <a:latin typeface="+mn-lt"/>
                <a:ea typeface="+mn-ea"/>
                <a:cs typeface="+mn-cs"/>
              </a:rPr>
              <a:t> If you are sued in court and your shirt is taken from you, give your coat, too. </a:t>
            </a:r>
            <a:r>
              <a:rPr lang="en-US" sz="1200" b="1" kern="1200" baseline="30000">
                <a:solidFill>
                  <a:schemeClr val="tx1"/>
                </a:solidFill>
                <a:effectLst/>
                <a:latin typeface="+mn-lt"/>
                <a:ea typeface="+mn-ea"/>
                <a:cs typeface="+mn-cs"/>
              </a:rPr>
              <a:t>41</a:t>
            </a:r>
            <a:r>
              <a:rPr lang="en-US" sz="1200" kern="1200">
                <a:solidFill>
                  <a:schemeClr val="tx1"/>
                </a:solidFill>
                <a:effectLst/>
                <a:latin typeface="+mn-lt"/>
                <a:ea typeface="+mn-ea"/>
                <a:cs typeface="+mn-cs"/>
              </a:rPr>
              <a:t> If a soldier demands that you carry his gear for a mile, carry it two miles. </a:t>
            </a:r>
            <a:r>
              <a:rPr lang="en-US" sz="1200" b="1" kern="1200" baseline="30000">
                <a:solidFill>
                  <a:schemeClr val="tx1"/>
                </a:solidFill>
                <a:effectLst/>
                <a:latin typeface="+mn-lt"/>
                <a:ea typeface="+mn-ea"/>
                <a:cs typeface="+mn-cs"/>
              </a:rPr>
              <a:t>42</a:t>
            </a:r>
            <a:r>
              <a:rPr lang="en-US" sz="1200" kern="1200">
                <a:solidFill>
                  <a:schemeClr val="tx1"/>
                </a:solidFill>
                <a:effectLst/>
                <a:latin typeface="+mn-lt"/>
                <a:ea typeface="+mn-ea"/>
                <a:cs typeface="+mn-cs"/>
              </a:rPr>
              <a:t> Give to those who ask, and don’t turn away from those who want to borrow.</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Teaching about Love for Enemies</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5:43</a:t>
            </a:r>
            <a:r>
              <a:rPr lang="en-US" sz="1200" kern="1200">
                <a:solidFill>
                  <a:schemeClr val="tx1"/>
                </a:solidFill>
                <a:effectLst/>
                <a:latin typeface="+mn-lt"/>
                <a:ea typeface="+mn-ea"/>
                <a:cs typeface="+mn-cs"/>
              </a:rPr>
              <a:t>    “You have heard the law that says, ‘Love your neighbor’ and hate your enemy. </a:t>
            </a:r>
            <a:r>
              <a:rPr lang="en-US" sz="1200" b="1" kern="1200" baseline="30000">
                <a:solidFill>
                  <a:schemeClr val="tx1"/>
                </a:solidFill>
                <a:effectLst/>
                <a:latin typeface="+mn-lt"/>
                <a:ea typeface="+mn-ea"/>
                <a:cs typeface="+mn-cs"/>
              </a:rPr>
              <a:t>44</a:t>
            </a:r>
            <a:r>
              <a:rPr lang="en-US" sz="1200" kern="1200">
                <a:solidFill>
                  <a:schemeClr val="tx1"/>
                </a:solidFill>
                <a:effectLst/>
                <a:latin typeface="+mn-lt"/>
                <a:ea typeface="+mn-ea"/>
                <a:cs typeface="+mn-cs"/>
              </a:rPr>
              <a:t> But I say, love your enemies! Pray for those who persecute you! </a:t>
            </a:r>
            <a:r>
              <a:rPr lang="en-US" sz="1200" b="1" kern="1200" baseline="30000">
                <a:solidFill>
                  <a:schemeClr val="tx1"/>
                </a:solidFill>
                <a:effectLst/>
                <a:latin typeface="+mn-lt"/>
                <a:ea typeface="+mn-ea"/>
                <a:cs typeface="+mn-cs"/>
              </a:rPr>
              <a:t>45</a:t>
            </a:r>
            <a:r>
              <a:rPr lang="en-US" sz="1200" kern="1200">
                <a:solidFill>
                  <a:schemeClr val="tx1"/>
                </a:solidFill>
                <a:effectLst/>
                <a:latin typeface="+mn-lt"/>
                <a:ea typeface="+mn-ea"/>
                <a:cs typeface="+mn-cs"/>
              </a:rPr>
              <a:t> In that way, you will be acting as true children of your Father in heaven. For he gives his sunlight to both the evil and the good, and he sends rain on the just and the unjust alike. </a:t>
            </a:r>
            <a:r>
              <a:rPr lang="en-US" sz="1200" b="1" kern="1200" baseline="30000">
                <a:solidFill>
                  <a:schemeClr val="tx1"/>
                </a:solidFill>
                <a:effectLst/>
                <a:latin typeface="+mn-lt"/>
                <a:ea typeface="+mn-ea"/>
                <a:cs typeface="+mn-cs"/>
              </a:rPr>
              <a:t>46</a:t>
            </a:r>
            <a:r>
              <a:rPr lang="en-US" sz="1200" kern="1200">
                <a:solidFill>
                  <a:schemeClr val="tx1"/>
                </a:solidFill>
                <a:effectLst/>
                <a:latin typeface="+mn-lt"/>
                <a:ea typeface="+mn-ea"/>
                <a:cs typeface="+mn-cs"/>
              </a:rPr>
              <a:t> If you love only those who love you, what reward is there for that? Even corrupt tax collectors do that much. </a:t>
            </a:r>
            <a:r>
              <a:rPr lang="en-US" sz="1200" b="1" kern="1200" baseline="30000">
                <a:solidFill>
                  <a:schemeClr val="tx1"/>
                </a:solidFill>
                <a:effectLst/>
                <a:latin typeface="+mn-lt"/>
                <a:ea typeface="+mn-ea"/>
                <a:cs typeface="+mn-cs"/>
              </a:rPr>
              <a:t>47</a:t>
            </a:r>
            <a:r>
              <a:rPr lang="en-US" sz="1200" kern="1200">
                <a:solidFill>
                  <a:schemeClr val="tx1"/>
                </a:solidFill>
                <a:effectLst/>
                <a:latin typeface="+mn-lt"/>
                <a:ea typeface="+mn-ea"/>
                <a:cs typeface="+mn-cs"/>
              </a:rPr>
              <a:t> If you are kind only to your friends, how are you different from anyone else? Even pagans do that. </a:t>
            </a:r>
            <a:r>
              <a:rPr lang="en-US" sz="1200" b="1" kern="1200" baseline="30000">
                <a:solidFill>
                  <a:schemeClr val="tx1"/>
                </a:solidFill>
                <a:effectLst/>
                <a:latin typeface="+mn-lt"/>
                <a:ea typeface="+mn-ea"/>
                <a:cs typeface="+mn-cs"/>
              </a:rPr>
              <a:t>48</a:t>
            </a:r>
            <a:r>
              <a:rPr lang="en-US" sz="1200" kern="1200">
                <a:solidFill>
                  <a:schemeClr val="tx1"/>
                </a:solidFill>
                <a:effectLst/>
                <a:latin typeface="+mn-lt"/>
                <a:ea typeface="+mn-ea"/>
                <a:cs typeface="+mn-cs"/>
              </a:rPr>
              <a:t> But you are to be perfect, even as your Father in heaven is perfect.</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Teaching about Giving to the Needy</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6:1</a:t>
            </a:r>
            <a:r>
              <a:rPr lang="en-US" sz="1200" kern="1200">
                <a:solidFill>
                  <a:schemeClr val="tx1"/>
                </a:solidFill>
                <a:effectLst/>
                <a:latin typeface="+mn-lt"/>
                <a:ea typeface="+mn-ea"/>
                <a:cs typeface="+mn-cs"/>
              </a:rPr>
              <a:t>    “Watch out! Don’t do your good deeds publicly, to be admired by others, for you will lose the reward from your Father in heaven.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When you give to someone in need, don’t do as the hypocrites do—blowing trumpets in the synagogues and streets to call attention to their acts of charity! I tell you the truth, they have received all the reward they will ever get. </a:t>
            </a:r>
            <a:r>
              <a:rPr lang="en-US" sz="1200" b="1" kern="1200" baseline="30000">
                <a:solidFill>
                  <a:schemeClr val="tx1"/>
                </a:solidFill>
                <a:effectLst/>
                <a:latin typeface="+mn-lt"/>
                <a:ea typeface="+mn-ea"/>
                <a:cs typeface="+mn-cs"/>
              </a:rPr>
              <a:t>3</a:t>
            </a:r>
            <a:r>
              <a:rPr lang="en-US" sz="1200" kern="1200">
                <a:solidFill>
                  <a:schemeClr val="tx1"/>
                </a:solidFill>
                <a:effectLst/>
                <a:latin typeface="+mn-lt"/>
                <a:ea typeface="+mn-ea"/>
                <a:cs typeface="+mn-cs"/>
              </a:rPr>
              <a:t> But when you give to someone in need, don’t let your left hand know what your right hand is doing. </a:t>
            </a:r>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Give your gifts in private, and your Father, who sees everything, will reward you.</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Teaching about Prayer and Fasting</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6:5</a:t>
            </a:r>
            <a:r>
              <a:rPr lang="en-US" sz="1200" kern="1200">
                <a:solidFill>
                  <a:schemeClr val="tx1"/>
                </a:solidFill>
                <a:effectLst/>
                <a:latin typeface="+mn-lt"/>
                <a:ea typeface="+mn-ea"/>
                <a:cs typeface="+mn-cs"/>
              </a:rPr>
              <a:t>    “When you pray, don’t be like the hypocrites who love to pray publicly on street corners and in the synagogues where everyone can see them. I tell you the truth, that is all the reward they will ever get. </a:t>
            </a:r>
            <a:r>
              <a:rPr lang="en-US" sz="1200" b="1" kern="1200" baseline="30000">
                <a:solidFill>
                  <a:schemeClr val="tx1"/>
                </a:solidFill>
                <a:effectLst/>
                <a:latin typeface="+mn-lt"/>
                <a:ea typeface="+mn-ea"/>
                <a:cs typeface="+mn-cs"/>
              </a:rPr>
              <a:t>6</a:t>
            </a:r>
            <a:r>
              <a:rPr lang="en-US" sz="1200" kern="1200">
                <a:solidFill>
                  <a:schemeClr val="tx1"/>
                </a:solidFill>
                <a:effectLst/>
                <a:latin typeface="+mn-lt"/>
                <a:ea typeface="+mn-ea"/>
                <a:cs typeface="+mn-cs"/>
              </a:rPr>
              <a:t> But when you pray, go away by yourself, shut the door behind you, and pray to your Father in private. Then your Father, who sees everything, will reward you.</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6:7</a:t>
            </a:r>
            <a:r>
              <a:rPr lang="en-US" sz="1200" kern="1200">
                <a:solidFill>
                  <a:schemeClr val="tx1"/>
                </a:solidFill>
                <a:effectLst/>
                <a:latin typeface="+mn-lt"/>
                <a:ea typeface="+mn-ea"/>
                <a:cs typeface="+mn-cs"/>
              </a:rPr>
              <a:t>    “When you pray, don’t babble on and on as the Gentiles do. They think their prayers are answered merely by repeating their words again and again. </a:t>
            </a:r>
            <a:r>
              <a:rPr lang="en-US" sz="1200" b="1" kern="1200" baseline="30000">
                <a:solidFill>
                  <a:schemeClr val="tx1"/>
                </a:solidFill>
                <a:effectLst/>
                <a:latin typeface="+mn-lt"/>
                <a:ea typeface="+mn-ea"/>
                <a:cs typeface="+mn-cs"/>
              </a:rPr>
              <a:t>8</a:t>
            </a:r>
            <a:r>
              <a:rPr lang="en-US" sz="1200" kern="1200">
                <a:solidFill>
                  <a:schemeClr val="tx1"/>
                </a:solidFill>
                <a:effectLst/>
                <a:latin typeface="+mn-lt"/>
                <a:ea typeface="+mn-ea"/>
                <a:cs typeface="+mn-cs"/>
              </a:rPr>
              <a:t> Don’t be like them, for your Father knows exactly what you need even before you ask him! </a:t>
            </a:r>
            <a:r>
              <a:rPr lang="en-US" sz="1200" b="1" kern="1200" baseline="30000">
                <a:solidFill>
                  <a:schemeClr val="tx1"/>
                </a:solidFill>
                <a:effectLst/>
                <a:latin typeface="+mn-lt"/>
                <a:ea typeface="+mn-ea"/>
                <a:cs typeface="+mn-cs"/>
              </a:rPr>
              <a:t>9</a:t>
            </a:r>
            <a:r>
              <a:rPr lang="en-US" sz="1200" kern="1200">
                <a:solidFill>
                  <a:schemeClr val="tx1"/>
                </a:solidFill>
                <a:effectLst/>
                <a:latin typeface="+mn-lt"/>
                <a:ea typeface="+mn-ea"/>
                <a:cs typeface="+mn-cs"/>
              </a:rPr>
              <a:t> Pray like this:</a:t>
            </a:r>
          </a:p>
          <a:p>
            <a:r>
              <a:rPr lang="en-US" sz="1200" kern="1200">
                <a:solidFill>
                  <a:schemeClr val="tx1"/>
                </a:solidFill>
                <a:effectLst/>
                <a:latin typeface="+mn-lt"/>
                <a:ea typeface="+mn-ea"/>
                <a:cs typeface="+mn-cs"/>
              </a:rPr>
              <a:t> </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Our Father in heaven,</a:t>
            </a:r>
          </a:p>
          <a:p>
            <a:r>
              <a:rPr lang="en-US" sz="1200" kern="1200">
                <a:solidFill>
                  <a:schemeClr val="tx1"/>
                </a:solidFill>
                <a:effectLst/>
                <a:latin typeface="+mn-lt"/>
                <a:ea typeface="+mn-ea"/>
                <a:cs typeface="+mn-cs"/>
              </a:rPr>
              <a:t>may your name be kept holy.</a:t>
            </a:r>
          </a:p>
          <a:p>
            <a:r>
              <a:rPr lang="en-US" sz="1200" b="1" kern="1200" baseline="30000">
                <a:solidFill>
                  <a:schemeClr val="tx1"/>
                </a:solidFill>
                <a:effectLst/>
                <a:latin typeface="+mn-lt"/>
                <a:ea typeface="+mn-ea"/>
                <a:cs typeface="+mn-cs"/>
              </a:rPr>
              <a:t>10</a:t>
            </a:r>
            <a:r>
              <a:rPr lang="en-US" sz="1200" kern="1200">
                <a:solidFill>
                  <a:schemeClr val="tx1"/>
                </a:solidFill>
                <a:effectLst/>
                <a:latin typeface="+mn-lt"/>
                <a:ea typeface="+mn-ea"/>
                <a:cs typeface="+mn-cs"/>
              </a:rPr>
              <a:t> May your Kingdom come soon.</a:t>
            </a:r>
          </a:p>
          <a:p>
            <a:r>
              <a:rPr lang="en-US" sz="1200" kern="1200">
                <a:solidFill>
                  <a:schemeClr val="tx1"/>
                </a:solidFill>
                <a:effectLst/>
                <a:latin typeface="+mn-lt"/>
                <a:ea typeface="+mn-ea"/>
                <a:cs typeface="+mn-cs"/>
              </a:rPr>
              <a:t>May your will be done on earth,</a:t>
            </a:r>
          </a:p>
          <a:p>
            <a:r>
              <a:rPr lang="en-US" sz="1200" kern="1200">
                <a:solidFill>
                  <a:schemeClr val="tx1"/>
                </a:solidFill>
                <a:effectLst/>
                <a:latin typeface="+mn-lt"/>
                <a:ea typeface="+mn-ea"/>
                <a:cs typeface="+mn-cs"/>
              </a:rPr>
              <a:t>as it is in heaven.</a:t>
            </a:r>
          </a:p>
          <a:p>
            <a:r>
              <a:rPr lang="en-US" sz="1200" b="1" kern="1200" baseline="30000">
                <a:solidFill>
                  <a:schemeClr val="tx1"/>
                </a:solidFill>
                <a:effectLst/>
                <a:latin typeface="+mn-lt"/>
                <a:ea typeface="+mn-ea"/>
                <a:cs typeface="+mn-cs"/>
              </a:rPr>
              <a:t>11</a:t>
            </a:r>
            <a:r>
              <a:rPr lang="en-US" sz="1200" kern="1200">
                <a:solidFill>
                  <a:schemeClr val="tx1"/>
                </a:solidFill>
                <a:effectLst/>
                <a:latin typeface="+mn-lt"/>
                <a:ea typeface="+mn-ea"/>
                <a:cs typeface="+mn-cs"/>
              </a:rPr>
              <a:t> Give us today the food we need,</a:t>
            </a:r>
          </a:p>
          <a:p>
            <a:r>
              <a:rPr lang="en-US" sz="1200" b="1" kern="1200" baseline="30000">
                <a:solidFill>
                  <a:schemeClr val="tx1"/>
                </a:solidFill>
                <a:effectLst/>
                <a:latin typeface="+mn-lt"/>
                <a:ea typeface="+mn-ea"/>
                <a:cs typeface="+mn-cs"/>
              </a:rPr>
              <a:t>12</a:t>
            </a:r>
            <a:r>
              <a:rPr lang="en-US" sz="1200" kern="1200">
                <a:solidFill>
                  <a:schemeClr val="tx1"/>
                </a:solidFill>
                <a:effectLst/>
                <a:latin typeface="+mn-lt"/>
                <a:ea typeface="+mn-ea"/>
                <a:cs typeface="+mn-cs"/>
              </a:rPr>
              <a:t> and forgive us our sins,</a:t>
            </a:r>
          </a:p>
          <a:p>
            <a:r>
              <a:rPr lang="en-US" sz="1200" kern="1200">
                <a:solidFill>
                  <a:schemeClr val="tx1"/>
                </a:solidFill>
                <a:effectLst/>
                <a:latin typeface="+mn-lt"/>
                <a:ea typeface="+mn-ea"/>
                <a:cs typeface="+mn-cs"/>
              </a:rPr>
              <a:t>as we have forgiven those who sin against us.</a:t>
            </a:r>
          </a:p>
          <a:p>
            <a:r>
              <a:rPr lang="en-US" sz="1200" b="1" kern="1200" baseline="30000">
                <a:solidFill>
                  <a:schemeClr val="tx1"/>
                </a:solidFill>
                <a:effectLst/>
                <a:latin typeface="+mn-lt"/>
                <a:ea typeface="+mn-ea"/>
                <a:cs typeface="+mn-cs"/>
              </a:rPr>
              <a:t>13</a:t>
            </a:r>
            <a:r>
              <a:rPr lang="en-US" sz="1200" kern="1200">
                <a:solidFill>
                  <a:schemeClr val="tx1"/>
                </a:solidFill>
                <a:effectLst/>
                <a:latin typeface="+mn-lt"/>
                <a:ea typeface="+mn-ea"/>
                <a:cs typeface="+mn-cs"/>
              </a:rPr>
              <a:t> And don’t let us yield to temptation,</a:t>
            </a:r>
          </a:p>
          <a:p>
            <a:r>
              <a:rPr lang="en-US" sz="1200" kern="1200">
                <a:solidFill>
                  <a:schemeClr val="tx1"/>
                </a:solidFill>
                <a:effectLst/>
                <a:latin typeface="+mn-lt"/>
                <a:ea typeface="+mn-ea"/>
                <a:cs typeface="+mn-cs"/>
              </a:rPr>
              <a:t>but rescue us from the evil one.</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6:14</a:t>
            </a:r>
            <a:r>
              <a:rPr lang="en-US" sz="1200" kern="1200">
                <a:solidFill>
                  <a:schemeClr val="tx1"/>
                </a:solidFill>
                <a:effectLst/>
                <a:latin typeface="+mn-lt"/>
                <a:ea typeface="+mn-ea"/>
                <a:cs typeface="+mn-cs"/>
              </a:rPr>
              <a:t>    “If you forgive those who sin against you, your heavenly Father will forgive you. </a:t>
            </a:r>
            <a:r>
              <a:rPr lang="en-US" sz="1200" b="1" kern="1200" baseline="30000">
                <a:solidFill>
                  <a:schemeClr val="tx1"/>
                </a:solidFill>
                <a:effectLst/>
                <a:latin typeface="+mn-lt"/>
                <a:ea typeface="+mn-ea"/>
                <a:cs typeface="+mn-cs"/>
              </a:rPr>
              <a:t>15</a:t>
            </a:r>
            <a:r>
              <a:rPr lang="en-US" sz="1200" kern="1200">
                <a:solidFill>
                  <a:schemeClr val="tx1"/>
                </a:solidFill>
                <a:effectLst/>
                <a:latin typeface="+mn-lt"/>
                <a:ea typeface="+mn-ea"/>
                <a:cs typeface="+mn-cs"/>
              </a:rPr>
              <a:t> But if you refuse to forgive others, your Father will not forgive your sins.</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6:16</a:t>
            </a:r>
            <a:r>
              <a:rPr lang="en-US" sz="1200" kern="1200">
                <a:solidFill>
                  <a:schemeClr val="tx1"/>
                </a:solidFill>
                <a:effectLst/>
                <a:latin typeface="+mn-lt"/>
                <a:ea typeface="+mn-ea"/>
                <a:cs typeface="+mn-cs"/>
              </a:rPr>
              <a:t>    “And when you fast, don’t make it obvious, as the hypocrites do, for they try to look miserable and disheveled so people will admire them for their fasting. I tell you the truth, that is the only reward they will ever get. </a:t>
            </a:r>
            <a:r>
              <a:rPr lang="en-US" sz="1200" b="1" kern="1200" baseline="30000">
                <a:solidFill>
                  <a:schemeClr val="tx1"/>
                </a:solidFill>
                <a:effectLst/>
                <a:latin typeface="+mn-lt"/>
                <a:ea typeface="+mn-ea"/>
                <a:cs typeface="+mn-cs"/>
              </a:rPr>
              <a:t>17</a:t>
            </a:r>
            <a:r>
              <a:rPr lang="en-US" sz="1200" kern="1200">
                <a:solidFill>
                  <a:schemeClr val="tx1"/>
                </a:solidFill>
                <a:effectLst/>
                <a:latin typeface="+mn-lt"/>
                <a:ea typeface="+mn-ea"/>
                <a:cs typeface="+mn-cs"/>
              </a:rPr>
              <a:t> But when you fast, comb your hair and wash your face. </a:t>
            </a:r>
            <a:r>
              <a:rPr lang="en-US" sz="1200" b="1" kern="1200" baseline="30000">
                <a:solidFill>
                  <a:schemeClr val="tx1"/>
                </a:solidFill>
                <a:effectLst/>
                <a:latin typeface="+mn-lt"/>
                <a:ea typeface="+mn-ea"/>
                <a:cs typeface="+mn-cs"/>
              </a:rPr>
              <a:t>18</a:t>
            </a:r>
            <a:r>
              <a:rPr lang="en-US" sz="1200" kern="1200">
                <a:solidFill>
                  <a:schemeClr val="tx1"/>
                </a:solidFill>
                <a:effectLst/>
                <a:latin typeface="+mn-lt"/>
                <a:ea typeface="+mn-ea"/>
                <a:cs typeface="+mn-cs"/>
              </a:rPr>
              <a:t> Then no one will notice that you are fasting, except your Father, who knows what you do in private. And your Father, who sees everything, will reward you.</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Teaching about Money and Possessions</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6:19</a:t>
            </a:r>
            <a:r>
              <a:rPr lang="en-US" sz="1200" kern="1200">
                <a:solidFill>
                  <a:schemeClr val="tx1"/>
                </a:solidFill>
                <a:effectLst/>
                <a:latin typeface="+mn-lt"/>
                <a:ea typeface="+mn-ea"/>
                <a:cs typeface="+mn-cs"/>
              </a:rPr>
              <a:t>    “Don’t store up treasures here on earth, where moths eat them and rust destroys them, and where thieves break in and steal. </a:t>
            </a:r>
            <a:r>
              <a:rPr lang="en-US" sz="1200" b="1" kern="1200" baseline="30000">
                <a:solidFill>
                  <a:schemeClr val="tx1"/>
                </a:solidFill>
                <a:effectLst/>
                <a:latin typeface="+mn-lt"/>
                <a:ea typeface="+mn-ea"/>
                <a:cs typeface="+mn-cs"/>
              </a:rPr>
              <a:t>20</a:t>
            </a:r>
            <a:r>
              <a:rPr lang="en-US" sz="1200" kern="1200">
                <a:solidFill>
                  <a:schemeClr val="tx1"/>
                </a:solidFill>
                <a:effectLst/>
                <a:latin typeface="+mn-lt"/>
                <a:ea typeface="+mn-ea"/>
                <a:cs typeface="+mn-cs"/>
              </a:rPr>
              <a:t> Store your treasures in heaven, where moths and rust cannot destroy, and thieves do not break in and steal. </a:t>
            </a:r>
            <a:r>
              <a:rPr lang="en-US" sz="1200" b="1" kern="1200" baseline="30000">
                <a:solidFill>
                  <a:schemeClr val="tx1"/>
                </a:solidFill>
                <a:effectLst/>
                <a:latin typeface="+mn-lt"/>
                <a:ea typeface="+mn-ea"/>
                <a:cs typeface="+mn-cs"/>
              </a:rPr>
              <a:t>21</a:t>
            </a:r>
            <a:r>
              <a:rPr lang="en-US" sz="1200" kern="1200">
                <a:solidFill>
                  <a:schemeClr val="tx1"/>
                </a:solidFill>
                <a:effectLst/>
                <a:latin typeface="+mn-lt"/>
                <a:ea typeface="+mn-ea"/>
                <a:cs typeface="+mn-cs"/>
              </a:rPr>
              <a:t> Wherever your treasure is, there the desires of your heart will also be.</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6:22</a:t>
            </a:r>
            <a:r>
              <a:rPr lang="en-US" sz="1200" kern="1200">
                <a:solidFill>
                  <a:schemeClr val="tx1"/>
                </a:solidFill>
                <a:effectLst/>
                <a:latin typeface="+mn-lt"/>
                <a:ea typeface="+mn-ea"/>
                <a:cs typeface="+mn-cs"/>
              </a:rPr>
              <a:t>    “Your eye is like a lamp that provides light for your body. When your eye is healthy, your whole body is filled with light. </a:t>
            </a:r>
            <a:r>
              <a:rPr lang="en-US" sz="1200" b="1" kern="1200" baseline="30000">
                <a:solidFill>
                  <a:schemeClr val="tx1"/>
                </a:solidFill>
                <a:effectLst/>
                <a:latin typeface="+mn-lt"/>
                <a:ea typeface="+mn-ea"/>
                <a:cs typeface="+mn-cs"/>
              </a:rPr>
              <a:t>23</a:t>
            </a:r>
            <a:r>
              <a:rPr lang="en-US" sz="1200" kern="1200">
                <a:solidFill>
                  <a:schemeClr val="tx1"/>
                </a:solidFill>
                <a:effectLst/>
                <a:latin typeface="+mn-lt"/>
                <a:ea typeface="+mn-ea"/>
                <a:cs typeface="+mn-cs"/>
              </a:rPr>
              <a:t> But when your eye is unhealthy, your whole body is filled with darkness. And if the light you think you have is actually darkness, how deep that darkness is!</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6:24</a:t>
            </a:r>
            <a:r>
              <a:rPr lang="en-US" sz="1200" kern="1200">
                <a:solidFill>
                  <a:schemeClr val="tx1"/>
                </a:solidFill>
                <a:effectLst/>
                <a:latin typeface="+mn-lt"/>
                <a:ea typeface="+mn-ea"/>
                <a:cs typeface="+mn-cs"/>
              </a:rPr>
              <a:t>    “No one can serve two masters. For you will hate one and love the other; you will be devoted to one and despise the other. You cannot serve God and be enslaved to money.</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6:25</a:t>
            </a:r>
            <a:r>
              <a:rPr lang="en-US" sz="1200" kern="1200">
                <a:solidFill>
                  <a:schemeClr val="tx1"/>
                </a:solidFill>
                <a:effectLst/>
                <a:latin typeface="+mn-lt"/>
                <a:ea typeface="+mn-ea"/>
                <a:cs typeface="+mn-cs"/>
              </a:rPr>
              <a:t>    “That is why I tell you not to worry about everyday life—whether you have enough food and drink, or enough clothes to wear. Isn’t life more than food, and your body more than clothing? </a:t>
            </a:r>
            <a:r>
              <a:rPr lang="en-US" sz="1200" b="1" kern="1200" baseline="30000">
                <a:solidFill>
                  <a:schemeClr val="tx1"/>
                </a:solidFill>
                <a:effectLst/>
                <a:latin typeface="+mn-lt"/>
                <a:ea typeface="+mn-ea"/>
                <a:cs typeface="+mn-cs"/>
              </a:rPr>
              <a:t>26</a:t>
            </a:r>
            <a:r>
              <a:rPr lang="en-US" sz="1200" kern="1200">
                <a:solidFill>
                  <a:schemeClr val="tx1"/>
                </a:solidFill>
                <a:effectLst/>
                <a:latin typeface="+mn-lt"/>
                <a:ea typeface="+mn-ea"/>
                <a:cs typeface="+mn-cs"/>
              </a:rPr>
              <a:t> Look at the birds. They don’t plant or harvest or store food in barns, for your heavenly Father feeds them. And aren’t you far more valuable to him than they are? </a:t>
            </a:r>
            <a:r>
              <a:rPr lang="en-US" sz="1200" b="1" kern="1200" baseline="30000">
                <a:solidFill>
                  <a:schemeClr val="tx1"/>
                </a:solidFill>
                <a:effectLst/>
                <a:latin typeface="+mn-lt"/>
                <a:ea typeface="+mn-ea"/>
                <a:cs typeface="+mn-cs"/>
              </a:rPr>
              <a:t>27</a:t>
            </a:r>
            <a:r>
              <a:rPr lang="en-US" sz="1200" kern="1200">
                <a:solidFill>
                  <a:schemeClr val="tx1"/>
                </a:solidFill>
                <a:effectLst/>
                <a:latin typeface="+mn-lt"/>
                <a:ea typeface="+mn-ea"/>
                <a:cs typeface="+mn-cs"/>
              </a:rPr>
              <a:t> Can all your worries add a single moment to your life?</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6:28</a:t>
            </a:r>
            <a:r>
              <a:rPr lang="en-US" sz="1200" kern="1200">
                <a:solidFill>
                  <a:schemeClr val="tx1"/>
                </a:solidFill>
                <a:effectLst/>
                <a:latin typeface="+mn-lt"/>
                <a:ea typeface="+mn-ea"/>
                <a:cs typeface="+mn-cs"/>
              </a:rPr>
              <a:t>    “And why worry about your clothing? Look at the lilies of the field and how they grow. They don’t work or make their clothing, </a:t>
            </a:r>
            <a:r>
              <a:rPr lang="en-US" sz="1200" b="1" kern="1200" baseline="30000">
                <a:solidFill>
                  <a:schemeClr val="tx1"/>
                </a:solidFill>
                <a:effectLst/>
                <a:latin typeface="+mn-lt"/>
                <a:ea typeface="+mn-ea"/>
                <a:cs typeface="+mn-cs"/>
              </a:rPr>
              <a:t>29</a:t>
            </a:r>
            <a:r>
              <a:rPr lang="en-US" sz="1200" kern="1200">
                <a:solidFill>
                  <a:schemeClr val="tx1"/>
                </a:solidFill>
                <a:effectLst/>
                <a:latin typeface="+mn-lt"/>
                <a:ea typeface="+mn-ea"/>
                <a:cs typeface="+mn-cs"/>
              </a:rPr>
              <a:t> yet Solomon in all his glory was not dressed as beautifully as they are. </a:t>
            </a:r>
            <a:r>
              <a:rPr lang="en-US" sz="1200" b="1" kern="1200" baseline="30000">
                <a:solidFill>
                  <a:schemeClr val="tx1"/>
                </a:solidFill>
                <a:effectLst/>
                <a:latin typeface="+mn-lt"/>
                <a:ea typeface="+mn-ea"/>
                <a:cs typeface="+mn-cs"/>
              </a:rPr>
              <a:t>30</a:t>
            </a:r>
            <a:r>
              <a:rPr lang="en-US" sz="1200" kern="1200">
                <a:solidFill>
                  <a:schemeClr val="tx1"/>
                </a:solidFill>
                <a:effectLst/>
                <a:latin typeface="+mn-lt"/>
                <a:ea typeface="+mn-ea"/>
                <a:cs typeface="+mn-cs"/>
              </a:rPr>
              <a:t> And if God cares so wonderfully for wildflowers that are here today and thrown into the fire tomorrow, he will certainly care for you. Why do you have so little faith?</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6:31</a:t>
            </a:r>
            <a:r>
              <a:rPr lang="en-US" sz="1200" kern="1200">
                <a:solidFill>
                  <a:schemeClr val="tx1"/>
                </a:solidFill>
                <a:effectLst/>
                <a:latin typeface="+mn-lt"/>
                <a:ea typeface="+mn-ea"/>
                <a:cs typeface="+mn-cs"/>
              </a:rPr>
              <a:t>    “So don’t worry about these things, saying, ‘What will we eat? What will we drink? What will we wear?’ </a:t>
            </a:r>
            <a:r>
              <a:rPr lang="en-US" sz="1200" b="1" kern="1200" baseline="30000">
                <a:solidFill>
                  <a:schemeClr val="tx1"/>
                </a:solidFill>
                <a:effectLst/>
                <a:latin typeface="+mn-lt"/>
                <a:ea typeface="+mn-ea"/>
                <a:cs typeface="+mn-cs"/>
              </a:rPr>
              <a:t>32</a:t>
            </a:r>
            <a:r>
              <a:rPr lang="en-US" sz="1200" kern="1200">
                <a:solidFill>
                  <a:schemeClr val="tx1"/>
                </a:solidFill>
                <a:effectLst/>
                <a:latin typeface="+mn-lt"/>
                <a:ea typeface="+mn-ea"/>
                <a:cs typeface="+mn-cs"/>
              </a:rPr>
              <a:t> These things dominate the thoughts of unbelievers, but your heavenly Father already knows all your needs. </a:t>
            </a:r>
            <a:r>
              <a:rPr lang="en-US" sz="1200" b="1" kern="1200" baseline="30000">
                <a:solidFill>
                  <a:schemeClr val="tx1"/>
                </a:solidFill>
                <a:effectLst/>
                <a:latin typeface="+mn-lt"/>
                <a:ea typeface="+mn-ea"/>
                <a:cs typeface="+mn-cs"/>
              </a:rPr>
              <a:t>33</a:t>
            </a:r>
            <a:r>
              <a:rPr lang="en-US" sz="1200" kern="1200">
                <a:solidFill>
                  <a:schemeClr val="tx1"/>
                </a:solidFill>
                <a:effectLst/>
                <a:latin typeface="+mn-lt"/>
                <a:ea typeface="+mn-ea"/>
                <a:cs typeface="+mn-cs"/>
              </a:rPr>
              <a:t> Seek the Kingdom of God above all else, and live righteously, and he will give you everything you need.</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6:34</a:t>
            </a:r>
            <a:r>
              <a:rPr lang="en-US" sz="1200" kern="1200">
                <a:solidFill>
                  <a:schemeClr val="tx1"/>
                </a:solidFill>
                <a:effectLst/>
                <a:latin typeface="+mn-lt"/>
                <a:ea typeface="+mn-ea"/>
                <a:cs typeface="+mn-cs"/>
              </a:rPr>
              <a:t>    “So don’t worry about tomorrow, for tomorrow will bring its own worries. Today’s trouble is enough for today.</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Do Not Judge Others</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7:1</a:t>
            </a:r>
            <a:r>
              <a:rPr lang="en-US" sz="1200" kern="1200">
                <a:solidFill>
                  <a:schemeClr val="tx1"/>
                </a:solidFill>
                <a:effectLst/>
                <a:latin typeface="+mn-lt"/>
                <a:ea typeface="+mn-ea"/>
                <a:cs typeface="+mn-cs"/>
              </a:rPr>
              <a:t>    “Do not judge others, and you will not be judged.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For you will be treated as you treat others. The standard you use in judging is the standard by which you will be judged.</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7:3</a:t>
            </a:r>
            <a:r>
              <a:rPr lang="en-US" sz="1200" kern="1200">
                <a:solidFill>
                  <a:schemeClr val="tx1"/>
                </a:solidFill>
                <a:effectLst/>
                <a:latin typeface="+mn-lt"/>
                <a:ea typeface="+mn-ea"/>
                <a:cs typeface="+mn-cs"/>
              </a:rPr>
              <a:t>    “And why worry about a speck in your friend’s eye when you have a log in your own? </a:t>
            </a:r>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How can you think of saying to your friend, ‘Let me help you get rid of that speck in your eye,’ when you can’t see past the log in your own eye? </a:t>
            </a:r>
            <a:r>
              <a:rPr lang="en-US" sz="1200" b="1" kern="1200" baseline="30000">
                <a:solidFill>
                  <a:schemeClr val="tx1"/>
                </a:solidFill>
                <a:effectLst/>
                <a:latin typeface="+mn-lt"/>
                <a:ea typeface="+mn-ea"/>
                <a:cs typeface="+mn-cs"/>
              </a:rPr>
              <a:t>5</a:t>
            </a:r>
            <a:r>
              <a:rPr lang="en-US" sz="1200" kern="1200">
                <a:solidFill>
                  <a:schemeClr val="tx1"/>
                </a:solidFill>
                <a:effectLst/>
                <a:latin typeface="+mn-lt"/>
                <a:ea typeface="+mn-ea"/>
                <a:cs typeface="+mn-cs"/>
              </a:rPr>
              <a:t> Hypocrite! First get rid of the log in your own eye; then you will see well enough to deal with the speck in your friend’s eye.</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7:6</a:t>
            </a:r>
            <a:r>
              <a:rPr lang="en-US" sz="1200" kern="1200">
                <a:solidFill>
                  <a:schemeClr val="tx1"/>
                </a:solidFill>
                <a:effectLst/>
                <a:latin typeface="+mn-lt"/>
                <a:ea typeface="+mn-ea"/>
                <a:cs typeface="+mn-cs"/>
              </a:rPr>
              <a:t>    “Don’t waste what is holy on people who are unholy. Don’t throw your pearls to pigs! They will trample the pearls, then turn and attack you.</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Effective Prayer</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7:7</a:t>
            </a:r>
            <a:r>
              <a:rPr lang="en-US" sz="1200" kern="1200">
                <a:solidFill>
                  <a:schemeClr val="tx1"/>
                </a:solidFill>
                <a:effectLst/>
                <a:latin typeface="+mn-lt"/>
                <a:ea typeface="+mn-ea"/>
                <a:cs typeface="+mn-cs"/>
              </a:rPr>
              <a:t>    “Keep on asking, and you will receive what you ask for. Keep on seeking, and you will find. Keep on knocking, and the door will be opened to you. </a:t>
            </a:r>
            <a:r>
              <a:rPr lang="en-US" sz="1200" b="1" kern="1200" baseline="30000">
                <a:solidFill>
                  <a:schemeClr val="tx1"/>
                </a:solidFill>
                <a:effectLst/>
                <a:latin typeface="+mn-lt"/>
                <a:ea typeface="+mn-ea"/>
                <a:cs typeface="+mn-cs"/>
              </a:rPr>
              <a:t>8</a:t>
            </a:r>
            <a:r>
              <a:rPr lang="en-US" sz="1200" kern="1200">
                <a:solidFill>
                  <a:schemeClr val="tx1"/>
                </a:solidFill>
                <a:effectLst/>
                <a:latin typeface="+mn-lt"/>
                <a:ea typeface="+mn-ea"/>
                <a:cs typeface="+mn-cs"/>
              </a:rPr>
              <a:t> For everyone who asks, receives. Everyone who seeks, finds. And to everyone who knocks, the door will be opened.</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7:9</a:t>
            </a:r>
            <a:r>
              <a:rPr lang="en-US" sz="1200" kern="1200">
                <a:solidFill>
                  <a:schemeClr val="tx1"/>
                </a:solidFill>
                <a:effectLst/>
                <a:latin typeface="+mn-lt"/>
                <a:ea typeface="+mn-ea"/>
                <a:cs typeface="+mn-cs"/>
              </a:rPr>
              <a:t>    “You parents—if your children ask for a loaf of bread, do you give them a stone instead? </a:t>
            </a:r>
            <a:r>
              <a:rPr lang="en-US" sz="1200" b="1" kern="1200" baseline="30000">
                <a:solidFill>
                  <a:schemeClr val="tx1"/>
                </a:solidFill>
                <a:effectLst/>
                <a:latin typeface="+mn-lt"/>
                <a:ea typeface="+mn-ea"/>
                <a:cs typeface="+mn-cs"/>
              </a:rPr>
              <a:t>10</a:t>
            </a:r>
            <a:r>
              <a:rPr lang="en-US" sz="1200" kern="1200">
                <a:solidFill>
                  <a:schemeClr val="tx1"/>
                </a:solidFill>
                <a:effectLst/>
                <a:latin typeface="+mn-lt"/>
                <a:ea typeface="+mn-ea"/>
                <a:cs typeface="+mn-cs"/>
              </a:rPr>
              <a:t> Or if they ask for a fish, do you give them a snake? Of course not! </a:t>
            </a:r>
            <a:r>
              <a:rPr lang="en-US" sz="1200" b="1" kern="1200" baseline="30000">
                <a:solidFill>
                  <a:schemeClr val="tx1"/>
                </a:solidFill>
                <a:effectLst/>
                <a:latin typeface="+mn-lt"/>
                <a:ea typeface="+mn-ea"/>
                <a:cs typeface="+mn-cs"/>
              </a:rPr>
              <a:t>11</a:t>
            </a:r>
            <a:r>
              <a:rPr lang="en-US" sz="1200" kern="1200">
                <a:solidFill>
                  <a:schemeClr val="tx1"/>
                </a:solidFill>
                <a:effectLst/>
                <a:latin typeface="+mn-lt"/>
                <a:ea typeface="+mn-ea"/>
                <a:cs typeface="+mn-cs"/>
              </a:rPr>
              <a:t> So if you sinful people know how to give good gifts to your children, how much more will your heavenly Father give good gifts to those who ask him.</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Golden Rule</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7:12</a:t>
            </a:r>
            <a:r>
              <a:rPr lang="en-US" sz="1200" kern="1200">
                <a:solidFill>
                  <a:schemeClr val="tx1"/>
                </a:solidFill>
                <a:effectLst/>
                <a:latin typeface="+mn-lt"/>
                <a:ea typeface="+mn-ea"/>
                <a:cs typeface="+mn-cs"/>
              </a:rPr>
              <a:t>    “Do to others whatever you would like them to do to you. This is the essence of all that is taught in the law and the prophets.</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Narrow Gate</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7:13</a:t>
            </a:r>
            <a:r>
              <a:rPr lang="en-US" sz="1200" kern="1200">
                <a:solidFill>
                  <a:schemeClr val="tx1"/>
                </a:solidFill>
                <a:effectLst/>
                <a:latin typeface="+mn-lt"/>
                <a:ea typeface="+mn-ea"/>
                <a:cs typeface="+mn-cs"/>
              </a:rPr>
              <a:t>    “You can enter God’s Kingdom only through the narrow gate. The highway to hell is broad, and its gate is wide for the many who choose that way. </a:t>
            </a:r>
            <a:r>
              <a:rPr lang="en-US" sz="1200" b="1" kern="1200" baseline="30000">
                <a:solidFill>
                  <a:schemeClr val="tx1"/>
                </a:solidFill>
                <a:effectLst/>
                <a:latin typeface="+mn-lt"/>
                <a:ea typeface="+mn-ea"/>
                <a:cs typeface="+mn-cs"/>
              </a:rPr>
              <a:t>14</a:t>
            </a:r>
            <a:r>
              <a:rPr lang="en-US" sz="1200" kern="1200">
                <a:solidFill>
                  <a:schemeClr val="tx1"/>
                </a:solidFill>
                <a:effectLst/>
                <a:latin typeface="+mn-lt"/>
                <a:ea typeface="+mn-ea"/>
                <a:cs typeface="+mn-cs"/>
              </a:rPr>
              <a:t> But the gateway to life is very narrow and the road is difficult, and only a few ever find it.</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Tree and Its Fruit</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7:15</a:t>
            </a:r>
            <a:r>
              <a:rPr lang="en-US" sz="1200" kern="1200">
                <a:solidFill>
                  <a:schemeClr val="tx1"/>
                </a:solidFill>
                <a:effectLst/>
                <a:latin typeface="+mn-lt"/>
                <a:ea typeface="+mn-ea"/>
                <a:cs typeface="+mn-cs"/>
              </a:rPr>
              <a:t>    “Beware of false prophets who come disguised as harmless sheep but are really vicious wolves. </a:t>
            </a:r>
            <a:r>
              <a:rPr lang="en-US" sz="1200" b="1" kern="1200" baseline="30000">
                <a:solidFill>
                  <a:schemeClr val="tx1"/>
                </a:solidFill>
                <a:effectLst/>
                <a:latin typeface="+mn-lt"/>
                <a:ea typeface="+mn-ea"/>
                <a:cs typeface="+mn-cs"/>
              </a:rPr>
              <a:t>16</a:t>
            </a:r>
            <a:r>
              <a:rPr lang="en-US" sz="1200" kern="1200">
                <a:solidFill>
                  <a:schemeClr val="tx1"/>
                </a:solidFill>
                <a:effectLst/>
                <a:latin typeface="+mn-lt"/>
                <a:ea typeface="+mn-ea"/>
                <a:cs typeface="+mn-cs"/>
              </a:rPr>
              <a:t> You can identify them by their fruit, that is, by the way they act. Can you pick grapes from thornbushes, or figs from thistles? </a:t>
            </a:r>
            <a:r>
              <a:rPr lang="en-US" sz="1200" b="1" kern="1200" baseline="30000">
                <a:solidFill>
                  <a:schemeClr val="tx1"/>
                </a:solidFill>
                <a:effectLst/>
                <a:latin typeface="+mn-lt"/>
                <a:ea typeface="+mn-ea"/>
                <a:cs typeface="+mn-cs"/>
              </a:rPr>
              <a:t>17</a:t>
            </a:r>
            <a:r>
              <a:rPr lang="en-US" sz="1200" kern="1200">
                <a:solidFill>
                  <a:schemeClr val="tx1"/>
                </a:solidFill>
                <a:effectLst/>
                <a:latin typeface="+mn-lt"/>
                <a:ea typeface="+mn-ea"/>
                <a:cs typeface="+mn-cs"/>
              </a:rPr>
              <a:t> A good tree produces good fruit, and a bad tree produces bad fruit. </a:t>
            </a:r>
            <a:r>
              <a:rPr lang="en-US" sz="1200" b="1" kern="1200" baseline="30000">
                <a:solidFill>
                  <a:schemeClr val="tx1"/>
                </a:solidFill>
                <a:effectLst/>
                <a:latin typeface="+mn-lt"/>
                <a:ea typeface="+mn-ea"/>
                <a:cs typeface="+mn-cs"/>
              </a:rPr>
              <a:t>18</a:t>
            </a:r>
            <a:r>
              <a:rPr lang="en-US" sz="1200" kern="1200">
                <a:solidFill>
                  <a:schemeClr val="tx1"/>
                </a:solidFill>
                <a:effectLst/>
                <a:latin typeface="+mn-lt"/>
                <a:ea typeface="+mn-ea"/>
                <a:cs typeface="+mn-cs"/>
              </a:rPr>
              <a:t> A good tree can’t produce bad fruit, and a bad tree can’t produce good fruit. </a:t>
            </a:r>
            <a:r>
              <a:rPr lang="en-US" sz="1200" b="1" kern="1200" baseline="30000">
                <a:solidFill>
                  <a:schemeClr val="tx1"/>
                </a:solidFill>
                <a:effectLst/>
                <a:latin typeface="+mn-lt"/>
                <a:ea typeface="+mn-ea"/>
                <a:cs typeface="+mn-cs"/>
              </a:rPr>
              <a:t>19</a:t>
            </a:r>
            <a:r>
              <a:rPr lang="en-US" sz="1200" kern="1200">
                <a:solidFill>
                  <a:schemeClr val="tx1"/>
                </a:solidFill>
                <a:effectLst/>
                <a:latin typeface="+mn-lt"/>
                <a:ea typeface="+mn-ea"/>
                <a:cs typeface="+mn-cs"/>
              </a:rPr>
              <a:t> So every tree that does not produce good fruit is chopped down and thrown into the fire. </a:t>
            </a:r>
            <a:r>
              <a:rPr lang="en-US" sz="1200" b="1" kern="1200" baseline="30000">
                <a:solidFill>
                  <a:schemeClr val="tx1"/>
                </a:solidFill>
                <a:effectLst/>
                <a:latin typeface="+mn-lt"/>
                <a:ea typeface="+mn-ea"/>
                <a:cs typeface="+mn-cs"/>
              </a:rPr>
              <a:t>20</a:t>
            </a:r>
            <a:r>
              <a:rPr lang="en-US" sz="1200" kern="1200">
                <a:solidFill>
                  <a:schemeClr val="tx1"/>
                </a:solidFill>
                <a:effectLst/>
                <a:latin typeface="+mn-lt"/>
                <a:ea typeface="+mn-ea"/>
                <a:cs typeface="+mn-cs"/>
              </a:rPr>
              <a:t> Yes, just as you can identify a tree by its fruit, so you can identify people by their actions.</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True Disciples</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7:21</a:t>
            </a:r>
            <a:r>
              <a:rPr lang="en-US" sz="1200" kern="1200">
                <a:solidFill>
                  <a:schemeClr val="tx1"/>
                </a:solidFill>
                <a:effectLst/>
                <a:latin typeface="+mn-lt"/>
                <a:ea typeface="+mn-ea"/>
                <a:cs typeface="+mn-cs"/>
              </a:rPr>
              <a:t>    “Not everyone who calls out to me, ‘Lord! Lord!’ will enter the Kingdom of Heaven. Only those who actually do the will of my Father in heaven will enter. </a:t>
            </a:r>
            <a:r>
              <a:rPr lang="en-US" sz="1200" b="1" kern="1200" baseline="30000">
                <a:solidFill>
                  <a:schemeClr val="tx1"/>
                </a:solidFill>
                <a:effectLst/>
                <a:latin typeface="+mn-lt"/>
                <a:ea typeface="+mn-ea"/>
                <a:cs typeface="+mn-cs"/>
              </a:rPr>
              <a:t>22</a:t>
            </a:r>
            <a:r>
              <a:rPr lang="en-US" sz="1200" kern="1200">
                <a:solidFill>
                  <a:schemeClr val="tx1"/>
                </a:solidFill>
                <a:effectLst/>
                <a:latin typeface="+mn-lt"/>
                <a:ea typeface="+mn-ea"/>
                <a:cs typeface="+mn-cs"/>
              </a:rPr>
              <a:t> On judgment day many will say to me, ‘Lord! Lord! We prophesied in your name and cast out demons in your name and performed many miracles in your name.’ </a:t>
            </a:r>
            <a:r>
              <a:rPr lang="en-US" sz="1200" b="1" kern="1200" baseline="30000">
                <a:solidFill>
                  <a:schemeClr val="tx1"/>
                </a:solidFill>
                <a:effectLst/>
                <a:latin typeface="+mn-lt"/>
                <a:ea typeface="+mn-ea"/>
                <a:cs typeface="+mn-cs"/>
              </a:rPr>
              <a:t>23</a:t>
            </a:r>
            <a:r>
              <a:rPr lang="en-US" sz="1200" kern="1200">
                <a:solidFill>
                  <a:schemeClr val="tx1"/>
                </a:solidFill>
                <a:effectLst/>
                <a:latin typeface="+mn-lt"/>
                <a:ea typeface="+mn-ea"/>
                <a:cs typeface="+mn-cs"/>
              </a:rPr>
              <a:t> But I will reply, ‘I never knew you. Get away from me, you who break God’s laws.’</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Building on a Solid Foundation</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7:24</a:t>
            </a:r>
            <a:r>
              <a:rPr lang="en-US" sz="1200" kern="1200">
                <a:solidFill>
                  <a:schemeClr val="tx1"/>
                </a:solidFill>
                <a:effectLst/>
                <a:latin typeface="+mn-lt"/>
                <a:ea typeface="+mn-ea"/>
                <a:cs typeface="+mn-cs"/>
              </a:rPr>
              <a:t>    “Anyone who listens to my teaching and follows it is wise, like a person who builds a house on solid rock. </a:t>
            </a:r>
            <a:r>
              <a:rPr lang="en-US" sz="1200" b="1" kern="1200" baseline="30000">
                <a:solidFill>
                  <a:schemeClr val="tx1"/>
                </a:solidFill>
                <a:effectLst/>
                <a:latin typeface="+mn-lt"/>
                <a:ea typeface="+mn-ea"/>
                <a:cs typeface="+mn-cs"/>
              </a:rPr>
              <a:t>25</a:t>
            </a:r>
            <a:r>
              <a:rPr lang="en-US" sz="1200" kern="1200">
                <a:solidFill>
                  <a:schemeClr val="tx1"/>
                </a:solidFill>
                <a:effectLst/>
                <a:latin typeface="+mn-lt"/>
                <a:ea typeface="+mn-ea"/>
                <a:cs typeface="+mn-cs"/>
              </a:rPr>
              <a:t> Though the rain comes in torrents and the floodwaters rise and the winds beat against that house, it won’t collapse because it is built on bedrock. </a:t>
            </a:r>
            <a:r>
              <a:rPr lang="en-US" sz="1200" b="1" kern="1200" baseline="30000">
                <a:solidFill>
                  <a:schemeClr val="tx1"/>
                </a:solidFill>
                <a:effectLst/>
                <a:latin typeface="+mn-lt"/>
                <a:ea typeface="+mn-ea"/>
                <a:cs typeface="+mn-cs"/>
              </a:rPr>
              <a:t>26</a:t>
            </a:r>
            <a:r>
              <a:rPr lang="en-US" sz="1200" kern="1200">
                <a:solidFill>
                  <a:schemeClr val="tx1"/>
                </a:solidFill>
                <a:effectLst/>
                <a:latin typeface="+mn-lt"/>
                <a:ea typeface="+mn-ea"/>
                <a:cs typeface="+mn-cs"/>
              </a:rPr>
              <a:t> But anyone who hears my teaching and doesn’t obey it is foolish, like a person who builds a house on sand. </a:t>
            </a:r>
            <a:r>
              <a:rPr lang="en-US" sz="1200" b="1" kern="1200" baseline="30000">
                <a:solidFill>
                  <a:schemeClr val="tx1"/>
                </a:solidFill>
                <a:effectLst/>
                <a:latin typeface="+mn-lt"/>
                <a:ea typeface="+mn-ea"/>
                <a:cs typeface="+mn-cs"/>
              </a:rPr>
              <a:t>27</a:t>
            </a:r>
            <a:r>
              <a:rPr lang="en-US" sz="1200" kern="1200">
                <a:solidFill>
                  <a:schemeClr val="tx1"/>
                </a:solidFill>
                <a:effectLst/>
                <a:latin typeface="+mn-lt"/>
                <a:ea typeface="+mn-ea"/>
                <a:cs typeface="+mn-cs"/>
              </a:rPr>
              <a:t> When the rains and floods come and the winds beat against that house, it will collapse with a mighty crash.”</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7:28</a:t>
            </a:r>
            <a:r>
              <a:rPr lang="en-US" sz="1200" kern="1200">
                <a:solidFill>
                  <a:schemeClr val="tx1"/>
                </a:solidFill>
                <a:effectLst/>
                <a:latin typeface="+mn-lt"/>
                <a:ea typeface="+mn-ea"/>
                <a:cs typeface="+mn-cs"/>
              </a:rPr>
              <a:t>    When Jesus had finished saying these things, the crowds were amazed at his teaching, </a:t>
            </a:r>
            <a:r>
              <a:rPr lang="en-US" sz="1200" b="1" kern="1200" baseline="30000">
                <a:solidFill>
                  <a:schemeClr val="tx1"/>
                </a:solidFill>
                <a:effectLst/>
                <a:latin typeface="+mn-lt"/>
                <a:ea typeface="+mn-ea"/>
                <a:cs typeface="+mn-cs"/>
              </a:rPr>
              <a:t>29</a:t>
            </a:r>
            <a:r>
              <a:rPr lang="en-US" sz="1200" kern="1200">
                <a:solidFill>
                  <a:schemeClr val="tx1"/>
                </a:solidFill>
                <a:effectLst/>
                <a:latin typeface="+mn-lt"/>
                <a:ea typeface="+mn-ea"/>
                <a:cs typeface="+mn-cs"/>
              </a:rPr>
              <a:t> for he taught with real authority—quite unlike their teachers of religious law.</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Crowds Follow Jesus</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6:17</a:t>
            </a:r>
            <a:r>
              <a:rPr lang="en-US" sz="1200" kern="1200">
                <a:solidFill>
                  <a:schemeClr val="tx1"/>
                </a:solidFill>
                <a:effectLst/>
                <a:latin typeface="+mn-lt"/>
                <a:ea typeface="+mn-ea"/>
                <a:cs typeface="+mn-cs"/>
              </a:rPr>
              <a:t>    When they came down from the mountain, the disciples stood with Jesus on a large, level area, surrounded by many of his followers and by the crowds. There were people from all over Judea and from Jerusalem and from as far north as the seacoasts of Tyre and Sidon. </a:t>
            </a:r>
            <a:r>
              <a:rPr lang="en-US" sz="1200" b="1" kern="1200" baseline="30000">
                <a:solidFill>
                  <a:schemeClr val="tx1"/>
                </a:solidFill>
                <a:effectLst/>
                <a:latin typeface="+mn-lt"/>
                <a:ea typeface="+mn-ea"/>
                <a:cs typeface="+mn-cs"/>
              </a:rPr>
              <a:t>18</a:t>
            </a:r>
            <a:r>
              <a:rPr lang="en-US" sz="1200" kern="1200">
                <a:solidFill>
                  <a:schemeClr val="tx1"/>
                </a:solidFill>
                <a:effectLst/>
                <a:latin typeface="+mn-lt"/>
                <a:ea typeface="+mn-ea"/>
                <a:cs typeface="+mn-cs"/>
              </a:rPr>
              <a:t> They had come to hear him and to be healed of their diseases; and those troubled by evil spirits were healed. </a:t>
            </a:r>
            <a:r>
              <a:rPr lang="en-US" sz="1200" b="1" kern="1200" baseline="30000">
                <a:solidFill>
                  <a:schemeClr val="tx1"/>
                </a:solidFill>
                <a:effectLst/>
                <a:latin typeface="+mn-lt"/>
                <a:ea typeface="+mn-ea"/>
                <a:cs typeface="+mn-cs"/>
              </a:rPr>
              <a:t>19</a:t>
            </a:r>
            <a:r>
              <a:rPr lang="en-US" sz="1200" kern="1200">
                <a:solidFill>
                  <a:schemeClr val="tx1"/>
                </a:solidFill>
                <a:effectLst/>
                <a:latin typeface="+mn-lt"/>
                <a:ea typeface="+mn-ea"/>
                <a:cs typeface="+mn-cs"/>
              </a:rPr>
              <a:t> Everyone tried to touch him, because healing power went out from him, and he healed everyone.</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Beatitudes</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6:20</a:t>
            </a:r>
            <a:r>
              <a:rPr lang="en-US" sz="1200" kern="1200">
                <a:solidFill>
                  <a:schemeClr val="tx1"/>
                </a:solidFill>
                <a:effectLst/>
                <a:latin typeface="+mn-lt"/>
                <a:ea typeface="+mn-ea"/>
                <a:cs typeface="+mn-cs"/>
              </a:rPr>
              <a:t>    Then Jesus turned to his disciples and said,</a:t>
            </a:r>
          </a:p>
          <a:p>
            <a:r>
              <a:rPr lang="en-US" sz="1200" kern="1200">
                <a:solidFill>
                  <a:schemeClr val="tx1"/>
                </a:solidFill>
                <a:effectLst/>
                <a:latin typeface="+mn-lt"/>
                <a:ea typeface="+mn-ea"/>
                <a:cs typeface="+mn-cs"/>
              </a:rPr>
              <a:t> </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“God blesses you who are poor,</a:t>
            </a:r>
          </a:p>
          <a:p>
            <a:r>
              <a:rPr lang="en-US" sz="1200" kern="1200">
                <a:solidFill>
                  <a:schemeClr val="tx1"/>
                </a:solidFill>
                <a:effectLst/>
                <a:latin typeface="+mn-lt"/>
                <a:ea typeface="+mn-ea"/>
                <a:cs typeface="+mn-cs"/>
              </a:rPr>
              <a:t>for the Kingdom of God is yours.</a:t>
            </a:r>
          </a:p>
          <a:p>
            <a:r>
              <a:rPr lang="en-US" sz="1200" b="1" kern="1200" baseline="30000">
                <a:solidFill>
                  <a:schemeClr val="tx1"/>
                </a:solidFill>
                <a:effectLst/>
                <a:latin typeface="+mn-lt"/>
                <a:ea typeface="+mn-ea"/>
                <a:cs typeface="+mn-cs"/>
              </a:rPr>
              <a:t>21</a:t>
            </a:r>
            <a:r>
              <a:rPr lang="en-US" sz="1200" kern="1200">
                <a:solidFill>
                  <a:schemeClr val="tx1"/>
                </a:solidFill>
                <a:effectLst/>
                <a:latin typeface="+mn-lt"/>
                <a:ea typeface="+mn-ea"/>
                <a:cs typeface="+mn-cs"/>
              </a:rPr>
              <a:t> God blesses you who are hungry now,</a:t>
            </a:r>
          </a:p>
          <a:p>
            <a:r>
              <a:rPr lang="en-US" sz="1200" kern="1200">
                <a:solidFill>
                  <a:schemeClr val="tx1"/>
                </a:solidFill>
                <a:effectLst/>
                <a:latin typeface="+mn-lt"/>
                <a:ea typeface="+mn-ea"/>
                <a:cs typeface="+mn-cs"/>
              </a:rPr>
              <a:t>for you will be satisfied.</a:t>
            </a:r>
          </a:p>
          <a:p>
            <a:r>
              <a:rPr lang="en-US" sz="1200" kern="1200">
                <a:solidFill>
                  <a:schemeClr val="tx1"/>
                </a:solidFill>
                <a:effectLst/>
                <a:latin typeface="+mn-lt"/>
                <a:ea typeface="+mn-ea"/>
                <a:cs typeface="+mn-cs"/>
              </a:rPr>
              <a:t>God blesses you who weep now,</a:t>
            </a:r>
          </a:p>
          <a:p>
            <a:r>
              <a:rPr lang="en-US" sz="1200" kern="1200">
                <a:solidFill>
                  <a:schemeClr val="tx1"/>
                </a:solidFill>
                <a:effectLst/>
                <a:latin typeface="+mn-lt"/>
                <a:ea typeface="+mn-ea"/>
                <a:cs typeface="+mn-cs"/>
              </a:rPr>
              <a:t>for in due time you will laugh.</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6:22</a:t>
            </a:r>
            <a:r>
              <a:rPr lang="en-US" sz="1200" kern="1200">
                <a:solidFill>
                  <a:schemeClr val="tx1"/>
                </a:solidFill>
                <a:effectLst/>
                <a:latin typeface="+mn-lt"/>
                <a:ea typeface="+mn-ea"/>
                <a:cs typeface="+mn-cs"/>
              </a:rPr>
              <a:t>    What blessings await you when people hate you and exclude you and mock you and curse you as evil because you follow the Son of Man. </a:t>
            </a:r>
            <a:r>
              <a:rPr lang="en-US" sz="1200" b="1" kern="1200" baseline="30000">
                <a:solidFill>
                  <a:schemeClr val="tx1"/>
                </a:solidFill>
                <a:effectLst/>
                <a:latin typeface="+mn-lt"/>
                <a:ea typeface="+mn-ea"/>
                <a:cs typeface="+mn-cs"/>
              </a:rPr>
              <a:t>23</a:t>
            </a:r>
            <a:r>
              <a:rPr lang="en-US" sz="1200" kern="1200">
                <a:solidFill>
                  <a:schemeClr val="tx1"/>
                </a:solidFill>
                <a:effectLst/>
                <a:latin typeface="+mn-lt"/>
                <a:ea typeface="+mn-ea"/>
                <a:cs typeface="+mn-cs"/>
              </a:rPr>
              <a:t> When that happens, be happy! Yes, leap for joy! For a great reward awaits you in heaven. And remember, their ancestors treated the ancient prophets that same way.</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Sorrows Foretold</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6:24</a:t>
            </a:r>
            <a:r>
              <a:rPr lang="en-US" sz="1200" kern="1200">
                <a:solidFill>
                  <a:schemeClr val="tx1"/>
                </a:solidFill>
                <a:effectLst/>
                <a:latin typeface="+mn-lt"/>
                <a:ea typeface="+mn-ea"/>
                <a:cs typeface="+mn-cs"/>
              </a:rPr>
              <a:t>    “What sorrow awaits you who are rich,</a:t>
            </a:r>
          </a:p>
          <a:p>
            <a:r>
              <a:rPr lang="en-US" sz="1200" kern="1200">
                <a:solidFill>
                  <a:schemeClr val="tx1"/>
                </a:solidFill>
                <a:effectLst/>
                <a:latin typeface="+mn-lt"/>
                <a:ea typeface="+mn-ea"/>
                <a:cs typeface="+mn-cs"/>
              </a:rPr>
              <a:t>for you have your only happiness now.</a:t>
            </a:r>
          </a:p>
          <a:p>
            <a:r>
              <a:rPr lang="en-US" sz="1200" b="1" kern="1200" baseline="30000">
                <a:solidFill>
                  <a:schemeClr val="tx1"/>
                </a:solidFill>
                <a:effectLst/>
                <a:latin typeface="+mn-lt"/>
                <a:ea typeface="+mn-ea"/>
                <a:cs typeface="+mn-cs"/>
              </a:rPr>
              <a:t>25</a:t>
            </a:r>
            <a:r>
              <a:rPr lang="en-US" sz="1200" kern="1200">
                <a:solidFill>
                  <a:schemeClr val="tx1"/>
                </a:solidFill>
                <a:effectLst/>
                <a:latin typeface="+mn-lt"/>
                <a:ea typeface="+mn-ea"/>
                <a:cs typeface="+mn-cs"/>
              </a:rPr>
              <a:t> What sorrow awaits you who are fat and prosperous now,</a:t>
            </a:r>
          </a:p>
          <a:p>
            <a:r>
              <a:rPr lang="en-US" sz="1200" kern="1200">
                <a:solidFill>
                  <a:schemeClr val="tx1"/>
                </a:solidFill>
                <a:effectLst/>
                <a:latin typeface="+mn-lt"/>
                <a:ea typeface="+mn-ea"/>
                <a:cs typeface="+mn-cs"/>
              </a:rPr>
              <a:t>for a time of awful hunger awaits you.</a:t>
            </a:r>
          </a:p>
          <a:p>
            <a:r>
              <a:rPr lang="en-US" sz="1200" kern="1200">
                <a:solidFill>
                  <a:schemeClr val="tx1"/>
                </a:solidFill>
                <a:effectLst/>
                <a:latin typeface="+mn-lt"/>
                <a:ea typeface="+mn-ea"/>
                <a:cs typeface="+mn-cs"/>
              </a:rPr>
              <a:t>What sorrow awaits you who laugh now,</a:t>
            </a:r>
          </a:p>
          <a:p>
            <a:r>
              <a:rPr lang="en-US" sz="1200" kern="1200">
                <a:solidFill>
                  <a:schemeClr val="tx1"/>
                </a:solidFill>
                <a:effectLst/>
                <a:latin typeface="+mn-lt"/>
                <a:ea typeface="+mn-ea"/>
                <a:cs typeface="+mn-cs"/>
              </a:rPr>
              <a:t>for your laughing will turn to mourning and sorrow.</a:t>
            </a:r>
          </a:p>
          <a:p>
            <a:r>
              <a:rPr lang="en-US" sz="1200" b="1" kern="1200" baseline="30000">
                <a:solidFill>
                  <a:schemeClr val="tx1"/>
                </a:solidFill>
                <a:effectLst/>
                <a:latin typeface="+mn-lt"/>
                <a:ea typeface="+mn-ea"/>
                <a:cs typeface="+mn-cs"/>
              </a:rPr>
              <a:t>26</a:t>
            </a:r>
            <a:r>
              <a:rPr lang="en-US" sz="1200" kern="1200">
                <a:solidFill>
                  <a:schemeClr val="tx1"/>
                </a:solidFill>
                <a:effectLst/>
                <a:latin typeface="+mn-lt"/>
                <a:ea typeface="+mn-ea"/>
                <a:cs typeface="+mn-cs"/>
              </a:rPr>
              <a:t> What sorrow awaits you who are praised by the crowds,</a:t>
            </a:r>
          </a:p>
          <a:p>
            <a:r>
              <a:rPr lang="en-US" sz="1200" kern="1200">
                <a:solidFill>
                  <a:schemeClr val="tx1"/>
                </a:solidFill>
                <a:effectLst/>
                <a:latin typeface="+mn-lt"/>
                <a:ea typeface="+mn-ea"/>
                <a:cs typeface="+mn-cs"/>
              </a:rPr>
              <a:t>for their ancestors also praised false prophets.</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Love for Enemies</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6:27</a:t>
            </a:r>
            <a:r>
              <a:rPr lang="en-US" sz="1200" kern="1200">
                <a:solidFill>
                  <a:schemeClr val="tx1"/>
                </a:solidFill>
                <a:effectLst/>
                <a:latin typeface="+mn-lt"/>
                <a:ea typeface="+mn-ea"/>
                <a:cs typeface="+mn-cs"/>
              </a:rPr>
              <a:t>    “But to you who are willing to listen, I say, love your enemies! Do good to those who hate you. </a:t>
            </a:r>
            <a:r>
              <a:rPr lang="en-US" sz="1200" b="1" kern="1200" baseline="30000">
                <a:solidFill>
                  <a:schemeClr val="tx1"/>
                </a:solidFill>
                <a:effectLst/>
                <a:latin typeface="+mn-lt"/>
                <a:ea typeface="+mn-ea"/>
                <a:cs typeface="+mn-cs"/>
              </a:rPr>
              <a:t>28</a:t>
            </a:r>
            <a:r>
              <a:rPr lang="en-US" sz="1200" kern="1200">
                <a:solidFill>
                  <a:schemeClr val="tx1"/>
                </a:solidFill>
                <a:effectLst/>
                <a:latin typeface="+mn-lt"/>
                <a:ea typeface="+mn-ea"/>
                <a:cs typeface="+mn-cs"/>
              </a:rPr>
              <a:t> Bless those who curse you. Pray for those who hurt you. </a:t>
            </a:r>
            <a:r>
              <a:rPr lang="en-US" sz="1200" b="1" kern="1200" baseline="30000">
                <a:solidFill>
                  <a:schemeClr val="tx1"/>
                </a:solidFill>
                <a:effectLst/>
                <a:latin typeface="+mn-lt"/>
                <a:ea typeface="+mn-ea"/>
                <a:cs typeface="+mn-cs"/>
              </a:rPr>
              <a:t>29</a:t>
            </a:r>
            <a:r>
              <a:rPr lang="en-US" sz="1200" kern="1200">
                <a:solidFill>
                  <a:schemeClr val="tx1"/>
                </a:solidFill>
                <a:effectLst/>
                <a:latin typeface="+mn-lt"/>
                <a:ea typeface="+mn-ea"/>
                <a:cs typeface="+mn-cs"/>
              </a:rPr>
              <a:t> If someone slaps you on one cheek, offer the other cheek also. If someone demands your coat, offer your shirt also. </a:t>
            </a:r>
            <a:r>
              <a:rPr lang="en-US" sz="1200" b="1" kern="1200" baseline="30000">
                <a:solidFill>
                  <a:schemeClr val="tx1"/>
                </a:solidFill>
                <a:effectLst/>
                <a:latin typeface="+mn-lt"/>
                <a:ea typeface="+mn-ea"/>
                <a:cs typeface="+mn-cs"/>
              </a:rPr>
              <a:t>30</a:t>
            </a:r>
            <a:r>
              <a:rPr lang="en-US" sz="1200" kern="1200">
                <a:solidFill>
                  <a:schemeClr val="tx1"/>
                </a:solidFill>
                <a:effectLst/>
                <a:latin typeface="+mn-lt"/>
                <a:ea typeface="+mn-ea"/>
                <a:cs typeface="+mn-cs"/>
              </a:rPr>
              <a:t> Give to anyone who asks; and when things are taken away from you, don’t try to get them back. </a:t>
            </a:r>
            <a:r>
              <a:rPr lang="en-US" sz="1200" b="1" kern="1200" baseline="30000">
                <a:solidFill>
                  <a:schemeClr val="tx1"/>
                </a:solidFill>
                <a:effectLst/>
                <a:latin typeface="+mn-lt"/>
                <a:ea typeface="+mn-ea"/>
                <a:cs typeface="+mn-cs"/>
              </a:rPr>
              <a:t>31</a:t>
            </a:r>
            <a:r>
              <a:rPr lang="en-US" sz="1200" kern="1200">
                <a:solidFill>
                  <a:schemeClr val="tx1"/>
                </a:solidFill>
                <a:effectLst/>
                <a:latin typeface="+mn-lt"/>
                <a:ea typeface="+mn-ea"/>
                <a:cs typeface="+mn-cs"/>
              </a:rPr>
              <a:t> Do to others as you would like them to do to you.</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6:32</a:t>
            </a:r>
            <a:r>
              <a:rPr lang="en-US" sz="1200" kern="1200">
                <a:solidFill>
                  <a:schemeClr val="tx1"/>
                </a:solidFill>
                <a:effectLst/>
                <a:latin typeface="+mn-lt"/>
                <a:ea typeface="+mn-ea"/>
                <a:cs typeface="+mn-cs"/>
              </a:rPr>
              <a:t>    “If you love only those who love you, why should you get credit for that? Even sinners love those who love them! </a:t>
            </a:r>
            <a:r>
              <a:rPr lang="en-US" sz="1200" b="1" kern="1200" baseline="30000">
                <a:solidFill>
                  <a:schemeClr val="tx1"/>
                </a:solidFill>
                <a:effectLst/>
                <a:latin typeface="+mn-lt"/>
                <a:ea typeface="+mn-ea"/>
                <a:cs typeface="+mn-cs"/>
              </a:rPr>
              <a:t>33</a:t>
            </a:r>
            <a:r>
              <a:rPr lang="en-US" sz="1200" kern="1200">
                <a:solidFill>
                  <a:schemeClr val="tx1"/>
                </a:solidFill>
                <a:effectLst/>
                <a:latin typeface="+mn-lt"/>
                <a:ea typeface="+mn-ea"/>
                <a:cs typeface="+mn-cs"/>
              </a:rPr>
              <a:t> And if you do good only to those who do good to you, why should you get credit? Even sinners do that much! </a:t>
            </a:r>
            <a:r>
              <a:rPr lang="en-US" sz="1200" b="1" kern="1200" baseline="30000">
                <a:solidFill>
                  <a:schemeClr val="tx1"/>
                </a:solidFill>
                <a:effectLst/>
                <a:latin typeface="+mn-lt"/>
                <a:ea typeface="+mn-ea"/>
                <a:cs typeface="+mn-cs"/>
              </a:rPr>
              <a:t>34</a:t>
            </a:r>
            <a:r>
              <a:rPr lang="en-US" sz="1200" kern="1200">
                <a:solidFill>
                  <a:schemeClr val="tx1"/>
                </a:solidFill>
                <a:effectLst/>
                <a:latin typeface="+mn-lt"/>
                <a:ea typeface="+mn-ea"/>
                <a:cs typeface="+mn-cs"/>
              </a:rPr>
              <a:t> And if you lend money only to those who can repay you, why should you get credit? Even sinners will lend to other sinners for a full return.</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6:35</a:t>
            </a:r>
            <a:r>
              <a:rPr lang="en-US" sz="1200" kern="1200">
                <a:solidFill>
                  <a:schemeClr val="tx1"/>
                </a:solidFill>
                <a:effectLst/>
                <a:latin typeface="+mn-lt"/>
                <a:ea typeface="+mn-ea"/>
                <a:cs typeface="+mn-cs"/>
              </a:rPr>
              <a:t>    “Love your enemies! Do good to them. Lend to them without expecting to be repaid. Then your reward from heaven will be very great, and you will truly be acting as children of the Most High, for he is kind to those who are unthankful and wicked. </a:t>
            </a:r>
            <a:r>
              <a:rPr lang="en-US" sz="1200" b="1" kern="1200" baseline="30000">
                <a:solidFill>
                  <a:schemeClr val="tx1"/>
                </a:solidFill>
                <a:effectLst/>
                <a:latin typeface="+mn-lt"/>
                <a:ea typeface="+mn-ea"/>
                <a:cs typeface="+mn-cs"/>
              </a:rPr>
              <a:t>36</a:t>
            </a:r>
            <a:r>
              <a:rPr lang="en-US" sz="1200" kern="1200">
                <a:solidFill>
                  <a:schemeClr val="tx1"/>
                </a:solidFill>
                <a:effectLst/>
                <a:latin typeface="+mn-lt"/>
                <a:ea typeface="+mn-ea"/>
                <a:cs typeface="+mn-cs"/>
              </a:rPr>
              <a:t> You must be compassionate, just as your Father is compassionate.</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Do Not Judge Others</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6:37</a:t>
            </a:r>
            <a:r>
              <a:rPr lang="en-US" sz="1200" kern="1200">
                <a:solidFill>
                  <a:schemeClr val="tx1"/>
                </a:solidFill>
                <a:effectLst/>
                <a:latin typeface="+mn-lt"/>
                <a:ea typeface="+mn-ea"/>
                <a:cs typeface="+mn-cs"/>
              </a:rPr>
              <a:t>    “Do not judge others, and you will not be judged. Do not condemn others, or it will all come back against you. Forgive others, and you will be forgiven. </a:t>
            </a:r>
            <a:r>
              <a:rPr lang="en-US" sz="1200" b="1" kern="1200" baseline="30000">
                <a:solidFill>
                  <a:schemeClr val="tx1"/>
                </a:solidFill>
                <a:effectLst/>
                <a:latin typeface="+mn-lt"/>
                <a:ea typeface="+mn-ea"/>
                <a:cs typeface="+mn-cs"/>
              </a:rPr>
              <a:t>38</a:t>
            </a:r>
            <a:r>
              <a:rPr lang="en-US" sz="1200" kern="1200">
                <a:solidFill>
                  <a:schemeClr val="tx1"/>
                </a:solidFill>
                <a:effectLst/>
                <a:latin typeface="+mn-lt"/>
                <a:ea typeface="+mn-ea"/>
                <a:cs typeface="+mn-cs"/>
              </a:rPr>
              <a:t> Give, and you will receive. Your gift will return to you in full—pressed down, shaken together to make room for more, running over, and poured into your lap. The amount you give will determine the amount you get back.”</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6:39</a:t>
            </a:r>
            <a:r>
              <a:rPr lang="en-US" sz="1200" kern="1200">
                <a:solidFill>
                  <a:schemeClr val="tx1"/>
                </a:solidFill>
                <a:effectLst/>
                <a:latin typeface="+mn-lt"/>
                <a:ea typeface="+mn-ea"/>
                <a:cs typeface="+mn-cs"/>
              </a:rPr>
              <a:t>    Then Jesus gave the following illustration: “Can one blind person lead another? Won’t they both fall into a ditch? </a:t>
            </a:r>
            <a:r>
              <a:rPr lang="en-US" sz="1200" b="1" kern="1200" baseline="30000">
                <a:solidFill>
                  <a:schemeClr val="tx1"/>
                </a:solidFill>
                <a:effectLst/>
                <a:latin typeface="+mn-lt"/>
                <a:ea typeface="+mn-ea"/>
                <a:cs typeface="+mn-cs"/>
              </a:rPr>
              <a:t>40</a:t>
            </a:r>
            <a:r>
              <a:rPr lang="en-US" sz="1200" kern="1200">
                <a:solidFill>
                  <a:schemeClr val="tx1"/>
                </a:solidFill>
                <a:effectLst/>
                <a:latin typeface="+mn-lt"/>
                <a:ea typeface="+mn-ea"/>
                <a:cs typeface="+mn-cs"/>
              </a:rPr>
              <a:t> Students are not greater than their teacher. But the student who is fully trained will become like the teacher.</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6:41</a:t>
            </a:r>
            <a:r>
              <a:rPr lang="en-US" sz="1200" kern="1200">
                <a:solidFill>
                  <a:schemeClr val="tx1"/>
                </a:solidFill>
                <a:effectLst/>
                <a:latin typeface="+mn-lt"/>
                <a:ea typeface="+mn-ea"/>
                <a:cs typeface="+mn-cs"/>
              </a:rPr>
              <a:t>    “And why worry about a speck in your friend’s eye when you have a log in your own? </a:t>
            </a:r>
            <a:r>
              <a:rPr lang="en-US" sz="1200" b="1" kern="1200" baseline="30000">
                <a:solidFill>
                  <a:schemeClr val="tx1"/>
                </a:solidFill>
                <a:effectLst/>
                <a:latin typeface="+mn-lt"/>
                <a:ea typeface="+mn-ea"/>
                <a:cs typeface="+mn-cs"/>
              </a:rPr>
              <a:t>42</a:t>
            </a:r>
            <a:r>
              <a:rPr lang="en-US" sz="1200" kern="1200">
                <a:solidFill>
                  <a:schemeClr val="tx1"/>
                </a:solidFill>
                <a:effectLst/>
                <a:latin typeface="+mn-lt"/>
                <a:ea typeface="+mn-ea"/>
                <a:cs typeface="+mn-cs"/>
              </a:rPr>
              <a:t> How can you think of saying, ‘Friend, let me help you get rid of that speck in your eye,’ when you can’t see past the log in your own eye? Hypocrite! First get rid of the log in your own eye; then you will see well enough to deal with the speck in your friend’s eye. </a:t>
            </a:r>
          </a:p>
          <a:p>
            <a:endParaRPr lang="en-US" dirty="0"/>
          </a:p>
        </p:txBody>
      </p:sp>
      <p:sp>
        <p:nvSpPr>
          <p:cNvPr id="4" name="Slide Number Placeholder 3"/>
          <p:cNvSpPr>
            <a:spLocks noGrp="1"/>
          </p:cNvSpPr>
          <p:nvPr>
            <p:ph type="sldNum" sz="quarter" idx="5"/>
          </p:nvPr>
        </p:nvSpPr>
        <p:spPr/>
        <p:txBody>
          <a:bodyPr/>
          <a:lstStyle/>
          <a:p>
            <a:fld id="{7FF8FD0F-CF75-4E76-A791-C623B2213724}" type="slidenum">
              <a:rPr lang="en-GB" smtClean="0"/>
              <a:t>202</a:t>
            </a:fld>
            <a:endParaRPr lang="en-GB" dirty="0"/>
          </a:p>
        </p:txBody>
      </p:sp>
    </p:spTree>
    <p:extLst>
      <p:ext uri="{BB962C8B-B14F-4D97-AF65-F5344CB8AC3E}">
        <p14:creationId xmlns:p14="http://schemas.microsoft.com/office/powerpoint/2010/main" val="3065237593"/>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204</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You may have noticed that my</a:t>
            </a:r>
            <a:r>
              <a:rPr lang="en-US" baseline="0" dirty="0">
                <a:latin typeface="Arial" charset="0"/>
                <a:ea typeface="ＭＳ Ｐゴシック" charset="0"/>
                <a:cs typeface="ＭＳ Ｐゴシック" charset="0"/>
              </a:rPr>
              <a:t> series is called </a:t>
            </a:r>
            <a:r>
              <a:rPr lang="mr-IN" baseline="0" dirty="0">
                <a:latin typeface="Arial" charset="0"/>
                <a:ea typeface="ＭＳ Ｐゴシック" charset="0"/>
                <a:cs typeface="ＭＳ Ｐゴシック" charset="0"/>
              </a:rPr>
              <a:t>"</a:t>
            </a:r>
            <a:r>
              <a:rPr lang="en-US" baseline="0" dirty="0">
                <a:latin typeface="Arial" charset="0"/>
                <a:ea typeface="ＭＳ Ｐゴシック" charset="0"/>
                <a:cs typeface="ＭＳ Ｐゴシック" charset="0"/>
              </a:rPr>
              <a:t>The Best Sermon Ever.</a:t>
            </a:r>
            <a:r>
              <a:rPr lang="mr-IN" baseline="0" dirty="0">
                <a:latin typeface="Arial" charset="0"/>
                <a:ea typeface="ＭＳ Ｐゴシック" charset="0"/>
                <a:cs typeface="ＭＳ Ｐゴシック" charset="0"/>
              </a:rPr>
              <a:t>"</a:t>
            </a:r>
            <a:r>
              <a:rPr lang="en-US" baseline="0" dirty="0">
                <a:latin typeface="Arial" charset="0"/>
                <a:ea typeface="ＭＳ Ｐゴシック" charset="0"/>
                <a:cs typeface="ＭＳ Ｐゴシック" charset="0"/>
              </a:rPr>
              <a:t> Maybe you thought I had totally lost any sense of humility—but actually, I was referring to Christ</a:t>
            </a:r>
            <a:r>
              <a:rPr lang="mr-IN" baseline="0" dirty="0">
                <a:latin typeface="Arial" charset="0"/>
                <a:ea typeface="ＭＳ Ｐゴシック" charset="0"/>
                <a:cs typeface="ＭＳ Ｐゴシック" charset="0"/>
              </a:rPr>
              <a:t>'</a:t>
            </a:r>
            <a:r>
              <a:rPr lang="en-US" baseline="0" dirty="0">
                <a:latin typeface="Arial" charset="0"/>
                <a:ea typeface="ＭＳ Ｐゴシック" charset="0"/>
                <a:cs typeface="ＭＳ Ｐゴシック" charset="0"/>
              </a:rPr>
              <a:t>s message in Matthew 5–7, which is called </a:t>
            </a:r>
            <a:r>
              <a:rPr lang="mr-IN" baseline="0" dirty="0">
                <a:latin typeface="Arial" charset="0"/>
                <a:ea typeface="ＭＳ Ｐゴシック" charset="0"/>
                <a:cs typeface="ＭＳ Ｐゴシック" charset="0"/>
              </a:rPr>
              <a:t>"</a:t>
            </a:r>
            <a:r>
              <a:rPr lang="en-US" baseline="0" dirty="0">
                <a:latin typeface="Arial" charset="0"/>
                <a:ea typeface="ＭＳ Ｐゴシック" charset="0"/>
                <a:cs typeface="ＭＳ Ｐゴシック" charset="0"/>
              </a:rPr>
              <a:t>The Sermon on the Mount.</a:t>
            </a:r>
            <a:r>
              <a:rPr lang="mr-IN"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509505735"/>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visit</a:t>
            </a:r>
            <a:r>
              <a:rPr lang="en-US" baseline="0" dirty="0"/>
              <a:t> this actual location today if you visit Israel.  It is a beautiful setting.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205</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053014358"/>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Israel</a:t>
            </a:r>
            <a:r>
              <a:rPr lang="en-US" baseline="0" dirty="0"/>
              <a:t> calls it the </a:t>
            </a:r>
            <a:r>
              <a:rPr lang="mr-IN" baseline="0" dirty="0"/>
              <a:t>"</a:t>
            </a:r>
            <a:r>
              <a:rPr lang="en-US" baseline="0" dirty="0"/>
              <a:t>Mount of Beatitudes</a:t>
            </a:r>
            <a:r>
              <a:rPr lang="mr-IN" baseline="0" dirty="0"/>
              <a:t>"</a:t>
            </a:r>
            <a:r>
              <a:rPr lang="en-US" baseline="0" dirty="0"/>
              <a:t> even though this describes only the first 12 verses of this sermon.</a:t>
            </a:r>
          </a:p>
          <a:p>
            <a:r>
              <a:rPr lang="en-US" baseline="0" dirty="0"/>
              <a:t>• Likewise, a chapel to commemorate the event is called the </a:t>
            </a:r>
            <a:r>
              <a:rPr lang="mr-IN" baseline="0" dirty="0"/>
              <a:t>"</a:t>
            </a:r>
            <a:r>
              <a:rPr lang="en-US" baseline="0" dirty="0"/>
              <a:t>Mount Beatitudes Church.</a:t>
            </a:r>
            <a:r>
              <a:rPr lang="mr-IN"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206</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466711576"/>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a:t>
            </a:r>
            <a:r>
              <a:rPr lang="en-US" baseline="0" dirty="0"/>
              <a:t> what was Jesus actually saying in these three chapters?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207</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238369283"/>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a:t>
            </a:r>
            <a:r>
              <a:rPr lang="en-US" baseline="0" dirty="0"/>
              <a:t> what was Jesus actually saying in these three chapters?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208</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406319248"/>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209</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a:p>
            <a:pPr eaLnBrk="1" hangingPunct="1"/>
            <a:r>
              <a:rPr lang="en-US" sz="1200" kern="1200" dirty="0">
                <a:solidFill>
                  <a:schemeClr val="tx1"/>
                </a:solidFill>
                <a:effectLst/>
                <a:latin typeface="+mn-lt"/>
                <a:ea typeface="+mn-ea"/>
                <a:cs typeface="+mn-cs"/>
              </a:rPr>
              <a:t>All of these things support the main teaching of the Sermon that shows what life looks like when Jesus is King of our lives</a:t>
            </a:r>
            <a:r>
              <a:rPr lang="en-SG" sz="1200" kern="1200" dirty="0">
                <a:solidFill>
                  <a:schemeClr val="tx1"/>
                </a:solidFill>
                <a:effectLst/>
                <a:latin typeface="+mn-lt"/>
                <a:ea typeface="+mn-ea"/>
                <a:cs typeface="+mn-cs"/>
              </a:rPr>
              <a:t>.</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356712279"/>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210</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Here we see how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Jesus rejected the traditions of the Pharisees (vv. 21-48) </a:t>
            </a:r>
            <a:r>
              <a:rPr lang="is-IS" sz="1200" kern="1200">
                <a:solidFill>
                  <a:schemeClr val="tx1"/>
                </a:solidFill>
                <a:effectLst/>
                <a:latin typeface="+mn-lt"/>
                <a:ea typeface="+mn-ea"/>
                <a:cs typeface="+mn-cs"/>
              </a:rPr>
              <a:t>…</a:t>
            </a:r>
            <a:r>
              <a:rPr lang="en-US" sz="1200" kern="1200" dirty="0">
                <a:solidFill>
                  <a:schemeClr val="tx1"/>
                </a:solidFill>
                <a:effectLst/>
                <a:latin typeface="+mn-lt"/>
                <a:ea typeface="+mn-ea"/>
                <a:cs typeface="+mn-cs"/>
              </a:rPr>
              <a:t> Six times Jesus said,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You have heard that it was said. ... But I tell you</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(5:21-22, 27-28, 31-32, 33-34, 38-39, 43-44). These words make it clear that Jesus was presenting (a) what the Pharisees and teachers of the Law were saying to the people and, by contrast, (b) what God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true intent of the Law was. This spelled out His statement (v. 20) that Pharisaic righteousness is not enough to gain entrance into the coming kingdom</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(Barbieri, </a:t>
            </a:r>
            <a:r>
              <a:rPr lang="en-US" sz="1200" i="1" kern="1200" dirty="0">
                <a:solidFill>
                  <a:schemeClr val="tx1"/>
                </a:solidFill>
                <a:effectLst/>
                <a:latin typeface="+mn-lt"/>
                <a:ea typeface="+mn-ea"/>
                <a:cs typeface="+mn-cs"/>
              </a:rPr>
              <a:t>BKC</a:t>
            </a:r>
            <a:r>
              <a:rPr lang="en-US" sz="1200" kern="1200" dirty="0">
                <a:solidFill>
                  <a:schemeClr val="tx1"/>
                </a:solidFill>
                <a:effectLst/>
                <a:latin typeface="+mn-lt"/>
                <a:ea typeface="+mn-ea"/>
                <a:cs typeface="+mn-cs"/>
              </a:rPr>
              <a:t>, 2:30).</a:t>
            </a:r>
            <a:r>
              <a:rPr lang="en-SG" dirty="0">
                <a:effectLst/>
              </a:rPr>
              <a:t> </a:t>
            </a:r>
          </a:p>
          <a:p>
            <a:r>
              <a:rPr lang="en-SG" dirty="0">
                <a:effectLst/>
              </a:rPr>
              <a:t>___________</a:t>
            </a:r>
          </a:p>
          <a:p>
            <a:r>
              <a:rPr lang="en-US" sz="1200" kern="1200">
                <a:solidFill>
                  <a:schemeClr val="tx1"/>
                </a:solidFill>
                <a:effectLst/>
                <a:latin typeface="+mn-lt"/>
                <a:ea typeface="+mn-ea"/>
                <a:cs typeface="+mn-cs"/>
              </a:rPr>
              <a:t>Teaching about Anger</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5:21</a:t>
            </a:r>
            <a:r>
              <a:rPr lang="en-US" sz="1200" kern="1200">
                <a:solidFill>
                  <a:schemeClr val="tx1"/>
                </a:solidFill>
                <a:effectLst/>
                <a:latin typeface="+mn-lt"/>
                <a:ea typeface="+mn-ea"/>
                <a:cs typeface="+mn-cs"/>
              </a:rPr>
              <a:t>    “You have heard that our ancestors were told, ‘You must not murder. If you commit murder, you are subject to judgment.’ </a:t>
            </a:r>
            <a:r>
              <a:rPr lang="en-US" sz="1200" b="1" kern="1200" baseline="30000">
                <a:solidFill>
                  <a:schemeClr val="tx1"/>
                </a:solidFill>
                <a:effectLst/>
                <a:latin typeface="+mn-lt"/>
                <a:ea typeface="+mn-ea"/>
                <a:cs typeface="+mn-cs"/>
              </a:rPr>
              <a:t>22</a:t>
            </a:r>
            <a:r>
              <a:rPr lang="en-US" sz="1200" kern="1200">
                <a:solidFill>
                  <a:schemeClr val="tx1"/>
                </a:solidFill>
                <a:effectLst/>
                <a:latin typeface="+mn-lt"/>
                <a:ea typeface="+mn-ea"/>
                <a:cs typeface="+mn-cs"/>
              </a:rPr>
              <a:t> But I say, if you are even angry with someone, you are subject to judgment! If you call someone an idiot, you are in danger of being brought before the court. And if you curse someone, you are in danger of the fires of hell.</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5:23</a:t>
            </a:r>
            <a:r>
              <a:rPr lang="en-US" sz="1200" kern="1200">
                <a:solidFill>
                  <a:schemeClr val="tx1"/>
                </a:solidFill>
                <a:effectLst/>
                <a:latin typeface="+mn-lt"/>
                <a:ea typeface="+mn-ea"/>
                <a:cs typeface="+mn-cs"/>
              </a:rPr>
              <a:t>    “So if you are presenting a sacrifice at the altar in the Temple and you suddenly remember that someone has something against you, </a:t>
            </a:r>
            <a:r>
              <a:rPr lang="en-US" sz="1200" b="1" kern="1200" baseline="30000">
                <a:solidFill>
                  <a:schemeClr val="tx1"/>
                </a:solidFill>
                <a:effectLst/>
                <a:latin typeface="+mn-lt"/>
                <a:ea typeface="+mn-ea"/>
                <a:cs typeface="+mn-cs"/>
              </a:rPr>
              <a:t>24</a:t>
            </a:r>
            <a:r>
              <a:rPr lang="en-US" sz="1200" kern="1200">
                <a:solidFill>
                  <a:schemeClr val="tx1"/>
                </a:solidFill>
                <a:effectLst/>
                <a:latin typeface="+mn-lt"/>
                <a:ea typeface="+mn-ea"/>
                <a:cs typeface="+mn-cs"/>
              </a:rPr>
              <a:t> leave your sacrifice there at the altar. Go and be reconciled to that person. Then come and offer your sacrifice to God.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5:25</a:t>
            </a:r>
            <a:r>
              <a:rPr lang="en-US" sz="1200" kern="1200">
                <a:solidFill>
                  <a:schemeClr val="tx1"/>
                </a:solidFill>
                <a:effectLst/>
                <a:latin typeface="+mn-lt"/>
                <a:ea typeface="+mn-ea"/>
                <a:cs typeface="+mn-cs"/>
              </a:rPr>
              <a:t>    “When you are on the way to court with your adversary, settle your differences quickly. Otherwise, your accuser may hand you over to the judge, who will hand you over to an officer, and you will be thrown into prison. </a:t>
            </a:r>
            <a:r>
              <a:rPr lang="en-US" sz="1200" b="1" kern="1200" baseline="30000">
                <a:solidFill>
                  <a:schemeClr val="tx1"/>
                </a:solidFill>
                <a:effectLst/>
                <a:latin typeface="+mn-lt"/>
                <a:ea typeface="+mn-ea"/>
                <a:cs typeface="+mn-cs"/>
              </a:rPr>
              <a:t>26</a:t>
            </a:r>
            <a:r>
              <a:rPr lang="en-US" sz="1200" kern="1200">
                <a:solidFill>
                  <a:schemeClr val="tx1"/>
                </a:solidFill>
                <a:effectLst/>
                <a:latin typeface="+mn-lt"/>
                <a:ea typeface="+mn-ea"/>
                <a:cs typeface="+mn-cs"/>
              </a:rPr>
              <a:t> And if that happens, you surely won’t be free again until you have paid the last penny.</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Teaching about Adultery</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5:27</a:t>
            </a:r>
            <a:r>
              <a:rPr lang="en-US" sz="1200" kern="1200">
                <a:solidFill>
                  <a:schemeClr val="tx1"/>
                </a:solidFill>
                <a:effectLst/>
                <a:latin typeface="+mn-lt"/>
                <a:ea typeface="+mn-ea"/>
                <a:cs typeface="+mn-cs"/>
              </a:rPr>
              <a:t>    “You have heard the commandment that says, ‘You must not commit adultery.’ </a:t>
            </a:r>
            <a:r>
              <a:rPr lang="en-US" sz="1200" b="1" kern="1200" baseline="30000">
                <a:solidFill>
                  <a:schemeClr val="tx1"/>
                </a:solidFill>
                <a:effectLst/>
                <a:latin typeface="+mn-lt"/>
                <a:ea typeface="+mn-ea"/>
                <a:cs typeface="+mn-cs"/>
              </a:rPr>
              <a:t>28</a:t>
            </a:r>
            <a:r>
              <a:rPr lang="en-US" sz="1200" kern="1200">
                <a:solidFill>
                  <a:schemeClr val="tx1"/>
                </a:solidFill>
                <a:effectLst/>
                <a:latin typeface="+mn-lt"/>
                <a:ea typeface="+mn-ea"/>
                <a:cs typeface="+mn-cs"/>
              </a:rPr>
              <a:t> But I say, anyone who even looks at a woman with lust has already committed adultery with her in his heart. </a:t>
            </a:r>
            <a:r>
              <a:rPr lang="en-US" sz="1200" b="1" kern="1200" baseline="30000">
                <a:solidFill>
                  <a:schemeClr val="tx1"/>
                </a:solidFill>
                <a:effectLst/>
                <a:latin typeface="+mn-lt"/>
                <a:ea typeface="+mn-ea"/>
                <a:cs typeface="+mn-cs"/>
              </a:rPr>
              <a:t>29</a:t>
            </a:r>
            <a:r>
              <a:rPr lang="en-US" sz="1200" kern="1200">
                <a:solidFill>
                  <a:schemeClr val="tx1"/>
                </a:solidFill>
                <a:effectLst/>
                <a:latin typeface="+mn-lt"/>
                <a:ea typeface="+mn-ea"/>
                <a:cs typeface="+mn-cs"/>
              </a:rPr>
              <a:t> So if your eye—even your good eye—causes you to lust, gouge it out and throw it away. It is better for you to lose one part of your body than for your whole body to be thrown into hell. </a:t>
            </a:r>
            <a:r>
              <a:rPr lang="en-US" sz="1200" b="1" kern="1200" baseline="30000">
                <a:solidFill>
                  <a:schemeClr val="tx1"/>
                </a:solidFill>
                <a:effectLst/>
                <a:latin typeface="+mn-lt"/>
                <a:ea typeface="+mn-ea"/>
                <a:cs typeface="+mn-cs"/>
              </a:rPr>
              <a:t>30</a:t>
            </a:r>
            <a:r>
              <a:rPr lang="en-US" sz="1200" kern="1200">
                <a:solidFill>
                  <a:schemeClr val="tx1"/>
                </a:solidFill>
                <a:effectLst/>
                <a:latin typeface="+mn-lt"/>
                <a:ea typeface="+mn-ea"/>
                <a:cs typeface="+mn-cs"/>
              </a:rPr>
              <a:t> And if your hand—even your stronger hand—causes you to sin, cut it off and throw it away. It is better for you to lose one part of your body than for your whole body to be thrown into hell.</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Teaching about Divorce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5:31</a:t>
            </a:r>
            <a:r>
              <a:rPr lang="en-US" sz="1200" kern="1200">
                <a:solidFill>
                  <a:schemeClr val="tx1"/>
                </a:solidFill>
                <a:effectLst/>
                <a:latin typeface="+mn-lt"/>
                <a:ea typeface="+mn-ea"/>
                <a:cs typeface="+mn-cs"/>
              </a:rPr>
              <a:t>    “You have heard the law that says, ‘A man can divorce his wife by merely giving her a written notice of divorce.’ </a:t>
            </a:r>
            <a:r>
              <a:rPr lang="en-US" sz="1200" b="1" kern="1200" baseline="30000">
                <a:solidFill>
                  <a:schemeClr val="tx1"/>
                </a:solidFill>
                <a:effectLst/>
                <a:latin typeface="+mn-lt"/>
                <a:ea typeface="+mn-ea"/>
                <a:cs typeface="+mn-cs"/>
              </a:rPr>
              <a:t>32</a:t>
            </a:r>
            <a:r>
              <a:rPr lang="en-US" sz="1200" kern="1200">
                <a:solidFill>
                  <a:schemeClr val="tx1"/>
                </a:solidFill>
                <a:effectLst/>
                <a:latin typeface="+mn-lt"/>
                <a:ea typeface="+mn-ea"/>
                <a:cs typeface="+mn-cs"/>
              </a:rPr>
              <a:t> But I say that a man who divorces his wife, unless she has been unfaithful, causes her to commit adultery. And anyone who marries a divorced woman also commits adultery.</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Teaching about Vows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5:33</a:t>
            </a:r>
            <a:r>
              <a:rPr lang="en-US" sz="1200" kern="1200">
                <a:solidFill>
                  <a:schemeClr val="tx1"/>
                </a:solidFill>
                <a:effectLst/>
                <a:latin typeface="+mn-lt"/>
                <a:ea typeface="+mn-ea"/>
                <a:cs typeface="+mn-cs"/>
              </a:rPr>
              <a:t>    “You have also heard that our ancestors were told, ‘You must not break your vows; you must carry out the vows you make to the LORD.’ </a:t>
            </a:r>
            <a:r>
              <a:rPr lang="en-US" sz="1200" b="1" kern="1200" baseline="30000">
                <a:solidFill>
                  <a:schemeClr val="tx1"/>
                </a:solidFill>
                <a:effectLst/>
                <a:latin typeface="+mn-lt"/>
                <a:ea typeface="+mn-ea"/>
                <a:cs typeface="+mn-cs"/>
              </a:rPr>
              <a:t>34</a:t>
            </a:r>
            <a:r>
              <a:rPr lang="en-US" sz="1200" kern="1200">
                <a:solidFill>
                  <a:schemeClr val="tx1"/>
                </a:solidFill>
                <a:effectLst/>
                <a:latin typeface="+mn-lt"/>
                <a:ea typeface="+mn-ea"/>
                <a:cs typeface="+mn-cs"/>
              </a:rPr>
              <a:t> But I say, do not make any vows! Do not say, ‘By heaven!’ because heaven is God’s throne. </a:t>
            </a:r>
            <a:r>
              <a:rPr lang="en-US" sz="1200" b="1" kern="1200" baseline="30000">
                <a:solidFill>
                  <a:schemeClr val="tx1"/>
                </a:solidFill>
                <a:effectLst/>
                <a:latin typeface="+mn-lt"/>
                <a:ea typeface="+mn-ea"/>
                <a:cs typeface="+mn-cs"/>
              </a:rPr>
              <a:t>35</a:t>
            </a:r>
            <a:r>
              <a:rPr lang="en-US" sz="1200" kern="1200">
                <a:solidFill>
                  <a:schemeClr val="tx1"/>
                </a:solidFill>
                <a:effectLst/>
                <a:latin typeface="+mn-lt"/>
                <a:ea typeface="+mn-ea"/>
                <a:cs typeface="+mn-cs"/>
              </a:rPr>
              <a:t> And do not say, ‘By the earth!’ because the earth is his footstool. And do not say, ‘By Jerusalem!’ for Jerusalem is the city of the great King. </a:t>
            </a:r>
            <a:r>
              <a:rPr lang="en-US" sz="1200" b="1" kern="1200" baseline="30000">
                <a:solidFill>
                  <a:schemeClr val="tx1"/>
                </a:solidFill>
                <a:effectLst/>
                <a:latin typeface="+mn-lt"/>
                <a:ea typeface="+mn-ea"/>
                <a:cs typeface="+mn-cs"/>
              </a:rPr>
              <a:t>36</a:t>
            </a:r>
            <a:r>
              <a:rPr lang="en-US" sz="1200" kern="1200">
                <a:solidFill>
                  <a:schemeClr val="tx1"/>
                </a:solidFill>
                <a:effectLst/>
                <a:latin typeface="+mn-lt"/>
                <a:ea typeface="+mn-ea"/>
                <a:cs typeface="+mn-cs"/>
              </a:rPr>
              <a:t> Do not even say, ‘By my head!’ for you can’t turn one hair white or black. </a:t>
            </a:r>
            <a:r>
              <a:rPr lang="en-US" sz="1200" b="1" kern="1200" baseline="30000">
                <a:solidFill>
                  <a:schemeClr val="tx1"/>
                </a:solidFill>
                <a:effectLst/>
                <a:latin typeface="+mn-lt"/>
                <a:ea typeface="+mn-ea"/>
                <a:cs typeface="+mn-cs"/>
              </a:rPr>
              <a:t>37</a:t>
            </a:r>
            <a:r>
              <a:rPr lang="en-US" sz="1200" kern="1200">
                <a:solidFill>
                  <a:schemeClr val="tx1"/>
                </a:solidFill>
                <a:effectLst/>
                <a:latin typeface="+mn-lt"/>
                <a:ea typeface="+mn-ea"/>
                <a:cs typeface="+mn-cs"/>
              </a:rPr>
              <a:t> Just say a simple, ‘Yes, I will,’ or ‘No, I won’t.’ Anything beyond this is from the evil one.</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Teaching about Revenge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5:38</a:t>
            </a:r>
            <a:r>
              <a:rPr lang="en-US" sz="1200" kern="1200">
                <a:solidFill>
                  <a:schemeClr val="tx1"/>
                </a:solidFill>
                <a:effectLst/>
                <a:latin typeface="+mn-lt"/>
                <a:ea typeface="+mn-ea"/>
                <a:cs typeface="+mn-cs"/>
              </a:rPr>
              <a:t>    “You have heard the law that says the punishment must match the injury: ‘An eye for an eye, and a tooth for a tooth.’ </a:t>
            </a:r>
            <a:r>
              <a:rPr lang="en-US" sz="1200" b="1" kern="1200" baseline="30000">
                <a:solidFill>
                  <a:schemeClr val="tx1"/>
                </a:solidFill>
                <a:effectLst/>
                <a:latin typeface="+mn-lt"/>
                <a:ea typeface="+mn-ea"/>
                <a:cs typeface="+mn-cs"/>
              </a:rPr>
              <a:t>39</a:t>
            </a:r>
            <a:r>
              <a:rPr lang="en-US" sz="1200" kern="1200">
                <a:solidFill>
                  <a:schemeClr val="tx1"/>
                </a:solidFill>
                <a:effectLst/>
                <a:latin typeface="+mn-lt"/>
                <a:ea typeface="+mn-ea"/>
                <a:cs typeface="+mn-cs"/>
              </a:rPr>
              <a:t> But I say, do not resist an evil person! If someone slaps you on the right cheek, offer the other cheek also. </a:t>
            </a:r>
            <a:r>
              <a:rPr lang="en-US" sz="1200" b="1" kern="1200" baseline="30000">
                <a:solidFill>
                  <a:schemeClr val="tx1"/>
                </a:solidFill>
                <a:effectLst/>
                <a:latin typeface="+mn-lt"/>
                <a:ea typeface="+mn-ea"/>
                <a:cs typeface="+mn-cs"/>
              </a:rPr>
              <a:t>40</a:t>
            </a:r>
            <a:r>
              <a:rPr lang="en-US" sz="1200" kern="1200">
                <a:solidFill>
                  <a:schemeClr val="tx1"/>
                </a:solidFill>
                <a:effectLst/>
                <a:latin typeface="+mn-lt"/>
                <a:ea typeface="+mn-ea"/>
                <a:cs typeface="+mn-cs"/>
              </a:rPr>
              <a:t> If you are sued in court and your shirt is taken from you, give your coat, too. </a:t>
            </a:r>
            <a:r>
              <a:rPr lang="en-US" sz="1200" b="1" kern="1200" baseline="30000">
                <a:solidFill>
                  <a:schemeClr val="tx1"/>
                </a:solidFill>
                <a:effectLst/>
                <a:latin typeface="+mn-lt"/>
                <a:ea typeface="+mn-ea"/>
                <a:cs typeface="+mn-cs"/>
              </a:rPr>
              <a:t>41</a:t>
            </a:r>
            <a:r>
              <a:rPr lang="en-US" sz="1200" kern="1200">
                <a:solidFill>
                  <a:schemeClr val="tx1"/>
                </a:solidFill>
                <a:effectLst/>
                <a:latin typeface="+mn-lt"/>
                <a:ea typeface="+mn-ea"/>
                <a:cs typeface="+mn-cs"/>
              </a:rPr>
              <a:t> If a soldier demands that you carry his gear for a mile, carry it two miles. </a:t>
            </a:r>
            <a:r>
              <a:rPr lang="en-US" sz="1200" b="1" kern="1200" baseline="30000">
                <a:solidFill>
                  <a:schemeClr val="tx1"/>
                </a:solidFill>
                <a:effectLst/>
                <a:latin typeface="+mn-lt"/>
                <a:ea typeface="+mn-ea"/>
                <a:cs typeface="+mn-cs"/>
              </a:rPr>
              <a:t>42</a:t>
            </a:r>
            <a:r>
              <a:rPr lang="en-US" sz="1200" kern="1200">
                <a:solidFill>
                  <a:schemeClr val="tx1"/>
                </a:solidFill>
                <a:effectLst/>
                <a:latin typeface="+mn-lt"/>
                <a:ea typeface="+mn-ea"/>
                <a:cs typeface="+mn-cs"/>
              </a:rPr>
              <a:t> Give to those who ask, and don’t turn away from those who want to borrow.</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Teaching about Love for Enemies</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5:43</a:t>
            </a:r>
            <a:r>
              <a:rPr lang="en-US" sz="1200" kern="1200">
                <a:solidFill>
                  <a:schemeClr val="tx1"/>
                </a:solidFill>
                <a:effectLst/>
                <a:latin typeface="+mn-lt"/>
                <a:ea typeface="+mn-ea"/>
                <a:cs typeface="+mn-cs"/>
              </a:rPr>
              <a:t>    “You have heard the law that says, ‘Love your neighbor’ and hate your enemy. </a:t>
            </a:r>
            <a:r>
              <a:rPr lang="en-US" sz="1200" b="1" kern="1200" baseline="30000">
                <a:solidFill>
                  <a:schemeClr val="tx1"/>
                </a:solidFill>
                <a:effectLst/>
                <a:latin typeface="+mn-lt"/>
                <a:ea typeface="+mn-ea"/>
                <a:cs typeface="+mn-cs"/>
              </a:rPr>
              <a:t>44</a:t>
            </a:r>
            <a:r>
              <a:rPr lang="en-US" sz="1200" kern="1200">
                <a:solidFill>
                  <a:schemeClr val="tx1"/>
                </a:solidFill>
                <a:effectLst/>
                <a:latin typeface="+mn-lt"/>
                <a:ea typeface="+mn-ea"/>
                <a:cs typeface="+mn-cs"/>
              </a:rPr>
              <a:t> But I say, love your enemies! Pray for those who persecute you! </a:t>
            </a:r>
            <a:r>
              <a:rPr lang="en-US" sz="1200" b="1" kern="1200" baseline="30000">
                <a:solidFill>
                  <a:schemeClr val="tx1"/>
                </a:solidFill>
                <a:effectLst/>
                <a:latin typeface="+mn-lt"/>
                <a:ea typeface="+mn-ea"/>
                <a:cs typeface="+mn-cs"/>
              </a:rPr>
              <a:t>45</a:t>
            </a:r>
            <a:r>
              <a:rPr lang="en-US" sz="1200" kern="1200">
                <a:solidFill>
                  <a:schemeClr val="tx1"/>
                </a:solidFill>
                <a:effectLst/>
                <a:latin typeface="+mn-lt"/>
                <a:ea typeface="+mn-ea"/>
                <a:cs typeface="+mn-cs"/>
              </a:rPr>
              <a:t> In that way, you will be acting as true children of your Father in heaven. For he gives his sunlight to both the evil and the good, and he sends rain on the just and the unjust alike. </a:t>
            </a:r>
            <a:r>
              <a:rPr lang="en-US" sz="1200" b="1" kern="1200" baseline="30000">
                <a:solidFill>
                  <a:schemeClr val="tx1"/>
                </a:solidFill>
                <a:effectLst/>
                <a:latin typeface="+mn-lt"/>
                <a:ea typeface="+mn-ea"/>
                <a:cs typeface="+mn-cs"/>
              </a:rPr>
              <a:t>46</a:t>
            </a:r>
            <a:r>
              <a:rPr lang="en-US" sz="1200" kern="1200">
                <a:solidFill>
                  <a:schemeClr val="tx1"/>
                </a:solidFill>
                <a:effectLst/>
                <a:latin typeface="+mn-lt"/>
                <a:ea typeface="+mn-ea"/>
                <a:cs typeface="+mn-cs"/>
              </a:rPr>
              <a:t> If you love only those who love you, what reward is there for that? Even corrupt tax collectors do that much. </a:t>
            </a:r>
            <a:r>
              <a:rPr lang="en-US" sz="1200" b="1" kern="1200" baseline="30000">
                <a:solidFill>
                  <a:schemeClr val="tx1"/>
                </a:solidFill>
                <a:effectLst/>
                <a:latin typeface="+mn-lt"/>
                <a:ea typeface="+mn-ea"/>
                <a:cs typeface="+mn-cs"/>
              </a:rPr>
              <a:t>47</a:t>
            </a:r>
            <a:r>
              <a:rPr lang="en-US" sz="1200" kern="1200">
                <a:solidFill>
                  <a:schemeClr val="tx1"/>
                </a:solidFill>
                <a:effectLst/>
                <a:latin typeface="+mn-lt"/>
                <a:ea typeface="+mn-ea"/>
                <a:cs typeface="+mn-cs"/>
              </a:rPr>
              <a:t> If you are kind only to your friends, how are you different from anyone else? Even pagans do that. </a:t>
            </a:r>
            <a:r>
              <a:rPr lang="en-US" sz="1200" b="1" kern="1200" baseline="30000">
                <a:solidFill>
                  <a:schemeClr val="tx1"/>
                </a:solidFill>
                <a:effectLst/>
                <a:latin typeface="+mn-lt"/>
                <a:ea typeface="+mn-ea"/>
                <a:cs typeface="+mn-cs"/>
              </a:rPr>
              <a:t>48</a:t>
            </a:r>
            <a:r>
              <a:rPr lang="en-US" sz="1200" kern="1200">
                <a:solidFill>
                  <a:schemeClr val="tx1"/>
                </a:solidFill>
                <a:effectLst/>
                <a:latin typeface="+mn-lt"/>
                <a:ea typeface="+mn-ea"/>
                <a:cs typeface="+mn-cs"/>
              </a:rPr>
              <a:t> But you are to be perfect, even as your Father in heaven is perfect. </a:t>
            </a:r>
          </a:p>
          <a:p>
            <a:endParaRPr lang="en-US" dirty="0"/>
          </a:p>
        </p:txBody>
      </p:sp>
    </p:spTree>
    <p:extLst>
      <p:ext uri="{BB962C8B-B14F-4D97-AF65-F5344CB8AC3E}">
        <p14:creationId xmlns:p14="http://schemas.microsoft.com/office/powerpoint/2010/main" val="18206576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So he announced to everyone that the best wine was served last.</a:t>
            </a:r>
          </a:p>
        </p:txBody>
      </p:sp>
    </p:spTree>
    <p:extLst>
      <p:ext uri="{BB962C8B-B14F-4D97-AF65-F5344CB8AC3E}">
        <p14:creationId xmlns:p14="http://schemas.microsoft.com/office/powerpoint/2010/main" val="1708533917"/>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Teaching about Anger</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5:21</a:t>
            </a:r>
            <a:r>
              <a:rPr lang="en-US" sz="1200" kern="1200">
                <a:solidFill>
                  <a:schemeClr val="tx1"/>
                </a:solidFill>
                <a:effectLst/>
                <a:latin typeface="+mn-lt"/>
                <a:ea typeface="+mn-ea"/>
                <a:cs typeface="+mn-cs"/>
              </a:rPr>
              <a:t>    “You have heard that our ancestors were told, ‘You must not murder. If you commit murder, you are subject to judgment.’ </a:t>
            </a:r>
            <a:r>
              <a:rPr lang="en-US" sz="1200" b="1" kern="1200" baseline="30000">
                <a:solidFill>
                  <a:schemeClr val="tx1"/>
                </a:solidFill>
                <a:effectLst/>
                <a:latin typeface="+mn-lt"/>
                <a:ea typeface="+mn-ea"/>
                <a:cs typeface="+mn-cs"/>
              </a:rPr>
              <a:t>22</a:t>
            </a:r>
            <a:r>
              <a:rPr lang="en-US" sz="1200" kern="1200">
                <a:solidFill>
                  <a:schemeClr val="tx1"/>
                </a:solidFill>
                <a:effectLst/>
                <a:latin typeface="+mn-lt"/>
                <a:ea typeface="+mn-ea"/>
                <a:cs typeface="+mn-cs"/>
              </a:rPr>
              <a:t> But I say, if you are even angry with someone, you are subject to judgment! If you call someone an idiot, you are in danger of being brought before the court. And if you curse someone, you are in danger of the fires of hell.</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5:23</a:t>
            </a:r>
            <a:r>
              <a:rPr lang="en-US" sz="1200" kern="1200">
                <a:solidFill>
                  <a:schemeClr val="tx1"/>
                </a:solidFill>
                <a:effectLst/>
                <a:latin typeface="+mn-lt"/>
                <a:ea typeface="+mn-ea"/>
                <a:cs typeface="+mn-cs"/>
              </a:rPr>
              <a:t>    “So if you are presenting a sacrifice at the altar in the Temple and you suddenly remember that someone has something against you, </a:t>
            </a:r>
            <a:r>
              <a:rPr lang="en-US" sz="1200" b="1" kern="1200" baseline="30000">
                <a:solidFill>
                  <a:schemeClr val="tx1"/>
                </a:solidFill>
                <a:effectLst/>
                <a:latin typeface="+mn-lt"/>
                <a:ea typeface="+mn-ea"/>
                <a:cs typeface="+mn-cs"/>
              </a:rPr>
              <a:t>24</a:t>
            </a:r>
            <a:r>
              <a:rPr lang="en-US" sz="1200" kern="1200">
                <a:solidFill>
                  <a:schemeClr val="tx1"/>
                </a:solidFill>
                <a:effectLst/>
                <a:latin typeface="+mn-lt"/>
                <a:ea typeface="+mn-ea"/>
                <a:cs typeface="+mn-cs"/>
              </a:rPr>
              <a:t> leave your sacrifice there at the altar. Go and be reconciled to that person. Then come and offer your sacrifice to God.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5:25</a:t>
            </a:r>
            <a:r>
              <a:rPr lang="en-US" sz="1200" kern="1200">
                <a:solidFill>
                  <a:schemeClr val="tx1"/>
                </a:solidFill>
                <a:effectLst/>
                <a:latin typeface="+mn-lt"/>
                <a:ea typeface="+mn-ea"/>
                <a:cs typeface="+mn-cs"/>
              </a:rPr>
              <a:t>    “When you are on the way to court with your adversary, settle your differences quickly. Otherwise, your accuser may hand you over to the judge, who will hand you over to an officer, and you will be thrown into prison. </a:t>
            </a:r>
            <a:r>
              <a:rPr lang="en-US" sz="1200" b="1" kern="1200" baseline="30000">
                <a:solidFill>
                  <a:schemeClr val="tx1"/>
                </a:solidFill>
                <a:effectLst/>
                <a:latin typeface="+mn-lt"/>
                <a:ea typeface="+mn-ea"/>
                <a:cs typeface="+mn-cs"/>
              </a:rPr>
              <a:t>26</a:t>
            </a:r>
            <a:r>
              <a:rPr lang="en-US" sz="1200" kern="1200">
                <a:solidFill>
                  <a:schemeClr val="tx1"/>
                </a:solidFill>
                <a:effectLst/>
                <a:latin typeface="+mn-lt"/>
                <a:ea typeface="+mn-ea"/>
                <a:cs typeface="+mn-cs"/>
              </a:rPr>
              <a:t> And if that happens, you surely won’t be free again until you have paid the last penny.</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Teaching about Adultery</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5:27</a:t>
            </a:r>
            <a:r>
              <a:rPr lang="en-US" sz="1200" kern="1200">
                <a:solidFill>
                  <a:schemeClr val="tx1"/>
                </a:solidFill>
                <a:effectLst/>
                <a:latin typeface="+mn-lt"/>
                <a:ea typeface="+mn-ea"/>
                <a:cs typeface="+mn-cs"/>
              </a:rPr>
              <a:t>    “You have heard the commandment that says, ‘You must not commit adultery.’ </a:t>
            </a:r>
            <a:r>
              <a:rPr lang="en-US" sz="1200" b="1" kern="1200" baseline="30000">
                <a:solidFill>
                  <a:schemeClr val="tx1"/>
                </a:solidFill>
                <a:effectLst/>
                <a:latin typeface="+mn-lt"/>
                <a:ea typeface="+mn-ea"/>
                <a:cs typeface="+mn-cs"/>
              </a:rPr>
              <a:t>28</a:t>
            </a:r>
            <a:r>
              <a:rPr lang="en-US" sz="1200" kern="1200">
                <a:solidFill>
                  <a:schemeClr val="tx1"/>
                </a:solidFill>
                <a:effectLst/>
                <a:latin typeface="+mn-lt"/>
                <a:ea typeface="+mn-ea"/>
                <a:cs typeface="+mn-cs"/>
              </a:rPr>
              <a:t> But I say, anyone who even looks at a woman with lust has already committed adultery with her in his heart. </a:t>
            </a:r>
            <a:r>
              <a:rPr lang="en-US" sz="1200" b="1" kern="1200" baseline="30000">
                <a:solidFill>
                  <a:schemeClr val="tx1"/>
                </a:solidFill>
                <a:effectLst/>
                <a:latin typeface="+mn-lt"/>
                <a:ea typeface="+mn-ea"/>
                <a:cs typeface="+mn-cs"/>
              </a:rPr>
              <a:t>29</a:t>
            </a:r>
            <a:r>
              <a:rPr lang="en-US" sz="1200" kern="1200">
                <a:solidFill>
                  <a:schemeClr val="tx1"/>
                </a:solidFill>
                <a:effectLst/>
                <a:latin typeface="+mn-lt"/>
                <a:ea typeface="+mn-ea"/>
                <a:cs typeface="+mn-cs"/>
              </a:rPr>
              <a:t> So if your eye—even your good eye—causes you to lust, gouge it out and throw it away. It is better for you to lose one part of your body than for your whole body to be thrown into hell. </a:t>
            </a:r>
            <a:r>
              <a:rPr lang="en-US" sz="1200" b="1" kern="1200" baseline="30000">
                <a:solidFill>
                  <a:schemeClr val="tx1"/>
                </a:solidFill>
                <a:effectLst/>
                <a:latin typeface="+mn-lt"/>
                <a:ea typeface="+mn-ea"/>
                <a:cs typeface="+mn-cs"/>
              </a:rPr>
              <a:t>30</a:t>
            </a:r>
            <a:r>
              <a:rPr lang="en-US" sz="1200" kern="1200">
                <a:solidFill>
                  <a:schemeClr val="tx1"/>
                </a:solidFill>
                <a:effectLst/>
                <a:latin typeface="+mn-lt"/>
                <a:ea typeface="+mn-ea"/>
                <a:cs typeface="+mn-cs"/>
              </a:rPr>
              <a:t> And if your hand—even your stronger hand—causes you to sin, cut it off and throw it away. It is better for you to lose one part of your body than for your whole body to be thrown into hell.</a:t>
            </a:r>
          </a:p>
          <a:p>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Teaching about Divorce</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Matt. 5:31</a:t>
            </a:r>
            <a:r>
              <a:rPr lang="en-US" sz="1200" kern="1200">
                <a:solidFill>
                  <a:schemeClr val="tx1"/>
                </a:solidFill>
                <a:effectLst/>
                <a:latin typeface="+mn-lt"/>
                <a:ea typeface="+mn-ea"/>
                <a:cs typeface="+mn-cs"/>
              </a:rPr>
              <a:t>    “You have heard the law that says, ‘A man can divorce his wife by merely giving her a written notice of divorce.’ </a:t>
            </a:r>
            <a:r>
              <a:rPr lang="en-US" sz="1200" b="1" kern="1200" baseline="30000">
                <a:solidFill>
                  <a:schemeClr val="tx1"/>
                </a:solidFill>
                <a:effectLst/>
                <a:latin typeface="+mn-lt"/>
                <a:ea typeface="+mn-ea"/>
                <a:cs typeface="+mn-cs"/>
              </a:rPr>
              <a:t>32</a:t>
            </a:r>
            <a:r>
              <a:rPr lang="en-US" sz="1200" kern="1200">
                <a:solidFill>
                  <a:schemeClr val="tx1"/>
                </a:solidFill>
                <a:effectLst/>
                <a:latin typeface="+mn-lt"/>
                <a:ea typeface="+mn-ea"/>
                <a:cs typeface="+mn-cs"/>
              </a:rPr>
              <a:t> But I say that a man who divorces his wife, unless she has been unfaithful, causes her to commit adultery. And anyone who marries a divorced woman also commits adultery.</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Teaching about Vows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5:33</a:t>
            </a:r>
            <a:r>
              <a:rPr lang="en-US" sz="1200" kern="1200">
                <a:solidFill>
                  <a:schemeClr val="tx1"/>
                </a:solidFill>
                <a:effectLst/>
                <a:latin typeface="+mn-lt"/>
                <a:ea typeface="+mn-ea"/>
                <a:cs typeface="+mn-cs"/>
              </a:rPr>
              <a:t>    “You have also heard that our ancestors were told, ‘You must not break your vows; you must carry out the vows you make to the LORD.’ </a:t>
            </a:r>
            <a:r>
              <a:rPr lang="en-US" sz="1200" b="1" kern="1200" baseline="30000">
                <a:solidFill>
                  <a:schemeClr val="tx1"/>
                </a:solidFill>
                <a:effectLst/>
                <a:latin typeface="+mn-lt"/>
                <a:ea typeface="+mn-ea"/>
                <a:cs typeface="+mn-cs"/>
              </a:rPr>
              <a:t>34</a:t>
            </a:r>
            <a:r>
              <a:rPr lang="en-US" sz="1200" kern="1200">
                <a:solidFill>
                  <a:schemeClr val="tx1"/>
                </a:solidFill>
                <a:effectLst/>
                <a:latin typeface="+mn-lt"/>
                <a:ea typeface="+mn-ea"/>
                <a:cs typeface="+mn-cs"/>
              </a:rPr>
              <a:t> But I say, do not make any vows! Do not say, ‘By heaven!’ because heaven is God’s throne. </a:t>
            </a:r>
            <a:r>
              <a:rPr lang="en-US" sz="1200" b="1" kern="1200" baseline="30000">
                <a:solidFill>
                  <a:schemeClr val="tx1"/>
                </a:solidFill>
                <a:effectLst/>
                <a:latin typeface="+mn-lt"/>
                <a:ea typeface="+mn-ea"/>
                <a:cs typeface="+mn-cs"/>
              </a:rPr>
              <a:t>35</a:t>
            </a:r>
            <a:r>
              <a:rPr lang="en-US" sz="1200" kern="1200">
                <a:solidFill>
                  <a:schemeClr val="tx1"/>
                </a:solidFill>
                <a:effectLst/>
                <a:latin typeface="+mn-lt"/>
                <a:ea typeface="+mn-ea"/>
                <a:cs typeface="+mn-cs"/>
              </a:rPr>
              <a:t> And do not say, ‘By the earth!’ because the earth is his footstool. And do not say, ‘By Jerusalem!’ for Jerusalem is the city of the great King. </a:t>
            </a:r>
            <a:r>
              <a:rPr lang="en-US" sz="1200" b="1" kern="1200" baseline="30000">
                <a:solidFill>
                  <a:schemeClr val="tx1"/>
                </a:solidFill>
                <a:effectLst/>
                <a:latin typeface="+mn-lt"/>
                <a:ea typeface="+mn-ea"/>
                <a:cs typeface="+mn-cs"/>
              </a:rPr>
              <a:t>36</a:t>
            </a:r>
            <a:r>
              <a:rPr lang="en-US" sz="1200" kern="1200">
                <a:solidFill>
                  <a:schemeClr val="tx1"/>
                </a:solidFill>
                <a:effectLst/>
                <a:latin typeface="+mn-lt"/>
                <a:ea typeface="+mn-ea"/>
                <a:cs typeface="+mn-cs"/>
              </a:rPr>
              <a:t> Do not even say, ‘By my head!’ for you can’t turn one hair white or black. </a:t>
            </a:r>
            <a:r>
              <a:rPr lang="en-US" sz="1200" b="1" kern="1200" baseline="30000">
                <a:solidFill>
                  <a:schemeClr val="tx1"/>
                </a:solidFill>
                <a:effectLst/>
                <a:latin typeface="+mn-lt"/>
                <a:ea typeface="+mn-ea"/>
                <a:cs typeface="+mn-cs"/>
              </a:rPr>
              <a:t>37</a:t>
            </a:r>
            <a:r>
              <a:rPr lang="en-US" sz="1200" kern="1200">
                <a:solidFill>
                  <a:schemeClr val="tx1"/>
                </a:solidFill>
                <a:effectLst/>
                <a:latin typeface="+mn-lt"/>
                <a:ea typeface="+mn-ea"/>
                <a:cs typeface="+mn-cs"/>
              </a:rPr>
              <a:t> Just say a simple, ‘Yes, I will,’ or ‘No, I won’t.’ Anything beyond this is from the evil one.</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Teaching about Revenge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5:38</a:t>
            </a:r>
            <a:r>
              <a:rPr lang="en-US" sz="1200" kern="1200">
                <a:solidFill>
                  <a:schemeClr val="tx1"/>
                </a:solidFill>
                <a:effectLst/>
                <a:latin typeface="+mn-lt"/>
                <a:ea typeface="+mn-ea"/>
                <a:cs typeface="+mn-cs"/>
              </a:rPr>
              <a:t>    “You have heard the law that says the punishment must match the injury: ‘An eye for an eye, and a tooth for a tooth.’ </a:t>
            </a:r>
            <a:r>
              <a:rPr lang="en-US" sz="1200" b="1" kern="1200" baseline="30000">
                <a:solidFill>
                  <a:schemeClr val="tx1"/>
                </a:solidFill>
                <a:effectLst/>
                <a:latin typeface="+mn-lt"/>
                <a:ea typeface="+mn-ea"/>
                <a:cs typeface="+mn-cs"/>
              </a:rPr>
              <a:t>39</a:t>
            </a:r>
            <a:r>
              <a:rPr lang="en-US" sz="1200" kern="1200">
                <a:solidFill>
                  <a:schemeClr val="tx1"/>
                </a:solidFill>
                <a:effectLst/>
                <a:latin typeface="+mn-lt"/>
                <a:ea typeface="+mn-ea"/>
                <a:cs typeface="+mn-cs"/>
              </a:rPr>
              <a:t> But I say, do not resist an evil person! If someone slaps you on the right cheek, offer the other cheek also. </a:t>
            </a:r>
            <a:r>
              <a:rPr lang="en-US" sz="1200" b="1" kern="1200" baseline="30000">
                <a:solidFill>
                  <a:schemeClr val="tx1"/>
                </a:solidFill>
                <a:effectLst/>
                <a:latin typeface="+mn-lt"/>
                <a:ea typeface="+mn-ea"/>
                <a:cs typeface="+mn-cs"/>
              </a:rPr>
              <a:t>40</a:t>
            </a:r>
            <a:r>
              <a:rPr lang="en-US" sz="1200" kern="1200">
                <a:solidFill>
                  <a:schemeClr val="tx1"/>
                </a:solidFill>
                <a:effectLst/>
                <a:latin typeface="+mn-lt"/>
                <a:ea typeface="+mn-ea"/>
                <a:cs typeface="+mn-cs"/>
              </a:rPr>
              <a:t> If you are sued in court and your shirt is taken from you, give your coat, too. </a:t>
            </a:r>
            <a:r>
              <a:rPr lang="en-US" sz="1200" b="1" kern="1200" baseline="30000">
                <a:solidFill>
                  <a:schemeClr val="tx1"/>
                </a:solidFill>
                <a:effectLst/>
                <a:latin typeface="+mn-lt"/>
                <a:ea typeface="+mn-ea"/>
                <a:cs typeface="+mn-cs"/>
              </a:rPr>
              <a:t>41</a:t>
            </a:r>
            <a:r>
              <a:rPr lang="en-US" sz="1200" kern="1200">
                <a:solidFill>
                  <a:schemeClr val="tx1"/>
                </a:solidFill>
                <a:effectLst/>
                <a:latin typeface="+mn-lt"/>
                <a:ea typeface="+mn-ea"/>
                <a:cs typeface="+mn-cs"/>
              </a:rPr>
              <a:t> If a soldier demands that you carry his gear for a mile, carry it two miles. </a:t>
            </a:r>
            <a:r>
              <a:rPr lang="en-US" sz="1200" b="1" kern="1200" baseline="30000">
                <a:solidFill>
                  <a:schemeClr val="tx1"/>
                </a:solidFill>
                <a:effectLst/>
                <a:latin typeface="+mn-lt"/>
                <a:ea typeface="+mn-ea"/>
                <a:cs typeface="+mn-cs"/>
              </a:rPr>
              <a:t>42</a:t>
            </a:r>
            <a:r>
              <a:rPr lang="en-US" sz="1200" kern="1200">
                <a:solidFill>
                  <a:schemeClr val="tx1"/>
                </a:solidFill>
                <a:effectLst/>
                <a:latin typeface="+mn-lt"/>
                <a:ea typeface="+mn-ea"/>
                <a:cs typeface="+mn-cs"/>
              </a:rPr>
              <a:t> Give to those who ask, and don’t turn away from those who want to borrow.</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Teaching about Love for Enemies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5:43</a:t>
            </a:r>
            <a:r>
              <a:rPr lang="en-US" sz="1200" kern="1200">
                <a:solidFill>
                  <a:schemeClr val="tx1"/>
                </a:solidFill>
                <a:effectLst/>
                <a:latin typeface="+mn-lt"/>
                <a:ea typeface="+mn-ea"/>
                <a:cs typeface="+mn-cs"/>
              </a:rPr>
              <a:t>    “You have heard the law that says, ‘Love your neighbor’ and hate your enemy. </a:t>
            </a:r>
            <a:r>
              <a:rPr lang="en-US" sz="1200" b="1" kern="1200" baseline="30000">
                <a:solidFill>
                  <a:schemeClr val="tx1"/>
                </a:solidFill>
                <a:effectLst/>
                <a:latin typeface="+mn-lt"/>
                <a:ea typeface="+mn-ea"/>
                <a:cs typeface="+mn-cs"/>
              </a:rPr>
              <a:t>44</a:t>
            </a:r>
            <a:r>
              <a:rPr lang="en-US" sz="1200" kern="1200">
                <a:solidFill>
                  <a:schemeClr val="tx1"/>
                </a:solidFill>
                <a:effectLst/>
                <a:latin typeface="+mn-lt"/>
                <a:ea typeface="+mn-ea"/>
                <a:cs typeface="+mn-cs"/>
              </a:rPr>
              <a:t> But I say, love your enemies! Pray for those who persecute you! </a:t>
            </a:r>
            <a:r>
              <a:rPr lang="en-US" sz="1200" b="1" kern="1200" baseline="30000">
                <a:solidFill>
                  <a:schemeClr val="tx1"/>
                </a:solidFill>
                <a:effectLst/>
                <a:latin typeface="+mn-lt"/>
                <a:ea typeface="+mn-ea"/>
                <a:cs typeface="+mn-cs"/>
              </a:rPr>
              <a:t>45</a:t>
            </a:r>
            <a:r>
              <a:rPr lang="en-US" sz="1200" kern="1200">
                <a:solidFill>
                  <a:schemeClr val="tx1"/>
                </a:solidFill>
                <a:effectLst/>
                <a:latin typeface="+mn-lt"/>
                <a:ea typeface="+mn-ea"/>
                <a:cs typeface="+mn-cs"/>
              </a:rPr>
              <a:t> In that way, you will be acting as true children of your Father in heaven. For he gives his sunlight to both the evil and the good, and he sends rain on the just and the unjust alike. </a:t>
            </a:r>
            <a:r>
              <a:rPr lang="en-US" sz="1200" b="1" kern="1200" baseline="30000">
                <a:solidFill>
                  <a:schemeClr val="tx1"/>
                </a:solidFill>
                <a:effectLst/>
                <a:latin typeface="+mn-lt"/>
                <a:ea typeface="+mn-ea"/>
                <a:cs typeface="+mn-cs"/>
              </a:rPr>
              <a:t>46</a:t>
            </a:r>
            <a:r>
              <a:rPr lang="en-US" sz="1200" kern="1200">
                <a:solidFill>
                  <a:schemeClr val="tx1"/>
                </a:solidFill>
                <a:effectLst/>
                <a:latin typeface="+mn-lt"/>
                <a:ea typeface="+mn-ea"/>
                <a:cs typeface="+mn-cs"/>
              </a:rPr>
              <a:t> If you love only those who love you, what reward is there for that? Even corrupt tax collectors do that much. </a:t>
            </a:r>
            <a:r>
              <a:rPr lang="en-US" sz="1200" b="1" kern="1200" baseline="30000">
                <a:solidFill>
                  <a:schemeClr val="tx1"/>
                </a:solidFill>
                <a:effectLst/>
                <a:latin typeface="+mn-lt"/>
                <a:ea typeface="+mn-ea"/>
                <a:cs typeface="+mn-cs"/>
              </a:rPr>
              <a:t>47</a:t>
            </a:r>
            <a:r>
              <a:rPr lang="en-US" sz="1200" kern="1200">
                <a:solidFill>
                  <a:schemeClr val="tx1"/>
                </a:solidFill>
                <a:effectLst/>
                <a:latin typeface="+mn-lt"/>
                <a:ea typeface="+mn-ea"/>
                <a:cs typeface="+mn-cs"/>
              </a:rPr>
              <a:t> If you are kind only to your friends, how are you different from anyone else? Even pagans do that. </a:t>
            </a:r>
            <a:r>
              <a:rPr lang="en-US" sz="1200" b="1" kern="1200" baseline="30000">
                <a:solidFill>
                  <a:schemeClr val="tx1"/>
                </a:solidFill>
                <a:effectLst/>
                <a:latin typeface="+mn-lt"/>
                <a:ea typeface="+mn-ea"/>
                <a:cs typeface="+mn-cs"/>
              </a:rPr>
              <a:t>48</a:t>
            </a:r>
            <a:r>
              <a:rPr lang="en-US" sz="1200" kern="1200">
                <a:solidFill>
                  <a:schemeClr val="tx1"/>
                </a:solidFill>
                <a:effectLst/>
                <a:latin typeface="+mn-lt"/>
                <a:ea typeface="+mn-ea"/>
                <a:cs typeface="+mn-cs"/>
              </a:rPr>
              <a:t> But you are to be perfect, even as your Father in heaven is perfect. </a:t>
            </a:r>
          </a:p>
        </p:txBody>
      </p:sp>
      <p:sp>
        <p:nvSpPr>
          <p:cNvPr id="4" name="Slide Number Placeholder 3"/>
          <p:cNvSpPr>
            <a:spLocks noGrp="1"/>
          </p:cNvSpPr>
          <p:nvPr>
            <p:ph type="sldNum" sz="quarter" idx="5"/>
          </p:nvPr>
        </p:nvSpPr>
        <p:spPr/>
        <p:txBody>
          <a:bodyPr/>
          <a:lstStyle/>
          <a:p>
            <a:fld id="{7FF8FD0F-CF75-4E76-A791-C623B2213724}" type="slidenum">
              <a:rPr lang="en-GB" smtClean="0"/>
              <a:t>211</a:t>
            </a:fld>
            <a:endParaRPr lang="en-GB"/>
          </a:p>
        </p:txBody>
      </p:sp>
    </p:spTree>
    <p:extLst>
      <p:ext uri="{BB962C8B-B14F-4D97-AF65-F5344CB8AC3E}">
        <p14:creationId xmlns:p14="http://schemas.microsoft.com/office/powerpoint/2010/main" val="1171727112"/>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212</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This spelled out His statement (v. 20) that Pharisaic righteousness is not enough to gain entrance into the coming kingdom</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(Barbieri, </a:t>
            </a:r>
            <a:r>
              <a:rPr lang="en-US" sz="1200" i="1" kern="1200" dirty="0">
                <a:solidFill>
                  <a:schemeClr val="tx1"/>
                </a:solidFill>
                <a:effectLst/>
                <a:latin typeface="+mn-lt"/>
                <a:ea typeface="+mn-ea"/>
                <a:cs typeface="+mn-cs"/>
              </a:rPr>
              <a:t>BKC</a:t>
            </a:r>
            <a:r>
              <a:rPr lang="en-US" sz="1200" kern="1200" dirty="0">
                <a:solidFill>
                  <a:schemeClr val="tx1"/>
                </a:solidFill>
                <a:effectLst/>
                <a:latin typeface="+mn-lt"/>
                <a:ea typeface="+mn-ea"/>
                <a:cs typeface="+mn-cs"/>
              </a:rPr>
              <a:t>, 2:30).</a:t>
            </a:r>
            <a:r>
              <a:rPr lang="en-SG" dirty="0">
                <a:effectLst/>
              </a:rPr>
              <a:t> </a:t>
            </a:r>
            <a:endParaRPr lang="en-US" dirty="0"/>
          </a:p>
        </p:txBody>
      </p:sp>
    </p:spTree>
    <p:extLst>
      <p:ext uri="{BB962C8B-B14F-4D97-AF65-F5344CB8AC3E}">
        <p14:creationId xmlns:p14="http://schemas.microsoft.com/office/powerpoint/2010/main" val="2347986044"/>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Sermon on the Mount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5:1</a:t>
            </a:r>
            <a:r>
              <a:rPr lang="en-US" sz="1200" kern="1200">
                <a:solidFill>
                  <a:schemeClr val="tx1"/>
                </a:solidFill>
                <a:effectLst/>
                <a:latin typeface="+mn-lt"/>
                <a:ea typeface="+mn-ea"/>
                <a:cs typeface="+mn-cs"/>
              </a:rPr>
              <a:t>    One day as he saw the crowds gathering, Jesus went up on the mountainside and sat down. His disciples gathered around him,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and he began to teach them.</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Crowds Follow Jesus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6:17</a:t>
            </a:r>
            <a:r>
              <a:rPr lang="en-US" sz="1200" kern="1200">
                <a:solidFill>
                  <a:schemeClr val="tx1"/>
                </a:solidFill>
                <a:effectLst/>
                <a:latin typeface="+mn-lt"/>
                <a:ea typeface="+mn-ea"/>
                <a:cs typeface="+mn-cs"/>
              </a:rPr>
              <a:t>    When they came down from the mountain, the disciples stood with Jesus on a large, level area, surrounded by many of his followers and by the crowds. There were people from all over Judea and from Jerusalem and from as far north as the seacoasts of Tyre and Sidon. </a:t>
            </a:r>
            <a:r>
              <a:rPr lang="en-US" sz="1200" b="1" kern="1200" baseline="30000">
                <a:solidFill>
                  <a:schemeClr val="tx1"/>
                </a:solidFill>
                <a:effectLst/>
                <a:latin typeface="+mn-lt"/>
                <a:ea typeface="+mn-ea"/>
                <a:cs typeface="+mn-cs"/>
              </a:rPr>
              <a:t>18</a:t>
            </a:r>
            <a:r>
              <a:rPr lang="en-US" sz="1200" kern="1200">
                <a:solidFill>
                  <a:schemeClr val="tx1"/>
                </a:solidFill>
                <a:effectLst/>
                <a:latin typeface="+mn-lt"/>
                <a:ea typeface="+mn-ea"/>
                <a:cs typeface="+mn-cs"/>
              </a:rPr>
              <a:t> They had come to hear him and to be healed of their diseases; and those troubled by evil spirits were healed. </a:t>
            </a:r>
            <a:r>
              <a:rPr lang="en-US" sz="1200" b="1" kern="1200" baseline="30000">
                <a:solidFill>
                  <a:schemeClr val="tx1"/>
                </a:solidFill>
                <a:effectLst/>
                <a:latin typeface="+mn-lt"/>
                <a:ea typeface="+mn-ea"/>
                <a:cs typeface="+mn-cs"/>
              </a:rPr>
              <a:t>19</a:t>
            </a:r>
            <a:r>
              <a:rPr lang="en-US" sz="1200" kern="1200">
                <a:solidFill>
                  <a:schemeClr val="tx1"/>
                </a:solidFill>
                <a:effectLst/>
                <a:latin typeface="+mn-lt"/>
                <a:ea typeface="+mn-ea"/>
                <a:cs typeface="+mn-cs"/>
              </a:rPr>
              <a:t> Everyone tried to touch him, because healing power went out from him, and he healed everyone. </a:t>
            </a:r>
          </a:p>
        </p:txBody>
      </p:sp>
      <p:sp>
        <p:nvSpPr>
          <p:cNvPr id="4" name="Slide Number Placeholder 3"/>
          <p:cNvSpPr>
            <a:spLocks noGrp="1"/>
          </p:cNvSpPr>
          <p:nvPr>
            <p:ph type="sldNum" sz="quarter" idx="5"/>
          </p:nvPr>
        </p:nvSpPr>
        <p:spPr/>
        <p:txBody>
          <a:bodyPr/>
          <a:lstStyle/>
          <a:p>
            <a:fld id="{7FF8FD0F-CF75-4E76-A791-C623B2213724}" type="slidenum">
              <a:rPr lang="en-GB" smtClean="0"/>
              <a:t>213</a:t>
            </a:fld>
            <a:endParaRPr lang="en-GB"/>
          </a:p>
        </p:txBody>
      </p:sp>
    </p:spTree>
    <p:extLst>
      <p:ext uri="{BB962C8B-B14F-4D97-AF65-F5344CB8AC3E}">
        <p14:creationId xmlns:p14="http://schemas.microsoft.com/office/powerpoint/2010/main" val="2128285059"/>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Beatitudes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5:3</a:t>
            </a:r>
            <a:r>
              <a:rPr lang="en-US" sz="1200" kern="1200">
                <a:solidFill>
                  <a:schemeClr val="tx1"/>
                </a:solidFill>
                <a:effectLst/>
                <a:latin typeface="+mn-lt"/>
                <a:ea typeface="+mn-ea"/>
                <a:cs typeface="+mn-cs"/>
              </a:rPr>
              <a:t>    “God blesses those who are poor and realize their need for him,</a:t>
            </a:r>
          </a:p>
          <a:p>
            <a:r>
              <a:rPr lang="en-US" sz="1200" kern="1200">
                <a:solidFill>
                  <a:schemeClr val="tx1"/>
                </a:solidFill>
                <a:effectLst/>
                <a:latin typeface="+mn-lt"/>
                <a:ea typeface="+mn-ea"/>
                <a:cs typeface="+mn-cs"/>
              </a:rPr>
              <a:t>for the Kingdom of Heaven is theirs.</a:t>
            </a:r>
          </a:p>
          <a:p>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God blesses those who mourn,</a:t>
            </a:r>
          </a:p>
          <a:p>
            <a:r>
              <a:rPr lang="en-US" sz="1200" kern="1200">
                <a:solidFill>
                  <a:schemeClr val="tx1"/>
                </a:solidFill>
                <a:effectLst/>
                <a:latin typeface="+mn-lt"/>
                <a:ea typeface="+mn-ea"/>
                <a:cs typeface="+mn-cs"/>
              </a:rPr>
              <a:t>for they will be comforted.</a:t>
            </a:r>
          </a:p>
          <a:p>
            <a:r>
              <a:rPr lang="en-US" sz="1200" b="1" kern="1200" baseline="30000">
                <a:solidFill>
                  <a:schemeClr val="tx1"/>
                </a:solidFill>
                <a:effectLst/>
                <a:latin typeface="+mn-lt"/>
                <a:ea typeface="+mn-ea"/>
                <a:cs typeface="+mn-cs"/>
              </a:rPr>
              <a:t>5</a:t>
            </a:r>
            <a:r>
              <a:rPr lang="en-US" sz="1200" kern="1200">
                <a:solidFill>
                  <a:schemeClr val="tx1"/>
                </a:solidFill>
                <a:effectLst/>
                <a:latin typeface="+mn-lt"/>
                <a:ea typeface="+mn-ea"/>
                <a:cs typeface="+mn-cs"/>
              </a:rPr>
              <a:t> God blesses those who are humble,</a:t>
            </a:r>
          </a:p>
          <a:p>
            <a:r>
              <a:rPr lang="en-US" sz="1200" kern="1200">
                <a:solidFill>
                  <a:schemeClr val="tx1"/>
                </a:solidFill>
                <a:effectLst/>
                <a:latin typeface="+mn-lt"/>
                <a:ea typeface="+mn-ea"/>
                <a:cs typeface="+mn-cs"/>
              </a:rPr>
              <a:t>for they will inherit the whole earth.</a:t>
            </a:r>
          </a:p>
          <a:p>
            <a:r>
              <a:rPr lang="en-US" sz="1200" b="1" kern="1200" baseline="30000">
                <a:solidFill>
                  <a:schemeClr val="tx1"/>
                </a:solidFill>
                <a:effectLst/>
                <a:latin typeface="+mn-lt"/>
                <a:ea typeface="+mn-ea"/>
                <a:cs typeface="+mn-cs"/>
              </a:rPr>
              <a:t>6</a:t>
            </a:r>
            <a:r>
              <a:rPr lang="en-US" sz="1200" kern="1200">
                <a:solidFill>
                  <a:schemeClr val="tx1"/>
                </a:solidFill>
                <a:effectLst/>
                <a:latin typeface="+mn-lt"/>
                <a:ea typeface="+mn-ea"/>
                <a:cs typeface="+mn-cs"/>
              </a:rPr>
              <a:t> God blesses those who hunger and thirst for justice,</a:t>
            </a:r>
          </a:p>
          <a:p>
            <a:r>
              <a:rPr lang="en-US" sz="1200" kern="1200">
                <a:solidFill>
                  <a:schemeClr val="tx1"/>
                </a:solidFill>
                <a:effectLst/>
                <a:latin typeface="+mn-lt"/>
                <a:ea typeface="+mn-ea"/>
                <a:cs typeface="+mn-cs"/>
              </a:rPr>
              <a:t>for they will be satisfied.</a:t>
            </a:r>
          </a:p>
          <a:p>
            <a:r>
              <a:rPr lang="en-US" sz="1200" b="1" kern="1200" baseline="30000">
                <a:solidFill>
                  <a:schemeClr val="tx1"/>
                </a:solidFill>
                <a:effectLst/>
                <a:latin typeface="+mn-lt"/>
                <a:ea typeface="+mn-ea"/>
                <a:cs typeface="+mn-cs"/>
              </a:rPr>
              <a:t>7</a:t>
            </a:r>
            <a:r>
              <a:rPr lang="en-US" sz="1200" kern="1200">
                <a:solidFill>
                  <a:schemeClr val="tx1"/>
                </a:solidFill>
                <a:effectLst/>
                <a:latin typeface="+mn-lt"/>
                <a:ea typeface="+mn-ea"/>
                <a:cs typeface="+mn-cs"/>
              </a:rPr>
              <a:t> God blesses those who are merciful,</a:t>
            </a:r>
          </a:p>
          <a:p>
            <a:r>
              <a:rPr lang="en-US" sz="1200" kern="1200">
                <a:solidFill>
                  <a:schemeClr val="tx1"/>
                </a:solidFill>
                <a:effectLst/>
                <a:latin typeface="+mn-lt"/>
                <a:ea typeface="+mn-ea"/>
                <a:cs typeface="+mn-cs"/>
              </a:rPr>
              <a:t>for they will be shown mercy.</a:t>
            </a:r>
          </a:p>
          <a:p>
            <a:r>
              <a:rPr lang="en-US" sz="1200" b="1" kern="1200" baseline="30000">
                <a:solidFill>
                  <a:schemeClr val="tx1"/>
                </a:solidFill>
                <a:effectLst/>
                <a:latin typeface="+mn-lt"/>
                <a:ea typeface="+mn-ea"/>
                <a:cs typeface="+mn-cs"/>
              </a:rPr>
              <a:t>8</a:t>
            </a:r>
            <a:r>
              <a:rPr lang="en-US" sz="1200" kern="1200">
                <a:solidFill>
                  <a:schemeClr val="tx1"/>
                </a:solidFill>
                <a:effectLst/>
                <a:latin typeface="+mn-lt"/>
                <a:ea typeface="+mn-ea"/>
                <a:cs typeface="+mn-cs"/>
              </a:rPr>
              <a:t> God blesses those whose hearts are pure,</a:t>
            </a:r>
          </a:p>
          <a:p>
            <a:r>
              <a:rPr lang="en-US" sz="1200" kern="1200">
                <a:solidFill>
                  <a:schemeClr val="tx1"/>
                </a:solidFill>
                <a:effectLst/>
                <a:latin typeface="+mn-lt"/>
                <a:ea typeface="+mn-ea"/>
                <a:cs typeface="+mn-cs"/>
              </a:rPr>
              <a:t>for they will see God.</a:t>
            </a:r>
          </a:p>
          <a:p>
            <a:r>
              <a:rPr lang="en-US" sz="1200" b="1" kern="1200" baseline="30000">
                <a:solidFill>
                  <a:schemeClr val="tx1"/>
                </a:solidFill>
                <a:effectLst/>
                <a:latin typeface="+mn-lt"/>
                <a:ea typeface="+mn-ea"/>
                <a:cs typeface="+mn-cs"/>
              </a:rPr>
              <a:t>9</a:t>
            </a:r>
            <a:r>
              <a:rPr lang="en-US" sz="1200" kern="1200">
                <a:solidFill>
                  <a:schemeClr val="tx1"/>
                </a:solidFill>
                <a:effectLst/>
                <a:latin typeface="+mn-lt"/>
                <a:ea typeface="+mn-ea"/>
                <a:cs typeface="+mn-cs"/>
              </a:rPr>
              <a:t> God blesses those who work for peace,</a:t>
            </a:r>
          </a:p>
          <a:p>
            <a:r>
              <a:rPr lang="en-US" sz="1200" kern="1200">
                <a:solidFill>
                  <a:schemeClr val="tx1"/>
                </a:solidFill>
                <a:effectLst/>
                <a:latin typeface="+mn-lt"/>
                <a:ea typeface="+mn-ea"/>
                <a:cs typeface="+mn-cs"/>
              </a:rPr>
              <a:t>for they will be called the children of God.</a:t>
            </a:r>
          </a:p>
          <a:p>
            <a:r>
              <a:rPr lang="en-US" sz="1200" b="1" kern="1200" baseline="30000">
                <a:solidFill>
                  <a:schemeClr val="tx1"/>
                </a:solidFill>
                <a:effectLst/>
                <a:latin typeface="+mn-lt"/>
                <a:ea typeface="+mn-ea"/>
                <a:cs typeface="+mn-cs"/>
              </a:rPr>
              <a:t>10</a:t>
            </a:r>
            <a:r>
              <a:rPr lang="en-US" sz="1200" kern="1200">
                <a:solidFill>
                  <a:schemeClr val="tx1"/>
                </a:solidFill>
                <a:effectLst/>
                <a:latin typeface="+mn-lt"/>
                <a:ea typeface="+mn-ea"/>
                <a:cs typeface="+mn-cs"/>
              </a:rPr>
              <a:t> God blesses those who are persecuted for doing right,</a:t>
            </a:r>
          </a:p>
          <a:p>
            <a:r>
              <a:rPr lang="en-US" sz="1200" kern="1200">
                <a:solidFill>
                  <a:schemeClr val="tx1"/>
                </a:solidFill>
                <a:effectLst/>
                <a:latin typeface="+mn-lt"/>
                <a:ea typeface="+mn-ea"/>
                <a:cs typeface="+mn-cs"/>
              </a:rPr>
              <a:t>for the Kingdom of Heaven is theirs.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5:11</a:t>
            </a:r>
            <a:r>
              <a:rPr lang="en-US" sz="1200" kern="1200">
                <a:solidFill>
                  <a:schemeClr val="tx1"/>
                </a:solidFill>
                <a:effectLst/>
                <a:latin typeface="+mn-lt"/>
                <a:ea typeface="+mn-ea"/>
                <a:cs typeface="+mn-cs"/>
              </a:rPr>
              <a:t>    “God blesses you when people mock you and persecute you and lie about you and say all sorts of evil things against you because you are my followers. </a:t>
            </a:r>
            <a:r>
              <a:rPr lang="en-US" sz="1200" b="1" kern="1200" baseline="30000">
                <a:solidFill>
                  <a:schemeClr val="tx1"/>
                </a:solidFill>
                <a:effectLst/>
                <a:latin typeface="+mn-lt"/>
                <a:ea typeface="+mn-ea"/>
                <a:cs typeface="+mn-cs"/>
              </a:rPr>
              <a:t>12</a:t>
            </a:r>
            <a:r>
              <a:rPr lang="en-US" sz="1200" kern="1200">
                <a:solidFill>
                  <a:schemeClr val="tx1"/>
                </a:solidFill>
                <a:effectLst/>
                <a:latin typeface="+mn-lt"/>
                <a:ea typeface="+mn-ea"/>
                <a:cs typeface="+mn-cs"/>
              </a:rPr>
              <a:t> Be happy about it! Be very glad! For a great reward awaits you in heaven. And remember, the ancient prophets were persecuted in the same way.</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Teaching about Salt and Light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5:13</a:t>
            </a:r>
            <a:r>
              <a:rPr lang="en-US" sz="1200" kern="1200">
                <a:solidFill>
                  <a:schemeClr val="tx1"/>
                </a:solidFill>
                <a:effectLst/>
                <a:latin typeface="+mn-lt"/>
                <a:ea typeface="+mn-ea"/>
                <a:cs typeface="+mn-cs"/>
              </a:rPr>
              <a:t>    “You are the salt of the earth. But what good is salt if it has lost its flavor? Can you make it salty again? It will be thrown out and trampled underfoot as worthless.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5:14</a:t>
            </a:r>
            <a:r>
              <a:rPr lang="en-US" sz="1200" kern="1200">
                <a:solidFill>
                  <a:schemeClr val="tx1"/>
                </a:solidFill>
                <a:effectLst/>
                <a:latin typeface="+mn-lt"/>
                <a:ea typeface="+mn-ea"/>
                <a:cs typeface="+mn-cs"/>
              </a:rPr>
              <a:t>    “You are the light of the world—like a city on a hilltop that cannot be hidden. </a:t>
            </a:r>
            <a:r>
              <a:rPr lang="en-US" sz="1200" b="1" kern="1200" baseline="30000">
                <a:solidFill>
                  <a:schemeClr val="tx1"/>
                </a:solidFill>
                <a:effectLst/>
                <a:latin typeface="+mn-lt"/>
                <a:ea typeface="+mn-ea"/>
                <a:cs typeface="+mn-cs"/>
              </a:rPr>
              <a:t>15</a:t>
            </a:r>
            <a:r>
              <a:rPr lang="en-US" sz="1200" kern="1200">
                <a:solidFill>
                  <a:schemeClr val="tx1"/>
                </a:solidFill>
                <a:effectLst/>
                <a:latin typeface="+mn-lt"/>
                <a:ea typeface="+mn-ea"/>
                <a:cs typeface="+mn-cs"/>
              </a:rPr>
              <a:t> No one lights a lamp and then puts it under a basket. Instead, a lamp is placed on a stand, where it gives light to everyone in the house. </a:t>
            </a:r>
            <a:r>
              <a:rPr lang="en-US" sz="1200" b="1" kern="1200" baseline="30000">
                <a:solidFill>
                  <a:schemeClr val="tx1"/>
                </a:solidFill>
                <a:effectLst/>
                <a:latin typeface="+mn-lt"/>
                <a:ea typeface="+mn-ea"/>
                <a:cs typeface="+mn-cs"/>
              </a:rPr>
              <a:t>16</a:t>
            </a:r>
            <a:r>
              <a:rPr lang="en-US" sz="1200" kern="1200">
                <a:solidFill>
                  <a:schemeClr val="tx1"/>
                </a:solidFill>
                <a:effectLst/>
                <a:latin typeface="+mn-lt"/>
                <a:ea typeface="+mn-ea"/>
                <a:cs typeface="+mn-cs"/>
              </a:rPr>
              <a:t> In the same way, let your good deeds shine out for all to see, so that everyone will praise your heavenly Father.</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Beatitudes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6:20</a:t>
            </a:r>
            <a:r>
              <a:rPr lang="en-US" sz="1200" kern="1200">
                <a:solidFill>
                  <a:schemeClr val="tx1"/>
                </a:solidFill>
                <a:effectLst/>
                <a:latin typeface="+mn-lt"/>
                <a:ea typeface="+mn-ea"/>
                <a:cs typeface="+mn-cs"/>
              </a:rPr>
              <a:t>    Then Jesus turned to his disciples and said,</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  “God blesses you who are poor,</a:t>
            </a:r>
          </a:p>
          <a:p>
            <a:r>
              <a:rPr lang="en-US" sz="1200" kern="1200">
                <a:solidFill>
                  <a:schemeClr val="tx1"/>
                </a:solidFill>
                <a:effectLst/>
                <a:latin typeface="+mn-lt"/>
                <a:ea typeface="+mn-ea"/>
                <a:cs typeface="+mn-cs"/>
              </a:rPr>
              <a:t>for the Kingdom of God is yours.</a:t>
            </a:r>
          </a:p>
          <a:p>
            <a:r>
              <a:rPr lang="en-US" sz="1200" b="1" kern="1200" baseline="30000">
                <a:solidFill>
                  <a:schemeClr val="tx1"/>
                </a:solidFill>
                <a:effectLst/>
                <a:latin typeface="+mn-lt"/>
                <a:ea typeface="+mn-ea"/>
                <a:cs typeface="+mn-cs"/>
              </a:rPr>
              <a:t>21</a:t>
            </a:r>
            <a:r>
              <a:rPr lang="en-US" sz="1200" kern="1200">
                <a:solidFill>
                  <a:schemeClr val="tx1"/>
                </a:solidFill>
                <a:effectLst/>
                <a:latin typeface="+mn-lt"/>
                <a:ea typeface="+mn-ea"/>
                <a:cs typeface="+mn-cs"/>
              </a:rPr>
              <a:t> God blesses you who are hungry now,</a:t>
            </a:r>
          </a:p>
          <a:p>
            <a:r>
              <a:rPr lang="en-US" sz="1200" kern="1200">
                <a:solidFill>
                  <a:schemeClr val="tx1"/>
                </a:solidFill>
                <a:effectLst/>
                <a:latin typeface="+mn-lt"/>
                <a:ea typeface="+mn-ea"/>
                <a:cs typeface="+mn-cs"/>
              </a:rPr>
              <a:t>for you will be satisfied.</a:t>
            </a:r>
          </a:p>
          <a:p>
            <a:r>
              <a:rPr lang="en-US" sz="1200" kern="1200">
                <a:solidFill>
                  <a:schemeClr val="tx1"/>
                </a:solidFill>
                <a:effectLst/>
                <a:latin typeface="+mn-lt"/>
                <a:ea typeface="+mn-ea"/>
                <a:cs typeface="+mn-cs"/>
              </a:rPr>
              <a:t>God blesses you who weep now,</a:t>
            </a:r>
          </a:p>
          <a:p>
            <a:r>
              <a:rPr lang="en-US" sz="1200" kern="1200">
                <a:solidFill>
                  <a:schemeClr val="tx1"/>
                </a:solidFill>
                <a:effectLst/>
                <a:latin typeface="+mn-lt"/>
                <a:ea typeface="+mn-ea"/>
                <a:cs typeface="+mn-cs"/>
              </a:rPr>
              <a:t>for in due time you will laugh.</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Luke 6:22</a:t>
            </a:r>
            <a:r>
              <a:rPr lang="en-US" sz="1200" kern="1200">
                <a:solidFill>
                  <a:schemeClr val="tx1"/>
                </a:solidFill>
                <a:effectLst/>
                <a:latin typeface="+mn-lt"/>
                <a:ea typeface="+mn-ea"/>
                <a:cs typeface="+mn-cs"/>
              </a:rPr>
              <a:t>    What blessings await you when people hate you and exclude you and mock you and curse you as evil because you follow the Son of Man. </a:t>
            </a:r>
            <a:r>
              <a:rPr lang="en-US" sz="1200" b="1" kern="1200" baseline="30000">
                <a:solidFill>
                  <a:schemeClr val="tx1"/>
                </a:solidFill>
                <a:effectLst/>
                <a:latin typeface="+mn-lt"/>
                <a:ea typeface="+mn-ea"/>
                <a:cs typeface="+mn-cs"/>
              </a:rPr>
              <a:t>23</a:t>
            </a:r>
            <a:r>
              <a:rPr lang="en-US" sz="1200" kern="1200">
                <a:solidFill>
                  <a:schemeClr val="tx1"/>
                </a:solidFill>
                <a:effectLst/>
                <a:latin typeface="+mn-lt"/>
                <a:ea typeface="+mn-ea"/>
                <a:cs typeface="+mn-cs"/>
              </a:rPr>
              <a:t> When that happens, be happy! Yes, leap for joy! For a great reward awaits you in heaven. And remember, their ancestors treated the ancient prophets that same way.</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Sorrows Foretold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6:24</a:t>
            </a:r>
            <a:r>
              <a:rPr lang="en-US" sz="1200" kern="1200">
                <a:solidFill>
                  <a:schemeClr val="tx1"/>
                </a:solidFill>
                <a:effectLst/>
                <a:latin typeface="+mn-lt"/>
                <a:ea typeface="+mn-ea"/>
                <a:cs typeface="+mn-cs"/>
              </a:rPr>
              <a:t>    “What sorrow awaits you who are rich,</a:t>
            </a:r>
          </a:p>
          <a:p>
            <a:r>
              <a:rPr lang="en-US" sz="1200" kern="1200">
                <a:solidFill>
                  <a:schemeClr val="tx1"/>
                </a:solidFill>
                <a:effectLst/>
                <a:latin typeface="+mn-lt"/>
                <a:ea typeface="+mn-ea"/>
                <a:cs typeface="+mn-cs"/>
              </a:rPr>
              <a:t>for you have your only happiness now.</a:t>
            </a:r>
          </a:p>
          <a:p>
            <a:r>
              <a:rPr lang="en-US" sz="1200" b="1" kern="1200" baseline="30000">
                <a:solidFill>
                  <a:schemeClr val="tx1"/>
                </a:solidFill>
                <a:effectLst/>
                <a:latin typeface="+mn-lt"/>
                <a:ea typeface="+mn-ea"/>
                <a:cs typeface="+mn-cs"/>
              </a:rPr>
              <a:t>25</a:t>
            </a:r>
            <a:r>
              <a:rPr lang="en-US" sz="1200" kern="1200">
                <a:solidFill>
                  <a:schemeClr val="tx1"/>
                </a:solidFill>
                <a:effectLst/>
                <a:latin typeface="+mn-lt"/>
                <a:ea typeface="+mn-ea"/>
                <a:cs typeface="+mn-cs"/>
              </a:rPr>
              <a:t> What sorrow awaits you who are fat and prosperous now,</a:t>
            </a:r>
          </a:p>
          <a:p>
            <a:r>
              <a:rPr lang="en-US" sz="1200" kern="1200">
                <a:solidFill>
                  <a:schemeClr val="tx1"/>
                </a:solidFill>
                <a:effectLst/>
                <a:latin typeface="+mn-lt"/>
                <a:ea typeface="+mn-ea"/>
                <a:cs typeface="+mn-cs"/>
              </a:rPr>
              <a:t>for a time of awful hunger awaits you.</a:t>
            </a:r>
          </a:p>
          <a:p>
            <a:r>
              <a:rPr lang="en-US" sz="1200" kern="1200">
                <a:solidFill>
                  <a:schemeClr val="tx1"/>
                </a:solidFill>
                <a:effectLst/>
                <a:latin typeface="+mn-lt"/>
                <a:ea typeface="+mn-ea"/>
                <a:cs typeface="+mn-cs"/>
              </a:rPr>
              <a:t>What sorrow awaits you who laugh now,</a:t>
            </a:r>
          </a:p>
          <a:p>
            <a:r>
              <a:rPr lang="en-US" sz="1200" kern="1200">
                <a:solidFill>
                  <a:schemeClr val="tx1"/>
                </a:solidFill>
                <a:effectLst/>
                <a:latin typeface="+mn-lt"/>
                <a:ea typeface="+mn-ea"/>
                <a:cs typeface="+mn-cs"/>
              </a:rPr>
              <a:t>for your laughing will turn to mourning and sorrow.</a:t>
            </a:r>
          </a:p>
          <a:p>
            <a:r>
              <a:rPr lang="en-US" sz="1200" b="1" kern="1200" baseline="30000">
                <a:solidFill>
                  <a:schemeClr val="tx1"/>
                </a:solidFill>
                <a:effectLst/>
                <a:latin typeface="+mn-lt"/>
                <a:ea typeface="+mn-ea"/>
                <a:cs typeface="+mn-cs"/>
              </a:rPr>
              <a:t>26</a:t>
            </a:r>
            <a:r>
              <a:rPr lang="en-US" sz="1200" kern="1200">
                <a:solidFill>
                  <a:schemeClr val="tx1"/>
                </a:solidFill>
                <a:effectLst/>
                <a:latin typeface="+mn-lt"/>
                <a:ea typeface="+mn-ea"/>
                <a:cs typeface="+mn-cs"/>
              </a:rPr>
              <a:t> What sorrow awaits you who are praised by the crowds,</a:t>
            </a:r>
          </a:p>
          <a:p>
            <a:r>
              <a:rPr lang="en-US" sz="1200" kern="1200">
                <a:solidFill>
                  <a:schemeClr val="tx1"/>
                </a:solidFill>
                <a:effectLst/>
                <a:latin typeface="+mn-lt"/>
                <a:ea typeface="+mn-ea"/>
                <a:cs typeface="+mn-cs"/>
              </a:rPr>
              <a:t>for their ancestors also praised false prophets.</a:t>
            </a:r>
          </a:p>
        </p:txBody>
      </p:sp>
      <p:sp>
        <p:nvSpPr>
          <p:cNvPr id="4" name="Slide Number Placeholder 3"/>
          <p:cNvSpPr>
            <a:spLocks noGrp="1"/>
          </p:cNvSpPr>
          <p:nvPr>
            <p:ph type="sldNum" sz="quarter" idx="5"/>
          </p:nvPr>
        </p:nvSpPr>
        <p:spPr/>
        <p:txBody>
          <a:bodyPr/>
          <a:lstStyle/>
          <a:p>
            <a:fld id="{7FF8FD0F-CF75-4E76-A791-C623B2213724}" type="slidenum">
              <a:rPr lang="en-GB" smtClean="0"/>
              <a:t>214</a:t>
            </a:fld>
            <a:endParaRPr lang="en-GB"/>
          </a:p>
        </p:txBody>
      </p:sp>
    </p:spTree>
    <p:extLst>
      <p:ext uri="{BB962C8B-B14F-4D97-AF65-F5344CB8AC3E}">
        <p14:creationId xmlns:p14="http://schemas.microsoft.com/office/powerpoint/2010/main" val="162227348"/>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Beatitudes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5:3</a:t>
            </a:r>
            <a:r>
              <a:rPr lang="en-US" sz="1200" kern="1200">
                <a:solidFill>
                  <a:schemeClr val="tx1"/>
                </a:solidFill>
                <a:effectLst/>
                <a:latin typeface="+mn-lt"/>
                <a:ea typeface="+mn-ea"/>
                <a:cs typeface="+mn-cs"/>
              </a:rPr>
              <a:t>    “God blesses those who are poor and realize their need for him,</a:t>
            </a:r>
          </a:p>
          <a:p>
            <a:r>
              <a:rPr lang="en-US" sz="1200" kern="1200">
                <a:solidFill>
                  <a:schemeClr val="tx1"/>
                </a:solidFill>
                <a:effectLst/>
                <a:latin typeface="+mn-lt"/>
                <a:ea typeface="+mn-ea"/>
                <a:cs typeface="+mn-cs"/>
              </a:rPr>
              <a:t>for the Kingdom of Heaven is theirs.</a:t>
            </a:r>
          </a:p>
          <a:p>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God blesses those who mourn,</a:t>
            </a:r>
          </a:p>
          <a:p>
            <a:r>
              <a:rPr lang="en-US" sz="1200" kern="1200">
                <a:solidFill>
                  <a:schemeClr val="tx1"/>
                </a:solidFill>
                <a:effectLst/>
                <a:latin typeface="+mn-lt"/>
                <a:ea typeface="+mn-ea"/>
                <a:cs typeface="+mn-cs"/>
              </a:rPr>
              <a:t>for they will be comforted.</a:t>
            </a:r>
          </a:p>
          <a:p>
            <a:r>
              <a:rPr lang="en-US" sz="1200" b="1" kern="1200" baseline="30000">
                <a:solidFill>
                  <a:schemeClr val="tx1"/>
                </a:solidFill>
                <a:effectLst/>
                <a:latin typeface="+mn-lt"/>
                <a:ea typeface="+mn-ea"/>
                <a:cs typeface="+mn-cs"/>
              </a:rPr>
              <a:t>5</a:t>
            </a:r>
            <a:r>
              <a:rPr lang="en-US" sz="1200" kern="1200">
                <a:solidFill>
                  <a:schemeClr val="tx1"/>
                </a:solidFill>
                <a:effectLst/>
                <a:latin typeface="+mn-lt"/>
                <a:ea typeface="+mn-ea"/>
                <a:cs typeface="+mn-cs"/>
              </a:rPr>
              <a:t> God blesses those who are humble,</a:t>
            </a:r>
          </a:p>
          <a:p>
            <a:r>
              <a:rPr lang="en-US" sz="1200" kern="1200">
                <a:solidFill>
                  <a:schemeClr val="tx1"/>
                </a:solidFill>
                <a:effectLst/>
                <a:latin typeface="+mn-lt"/>
                <a:ea typeface="+mn-ea"/>
                <a:cs typeface="+mn-cs"/>
              </a:rPr>
              <a:t>for they will inherit the whole earth.</a:t>
            </a:r>
          </a:p>
          <a:p>
            <a:r>
              <a:rPr lang="en-US" sz="1200" b="1" kern="1200" baseline="30000">
                <a:solidFill>
                  <a:schemeClr val="tx1"/>
                </a:solidFill>
                <a:effectLst/>
                <a:latin typeface="+mn-lt"/>
                <a:ea typeface="+mn-ea"/>
                <a:cs typeface="+mn-cs"/>
              </a:rPr>
              <a:t>6</a:t>
            </a:r>
            <a:r>
              <a:rPr lang="en-US" sz="1200" kern="1200">
                <a:solidFill>
                  <a:schemeClr val="tx1"/>
                </a:solidFill>
                <a:effectLst/>
                <a:latin typeface="+mn-lt"/>
                <a:ea typeface="+mn-ea"/>
                <a:cs typeface="+mn-cs"/>
              </a:rPr>
              <a:t> God blesses those who hunger and thirst for justice,</a:t>
            </a:r>
          </a:p>
          <a:p>
            <a:r>
              <a:rPr lang="en-US" sz="1200" kern="1200">
                <a:solidFill>
                  <a:schemeClr val="tx1"/>
                </a:solidFill>
                <a:effectLst/>
                <a:latin typeface="+mn-lt"/>
                <a:ea typeface="+mn-ea"/>
                <a:cs typeface="+mn-cs"/>
              </a:rPr>
              <a:t>for they will be satisfied.</a:t>
            </a:r>
          </a:p>
          <a:p>
            <a:r>
              <a:rPr lang="en-US" sz="1200" b="1" kern="1200" baseline="30000">
                <a:solidFill>
                  <a:schemeClr val="tx1"/>
                </a:solidFill>
                <a:effectLst/>
                <a:latin typeface="+mn-lt"/>
                <a:ea typeface="+mn-ea"/>
                <a:cs typeface="+mn-cs"/>
              </a:rPr>
              <a:t>7</a:t>
            </a:r>
            <a:r>
              <a:rPr lang="en-US" sz="1200" kern="1200">
                <a:solidFill>
                  <a:schemeClr val="tx1"/>
                </a:solidFill>
                <a:effectLst/>
                <a:latin typeface="+mn-lt"/>
                <a:ea typeface="+mn-ea"/>
                <a:cs typeface="+mn-cs"/>
              </a:rPr>
              <a:t> God blesses those who are merciful,</a:t>
            </a:r>
          </a:p>
          <a:p>
            <a:r>
              <a:rPr lang="en-US" sz="1200" kern="1200">
                <a:solidFill>
                  <a:schemeClr val="tx1"/>
                </a:solidFill>
                <a:effectLst/>
                <a:latin typeface="+mn-lt"/>
                <a:ea typeface="+mn-ea"/>
                <a:cs typeface="+mn-cs"/>
              </a:rPr>
              <a:t>for they will be shown mercy.</a:t>
            </a:r>
          </a:p>
          <a:p>
            <a:r>
              <a:rPr lang="en-US" sz="1200" b="1" kern="1200" baseline="30000">
                <a:solidFill>
                  <a:schemeClr val="tx1"/>
                </a:solidFill>
                <a:effectLst/>
                <a:latin typeface="+mn-lt"/>
                <a:ea typeface="+mn-ea"/>
                <a:cs typeface="+mn-cs"/>
              </a:rPr>
              <a:t>8</a:t>
            </a:r>
            <a:r>
              <a:rPr lang="en-US" sz="1200" kern="1200">
                <a:solidFill>
                  <a:schemeClr val="tx1"/>
                </a:solidFill>
                <a:effectLst/>
                <a:latin typeface="+mn-lt"/>
                <a:ea typeface="+mn-ea"/>
                <a:cs typeface="+mn-cs"/>
              </a:rPr>
              <a:t> God blesses those whose hearts are pure,</a:t>
            </a:r>
          </a:p>
          <a:p>
            <a:r>
              <a:rPr lang="en-US" sz="1200" kern="1200">
                <a:solidFill>
                  <a:schemeClr val="tx1"/>
                </a:solidFill>
                <a:effectLst/>
                <a:latin typeface="+mn-lt"/>
                <a:ea typeface="+mn-ea"/>
                <a:cs typeface="+mn-cs"/>
              </a:rPr>
              <a:t>for they will see God.</a:t>
            </a:r>
          </a:p>
          <a:p>
            <a:r>
              <a:rPr lang="en-US" sz="1200" b="1" kern="1200" baseline="30000">
                <a:solidFill>
                  <a:schemeClr val="tx1"/>
                </a:solidFill>
                <a:effectLst/>
                <a:latin typeface="+mn-lt"/>
                <a:ea typeface="+mn-ea"/>
                <a:cs typeface="+mn-cs"/>
              </a:rPr>
              <a:t>9</a:t>
            </a:r>
            <a:r>
              <a:rPr lang="en-US" sz="1200" kern="1200">
                <a:solidFill>
                  <a:schemeClr val="tx1"/>
                </a:solidFill>
                <a:effectLst/>
                <a:latin typeface="+mn-lt"/>
                <a:ea typeface="+mn-ea"/>
                <a:cs typeface="+mn-cs"/>
              </a:rPr>
              <a:t> God blesses those who work for peace,</a:t>
            </a:r>
          </a:p>
          <a:p>
            <a:r>
              <a:rPr lang="en-US" sz="1200" kern="1200">
                <a:solidFill>
                  <a:schemeClr val="tx1"/>
                </a:solidFill>
                <a:effectLst/>
                <a:latin typeface="+mn-lt"/>
                <a:ea typeface="+mn-ea"/>
                <a:cs typeface="+mn-cs"/>
              </a:rPr>
              <a:t>for they will be called the children of God.</a:t>
            </a:r>
          </a:p>
          <a:p>
            <a:r>
              <a:rPr lang="en-US" sz="1200" b="1" kern="1200" baseline="30000">
                <a:solidFill>
                  <a:schemeClr val="tx1"/>
                </a:solidFill>
                <a:effectLst/>
                <a:latin typeface="+mn-lt"/>
                <a:ea typeface="+mn-ea"/>
                <a:cs typeface="+mn-cs"/>
              </a:rPr>
              <a:t>10</a:t>
            </a:r>
            <a:r>
              <a:rPr lang="en-US" sz="1200" kern="1200">
                <a:solidFill>
                  <a:schemeClr val="tx1"/>
                </a:solidFill>
                <a:effectLst/>
                <a:latin typeface="+mn-lt"/>
                <a:ea typeface="+mn-ea"/>
                <a:cs typeface="+mn-cs"/>
              </a:rPr>
              <a:t> God blesses those who are persecuted for doing right,</a:t>
            </a:r>
          </a:p>
          <a:p>
            <a:r>
              <a:rPr lang="en-US" sz="1200" kern="1200">
                <a:solidFill>
                  <a:schemeClr val="tx1"/>
                </a:solidFill>
                <a:effectLst/>
                <a:latin typeface="+mn-lt"/>
                <a:ea typeface="+mn-ea"/>
                <a:cs typeface="+mn-cs"/>
              </a:rPr>
              <a:t>for the Kingdom of Heaven is theirs.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5:11</a:t>
            </a:r>
            <a:r>
              <a:rPr lang="en-US" sz="1200" kern="1200">
                <a:solidFill>
                  <a:schemeClr val="tx1"/>
                </a:solidFill>
                <a:effectLst/>
                <a:latin typeface="+mn-lt"/>
                <a:ea typeface="+mn-ea"/>
                <a:cs typeface="+mn-cs"/>
              </a:rPr>
              <a:t>    “God blesses you when people mock you and persecute you and lie about you and say all sorts of evil things against you because you are my followers. </a:t>
            </a:r>
            <a:r>
              <a:rPr lang="en-US" sz="1200" b="1" kern="1200" baseline="30000">
                <a:solidFill>
                  <a:schemeClr val="tx1"/>
                </a:solidFill>
                <a:effectLst/>
                <a:latin typeface="+mn-lt"/>
                <a:ea typeface="+mn-ea"/>
                <a:cs typeface="+mn-cs"/>
              </a:rPr>
              <a:t>12</a:t>
            </a:r>
            <a:r>
              <a:rPr lang="en-US" sz="1200" kern="1200">
                <a:solidFill>
                  <a:schemeClr val="tx1"/>
                </a:solidFill>
                <a:effectLst/>
                <a:latin typeface="+mn-lt"/>
                <a:ea typeface="+mn-ea"/>
                <a:cs typeface="+mn-cs"/>
              </a:rPr>
              <a:t> Be happy about it! Be very glad! For a great reward awaits you in heaven. And remember, the ancient prophets were persecuted in the same way.</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Teaching about Salt and Light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5:13</a:t>
            </a:r>
            <a:r>
              <a:rPr lang="en-US" sz="1200" kern="1200">
                <a:solidFill>
                  <a:schemeClr val="tx1"/>
                </a:solidFill>
                <a:effectLst/>
                <a:latin typeface="+mn-lt"/>
                <a:ea typeface="+mn-ea"/>
                <a:cs typeface="+mn-cs"/>
              </a:rPr>
              <a:t>    “You are the salt of the earth. But what good is salt if it has lost its flavor? Can you make it salty again? It will be thrown out and trampled underfoot as worthless.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5:14</a:t>
            </a:r>
            <a:r>
              <a:rPr lang="en-US" sz="1200" kern="1200">
                <a:solidFill>
                  <a:schemeClr val="tx1"/>
                </a:solidFill>
                <a:effectLst/>
                <a:latin typeface="+mn-lt"/>
                <a:ea typeface="+mn-ea"/>
                <a:cs typeface="+mn-cs"/>
              </a:rPr>
              <a:t>    “You are the light of the world—like a city on a hilltop that cannot be hidden. </a:t>
            </a:r>
            <a:r>
              <a:rPr lang="en-US" sz="1200" b="1" kern="1200" baseline="30000">
                <a:solidFill>
                  <a:schemeClr val="tx1"/>
                </a:solidFill>
                <a:effectLst/>
                <a:latin typeface="+mn-lt"/>
                <a:ea typeface="+mn-ea"/>
                <a:cs typeface="+mn-cs"/>
              </a:rPr>
              <a:t>15</a:t>
            </a:r>
            <a:r>
              <a:rPr lang="en-US" sz="1200" kern="1200">
                <a:solidFill>
                  <a:schemeClr val="tx1"/>
                </a:solidFill>
                <a:effectLst/>
                <a:latin typeface="+mn-lt"/>
                <a:ea typeface="+mn-ea"/>
                <a:cs typeface="+mn-cs"/>
              </a:rPr>
              <a:t> No one lights a lamp and then puts it under a basket. Instead, a lamp is placed on a stand, where it gives light to everyone in the house. </a:t>
            </a:r>
            <a:r>
              <a:rPr lang="en-US" sz="1200" b="1" kern="1200" baseline="30000">
                <a:solidFill>
                  <a:schemeClr val="tx1"/>
                </a:solidFill>
                <a:effectLst/>
                <a:latin typeface="+mn-lt"/>
                <a:ea typeface="+mn-ea"/>
                <a:cs typeface="+mn-cs"/>
              </a:rPr>
              <a:t>16</a:t>
            </a:r>
            <a:r>
              <a:rPr lang="en-US" sz="1200" kern="1200">
                <a:solidFill>
                  <a:schemeClr val="tx1"/>
                </a:solidFill>
                <a:effectLst/>
                <a:latin typeface="+mn-lt"/>
                <a:ea typeface="+mn-ea"/>
                <a:cs typeface="+mn-cs"/>
              </a:rPr>
              <a:t> In the same way, let your good deeds shine out for all to see, so that everyone will praise your heavenly Father.</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Beatitudes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6:20</a:t>
            </a:r>
            <a:r>
              <a:rPr lang="en-US" sz="1200" kern="1200">
                <a:solidFill>
                  <a:schemeClr val="tx1"/>
                </a:solidFill>
                <a:effectLst/>
                <a:latin typeface="+mn-lt"/>
                <a:ea typeface="+mn-ea"/>
                <a:cs typeface="+mn-cs"/>
              </a:rPr>
              <a:t>    Then Jesus turned to his disciples and said,</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  “God blesses you who are poor,</a:t>
            </a:r>
          </a:p>
          <a:p>
            <a:r>
              <a:rPr lang="en-US" sz="1200" kern="1200">
                <a:solidFill>
                  <a:schemeClr val="tx1"/>
                </a:solidFill>
                <a:effectLst/>
                <a:latin typeface="+mn-lt"/>
                <a:ea typeface="+mn-ea"/>
                <a:cs typeface="+mn-cs"/>
              </a:rPr>
              <a:t>for the Kingdom of God is yours.</a:t>
            </a:r>
          </a:p>
          <a:p>
            <a:r>
              <a:rPr lang="en-US" sz="1200" b="1" kern="1200" baseline="30000">
                <a:solidFill>
                  <a:schemeClr val="tx1"/>
                </a:solidFill>
                <a:effectLst/>
                <a:latin typeface="+mn-lt"/>
                <a:ea typeface="+mn-ea"/>
                <a:cs typeface="+mn-cs"/>
              </a:rPr>
              <a:t>21</a:t>
            </a:r>
            <a:r>
              <a:rPr lang="en-US" sz="1200" kern="1200">
                <a:solidFill>
                  <a:schemeClr val="tx1"/>
                </a:solidFill>
                <a:effectLst/>
                <a:latin typeface="+mn-lt"/>
                <a:ea typeface="+mn-ea"/>
                <a:cs typeface="+mn-cs"/>
              </a:rPr>
              <a:t> God blesses you who are hungry now,</a:t>
            </a:r>
          </a:p>
          <a:p>
            <a:r>
              <a:rPr lang="en-US" sz="1200" kern="1200">
                <a:solidFill>
                  <a:schemeClr val="tx1"/>
                </a:solidFill>
                <a:effectLst/>
                <a:latin typeface="+mn-lt"/>
                <a:ea typeface="+mn-ea"/>
                <a:cs typeface="+mn-cs"/>
              </a:rPr>
              <a:t>for you will be satisfied.</a:t>
            </a:r>
          </a:p>
          <a:p>
            <a:r>
              <a:rPr lang="en-US" sz="1200" kern="1200">
                <a:solidFill>
                  <a:schemeClr val="tx1"/>
                </a:solidFill>
                <a:effectLst/>
                <a:latin typeface="+mn-lt"/>
                <a:ea typeface="+mn-ea"/>
                <a:cs typeface="+mn-cs"/>
              </a:rPr>
              <a:t>God blesses you who weep now,</a:t>
            </a:r>
          </a:p>
          <a:p>
            <a:r>
              <a:rPr lang="en-US" sz="1200" kern="1200">
                <a:solidFill>
                  <a:schemeClr val="tx1"/>
                </a:solidFill>
                <a:effectLst/>
                <a:latin typeface="+mn-lt"/>
                <a:ea typeface="+mn-ea"/>
                <a:cs typeface="+mn-cs"/>
              </a:rPr>
              <a:t>for in due time you will laugh.</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Luke 6:22</a:t>
            </a:r>
            <a:r>
              <a:rPr lang="en-US" sz="1200" kern="1200">
                <a:solidFill>
                  <a:schemeClr val="tx1"/>
                </a:solidFill>
                <a:effectLst/>
                <a:latin typeface="+mn-lt"/>
                <a:ea typeface="+mn-ea"/>
                <a:cs typeface="+mn-cs"/>
              </a:rPr>
              <a:t>    What blessings await you when people hate you and exclude you and mock you and curse you as evil because you follow the Son of Man. </a:t>
            </a:r>
            <a:r>
              <a:rPr lang="en-US" sz="1200" b="1" kern="1200" baseline="30000">
                <a:solidFill>
                  <a:schemeClr val="tx1"/>
                </a:solidFill>
                <a:effectLst/>
                <a:latin typeface="+mn-lt"/>
                <a:ea typeface="+mn-ea"/>
                <a:cs typeface="+mn-cs"/>
              </a:rPr>
              <a:t>23</a:t>
            </a:r>
            <a:r>
              <a:rPr lang="en-US" sz="1200" kern="1200">
                <a:solidFill>
                  <a:schemeClr val="tx1"/>
                </a:solidFill>
                <a:effectLst/>
                <a:latin typeface="+mn-lt"/>
                <a:ea typeface="+mn-ea"/>
                <a:cs typeface="+mn-cs"/>
              </a:rPr>
              <a:t> When that happens, be happy! Yes, leap for joy! For a great reward awaits you in heaven. And remember, their ancestors treated the ancient prophets that same way.</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Sorrows Foretold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6:24</a:t>
            </a:r>
            <a:r>
              <a:rPr lang="en-US" sz="1200" kern="1200">
                <a:solidFill>
                  <a:schemeClr val="tx1"/>
                </a:solidFill>
                <a:effectLst/>
                <a:latin typeface="+mn-lt"/>
                <a:ea typeface="+mn-ea"/>
                <a:cs typeface="+mn-cs"/>
              </a:rPr>
              <a:t>    “What sorrow awaits you who are rich,</a:t>
            </a:r>
          </a:p>
          <a:p>
            <a:r>
              <a:rPr lang="en-US" sz="1200" kern="1200">
                <a:solidFill>
                  <a:schemeClr val="tx1"/>
                </a:solidFill>
                <a:effectLst/>
                <a:latin typeface="+mn-lt"/>
                <a:ea typeface="+mn-ea"/>
                <a:cs typeface="+mn-cs"/>
              </a:rPr>
              <a:t>for you have your only happiness now.</a:t>
            </a:r>
          </a:p>
          <a:p>
            <a:r>
              <a:rPr lang="en-US" sz="1200" b="1" kern="1200" baseline="30000">
                <a:solidFill>
                  <a:schemeClr val="tx1"/>
                </a:solidFill>
                <a:effectLst/>
                <a:latin typeface="+mn-lt"/>
                <a:ea typeface="+mn-ea"/>
                <a:cs typeface="+mn-cs"/>
              </a:rPr>
              <a:t>25</a:t>
            </a:r>
            <a:r>
              <a:rPr lang="en-US" sz="1200" kern="1200">
                <a:solidFill>
                  <a:schemeClr val="tx1"/>
                </a:solidFill>
                <a:effectLst/>
                <a:latin typeface="+mn-lt"/>
                <a:ea typeface="+mn-ea"/>
                <a:cs typeface="+mn-cs"/>
              </a:rPr>
              <a:t> What sorrow awaits you who are fat and prosperous now,</a:t>
            </a:r>
          </a:p>
          <a:p>
            <a:r>
              <a:rPr lang="en-US" sz="1200" kern="1200">
                <a:solidFill>
                  <a:schemeClr val="tx1"/>
                </a:solidFill>
                <a:effectLst/>
                <a:latin typeface="+mn-lt"/>
                <a:ea typeface="+mn-ea"/>
                <a:cs typeface="+mn-cs"/>
              </a:rPr>
              <a:t>for a time of awful hunger awaits you.</a:t>
            </a:r>
          </a:p>
          <a:p>
            <a:r>
              <a:rPr lang="en-US" sz="1200" kern="1200">
                <a:solidFill>
                  <a:schemeClr val="tx1"/>
                </a:solidFill>
                <a:effectLst/>
                <a:latin typeface="+mn-lt"/>
                <a:ea typeface="+mn-ea"/>
                <a:cs typeface="+mn-cs"/>
              </a:rPr>
              <a:t>What sorrow awaits you who laugh now,</a:t>
            </a:r>
          </a:p>
          <a:p>
            <a:r>
              <a:rPr lang="en-US" sz="1200" kern="1200">
                <a:solidFill>
                  <a:schemeClr val="tx1"/>
                </a:solidFill>
                <a:effectLst/>
                <a:latin typeface="+mn-lt"/>
                <a:ea typeface="+mn-ea"/>
                <a:cs typeface="+mn-cs"/>
              </a:rPr>
              <a:t>for your laughing will turn to mourning and sorrow.</a:t>
            </a:r>
          </a:p>
          <a:p>
            <a:r>
              <a:rPr lang="en-US" sz="1200" b="1" kern="1200" baseline="30000">
                <a:solidFill>
                  <a:schemeClr val="tx1"/>
                </a:solidFill>
                <a:effectLst/>
                <a:latin typeface="+mn-lt"/>
                <a:ea typeface="+mn-ea"/>
                <a:cs typeface="+mn-cs"/>
              </a:rPr>
              <a:t>26</a:t>
            </a:r>
            <a:r>
              <a:rPr lang="en-US" sz="1200" kern="1200">
                <a:solidFill>
                  <a:schemeClr val="tx1"/>
                </a:solidFill>
                <a:effectLst/>
                <a:latin typeface="+mn-lt"/>
                <a:ea typeface="+mn-ea"/>
                <a:cs typeface="+mn-cs"/>
              </a:rPr>
              <a:t> What sorrow awaits you who are praised by the crowds,</a:t>
            </a:r>
          </a:p>
          <a:p>
            <a:r>
              <a:rPr lang="en-US" sz="1200" kern="1200">
                <a:solidFill>
                  <a:schemeClr val="tx1"/>
                </a:solidFill>
                <a:effectLst/>
                <a:latin typeface="+mn-lt"/>
                <a:ea typeface="+mn-ea"/>
                <a:cs typeface="+mn-cs"/>
              </a:rPr>
              <a:t>for their ancestors also praised false prophets.</a:t>
            </a:r>
          </a:p>
          <a:p>
            <a:endParaRPr lang="en-US"/>
          </a:p>
        </p:txBody>
      </p:sp>
      <p:sp>
        <p:nvSpPr>
          <p:cNvPr id="4" name="Slide Number Placeholder 3"/>
          <p:cNvSpPr>
            <a:spLocks noGrp="1"/>
          </p:cNvSpPr>
          <p:nvPr>
            <p:ph type="sldNum" sz="quarter" idx="5"/>
          </p:nvPr>
        </p:nvSpPr>
        <p:spPr/>
        <p:txBody>
          <a:bodyPr/>
          <a:lstStyle/>
          <a:p>
            <a:fld id="{7FF8FD0F-CF75-4E76-A791-C623B2213724}" type="slidenum">
              <a:rPr lang="en-GB" smtClean="0"/>
              <a:t>215</a:t>
            </a:fld>
            <a:endParaRPr lang="en-GB"/>
          </a:p>
        </p:txBody>
      </p:sp>
    </p:spTree>
    <p:extLst>
      <p:ext uri="{BB962C8B-B14F-4D97-AF65-F5344CB8AC3E}">
        <p14:creationId xmlns:p14="http://schemas.microsoft.com/office/powerpoint/2010/main" val="2218502287"/>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216</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t>Published on Apr 7, 2015</a:t>
            </a:r>
            <a:endParaRPr lang="en-US" dirty="0"/>
          </a:p>
          <a:p>
            <a:r>
              <a:rPr lang="en-US" dirty="0"/>
              <a:t>We all want to be happy. The question is, “How do we make that happen?” Explore a nonconventional path to true happiness.</a:t>
            </a:r>
          </a:p>
          <a:p>
            <a:r>
              <a:rPr lang="en-US" dirty="0"/>
              <a:t>Time</a:t>
            </a:r>
            <a:r>
              <a:rPr lang="en-US" baseline="0" dirty="0"/>
              <a:t> elapsed is 2:26</a:t>
            </a:r>
            <a:endParaRPr lang="en-US" dirty="0"/>
          </a:p>
          <a:p>
            <a:r>
              <a:rPr lang="en-US" dirty="0"/>
              <a:t>https://www.youtube.com/</a:t>
            </a:r>
            <a:r>
              <a:rPr lang="en-US" dirty="0" err="1"/>
              <a:t>watch?v</a:t>
            </a:r>
            <a:r>
              <a:rPr lang="en-US"/>
              <a:t>=wxWCspyE7lg</a:t>
            </a:r>
          </a:p>
          <a:p>
            <a:r>
              <a:rPr lang="en-US"/>
              <a:t>Accessed</a:t>
            </a:r>
            <a:r>
              <a:rPr lang="en-US" baseline="0"/>
              <a:t> 24 Jan 2016</a:t>
            </a:r>
          </a:p>
          <a:p>
            <a:endParaRPr lang="en-US"/>
          </a:p>
        </p:txBody>
      </p:sp>
    </p:spTree>
    <p:extLst>
      <p:ext uri="{BB962C8B-B14F-4D97-AF65-F5344CB8AC3E}">
        <p14:creationId xmlns:p14="http://schemas.microsoft.com/office/powerpoint/2010/main" val="2299966026"/>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a:solidFill>
                  <a:schemeClr val="tx1"/>
                </a:solidFill>
                <a:effectLst/>
                <a:latin typeface="Arial" pitchFamily="-112" charset="0"/>
                <a:ea typeface="ＭＳ Ｐゴシック" charset="-128"/>
                <a:cs typeface="ＭＳ Ｐゴシック" charset="-128"/>
              </a:rPr>
              <a:t>Matt 5–7 gives His principles—the Sermon on the Mount shows the lifestyle that his subjects should show</a:t>
            </a:r>
            <a:r>
              <a:rPr lang="en-SG" sz="1200" kern="1200">
                <a:solidFill>
                  <a:schemeClr val="tx1"/>
                </a:solidFill>
                <a:effectLst/>
                <a:latin typeface="Arial" pitchFamily="-112" charset="0"/>
                <a:ea typeface="ＭＳ Ｐゴシック" charset="-128"/>
                <a:cs typeface="ＭＳ Ｐゴシック" charset="-128"/>
              </a:rPr>
              <a:t>.</a:t>
            </a:r>
          </a:p>
          <a:p>
            <a:r>
              <a:rPr lang="en-SG" sz="1200" kern="1200">
                <a:solidFill>
                  <a:schemeClr val="tx1"/>
                </a:solidFill>
                <a:effectLst/>
                <a:latin typeface="Arial" pitchFamily="-112" charset="0"/>
                <a:ea typeface="ＭＳ Ｐゴシック" charset="-128"/>
                <a:cs typeface="ＭＳ Ｐゴシック" charset="-128"/>
              </a:rPr>
              <a:t>•</a:t>
            </a:r>
            <a:r>
              <a:rPr lang="en-SG" sz="1200" kern="1200" baseline="0">
                <a:solidFill>
                  <a:schemeClr val="tx1"/>
                </a:solidFill>
                <a:effectLst/>
                <a:latin typeface="Arial" pitchFamily="-112" charset="0"/>
                <a:ea typeface="ＭＳ Ｐゴシック" charset="-128"/>
                <a:cs typeface="ＭＳ Ｐゴシック" charset="-128"/>
              </a:rPr>
              <a:t> </a:t>
            </a:r>
            <a:r>
              <a:rPr lang="en-US" sz="1200" kern="1200">
                <a:solidFill>
                  <a:schemeClr val="tx1"/>
                </a:solidFill>
                <a:effectLst/>
                <a:latin typeface="Arial" pitchFamily="-112" charset="0"/>
                <a:ea typeface="ＭＳ Ｐゴシック" charset="-128"/>
                <a:cs typeface="ＭＳ Ｐゴシック" charset="-128"/>
              </a:rPr>
              <a:t>Matt 8–10 reveals His power—the authority of King Jesus over nature, sickness, demons, and actually everything!</a:t>
            </a:r>
            <a:r>
              <a:rPr lang="en-SG">
                <a:effectLst/>
              </a:rPr>
              <a:t> </a:t>
            </a:r>
            <a:endParaRPr lang="en-US"/>
          </a:p>
        </p:txBody>
      </p:sp>
    </p:spTree>
    <p:extLst>
      <p:ext uri="{BB962C8B-B14F-4D97-AF65-F5344CB8AC3E}">
        <p14:creationId xmlns:p14="http://schemas.microsoft.com/office/powerpoint/2010/main" val="2690812776"/>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a:solidFill>
                  <a:schemeClr val="tx1"/>
                </a:solidFill>
                <a:effectLst/>
                <a:latin typeface="Arial" pitchFamily="-112" charset="0"/>
                <a:ea typeface="ＭＳ Ｐゴシック" charset="-128"/>
                <a:cs typeface="ＭＳ Ｐゴシック" charset="-128"/>
              </a:rPr>
              <a:t>The purpose of the Sermon on the Mount has been debated. What are these chapters about?</a:t>
            </a:r>
            <a:r>
              <a:rPr lang="en-SG">
                <a:effectLst/>
              </a:rPr>
              <a:t> </a:t>
            </a:r>
            <a:endParaRPr lang="en-US"/>
          </a:p>
        </p:txBody>
      </p:sp>
    </p:spTree>
    <p:extLst>
      <p:ext uri="{BB962C8B-B14F-4D97-AF65-F5344CB8AC3E}">
        <p14:creationId xmlns:p14="http://schemas.microsoft.com/office/powerpoint/2010/main" val="3267114269"/>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these</a:t>
            </a:r>
            <a:r>
              <a:rPr lang="en-US" baseline="0"/>
              <a:t> </a:t>
            </a:r>
            <a:r>
              <a:rPr lang="en-US"/>
              <a:t>20 Sundays we</a:t>
            </a:r>
            <a:r>
              <a:rPr lang="uk-UA"/>
              <a:t>'</a:t>
            </a:r>
            <a:r>
              <a:rPr lang="en-US"/>
              <a:t>re digging into this most significant sermon ever. But</a:t>
            </a:r>
            <a:r>
              <a:rPr lang="en-US" baseline="0"/>
              <a:t> what was Jesus actually saying in these three chapters?</a:t>
            </a:r>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219</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3045114572"/>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a:solidFill>
                  <a:schemeClr val="tx1"/>
                </a:solidFill>
                <a:effectLst/>
                <a:latin typeface="Arial" pitchFamily="-112" charset="0"/>
                <a:ea typeface="ＭＳ Ｐゴシック" charset="-128"/>
                <a:cs typeface="ＭＳ Ｐゴシック" charset="-128"/>
              </a:rPr>
              <a:t>The Sermon on the Mount (Matt 5–7) show what it looks like when someone has changed his thinking about Christ—the </a:t>
            </a:r>
            <a:r>
              <a:rPr lang="ru-RU" sz="1200" kern="1200">
                <a:solidFill>
                  <a:schemeClr val="tx1"/>
                </a:solidFill>
                <a:effectLst/>
                <a:latin typeface="Arial" pitchFamily="-112" charset="0"/>
                <a:ea typeface="ＭＳ Ｐゴシック" charset="-128"/>
                <a:cs typeface="ＭＳ Ｐゴシック" charset="-128"/>
              </a:rPr>
              <a:t>"</a:t>
            </a:r>
            <a:r>
              <a:rPr lang="en-US" sz="1200" kern="1200">
                <a:solidFill>
                  <a:schemeClr val="tx1"/>
                </a:solidFill>
                <a:effectLst/>
                <a:latin typeface="Arial" pitchFamily="-112" charset="0"/>
                <a:ea typeface="ＭＳ Ｐゴシック" charset="-128"/>
                <a:cs typeface="ＭＳ Ｐゴシック" charset="-128"/>
              </a:rPr>
              <a:t>fruits</a:t>
            </a:r>
            <a:r>
              <a:rPr lang="ru-RU" sz="1200" kern="1200">
                <a:solidFill>
                  <a:schemeClr val="tx1"/>
                </a:solidFill>
                <a:effectLst/>
                <a:latin typeface="Arial" pitchFamily="-112" charset="0"/>
                <a:ea typeface="ＭＳ Ｐゴシック" charset="-128"/>
                <a:cs typeface="ＭＳ Ｐゴシック" charset="-128"/>
              </a:rPr>
              <a:t>"</a:t>
            </a:r>
            <a:r>
              <a:rPr lang="en-US" sz="1200" kern="1200">
                <a:solidFill>
                  <a:schemeClr val="tx1"/>
                </a:solidFill>
                <a:effectLst/>
                <a:latin typeface="Arial" pitchFamily="-112" charset="0"/>
                <a:ea typeface="ＭＳ Ｐゴシック" charset="-128"/>
                <a:cs typeface="ＭＳ Ｐゴシック" charset="-128"/>
              </a:rPr>
              <a:t> of repentance</a:t>
            </a:r>
            <a:r>
              <a:rPr lang="en-SG" sz="1200" kern="1200">
                <a:solidFill>
                  <a:schemeClr val="tx1"/>
                </a:solidFill>
                <a:effectLst/>
                <a:latin typeface="Arial" pitchFamily="-112" charset="0"/>
                <a:ea typeface="ＭＳ Ｐゴシック" charset="-128"/>
                <a:cs typeface="ＭＳ Ｐゴシック" charset="-128"/>
              </a:rPr>
              <a:t>.</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574876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pPr/>
              <a:t>2</a:t>
            </a:fld>
            <a:endParaRPr lang="en-US" dirty="0"/>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In a sense, this was a private miracle as the others did not know where it came from.</a:t>
            </a:r>
          </a:p>
        </p:txBody>
      </p:sp>
    </p:spTree>
    <p:extLst>
      <p:ext uri="{BB962C8B-B14F-4D97-AF65-F5344CB8AC3E}">
        <p14:creationId xmlns:p14="http://schemas.microsoft.com/office/powerpoint/2010/main" val="3382423410"/>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a:solidFill>
                  <a:schemeClr val="tx1"/>
                </a:solidFill>
                <a:effectLst/>
                <a:latin typeface="Arial" pitchFamily="-112" charset="0"/>
                <a:ea typeface="ＭＳ Ｐゴシック" charset="-128"/>
                <a:cs typeface="ＭＳ Ｐゴシック" charset="-128"/>
              </a:rPr>
              <a:t>Each first statement has these traits:</a:t>
            </a:r>
            <a:endParaRPr lang="en-SG" sz="1200" kern="1200">
              <a:solidFill>
                <a:schemeClr val="tx1"/>
              </a:solidFill>
              <a:effectLst/>
              <a:latin typeface="Arial" pitchFamily="-112" charset="0"/>
              <a:ea typeface="ＭＳ Ｐゴシック" charset="-128"/>
              <a:cs typeface="ＭＳ Ｐゴシック" charset="-128"/>
            </a:endParaRPr>
          </a:p>
          <a:p>
            <a:r>
              <a:rPr lang="en-US" sz="1200" kern="1200">
                <a:solidFill>
                  <a:schemeClr val="tx1"/>
                </a:solidFill>
                <a:effectLst/>
                <a:latin typeface="Arial" pitchFamily="-112" charset="0"/>
                <a:ea typeface="ＭＳ Ｐゴシック" charset="-128"/>
                <a:cs typeface="ＭＳ Ｐゴシック" charset="-128"/>
              </a:rPr>
              <a:t>It shows a condition in which God blesses—when God adds a special measure of his grace so that we are better off than before.</a:t>
            </a:r>
            <a:endParaRPr lang="en-SG" sz="1200" kern="1200">
              <a:solidFill>
                <a:schemeClr val="tx1"/>
              </a:solidFill>
              <a:effectLst/>
              <a:latin typeface="Arial" pitchFamily="-112" charset="0"/>
              <a:ea typeface="ＭＳ Ｐゴシック" charset="-128"/>
              <a:cs typeface="ＭＳ Ｐゴシック" charset="-128"/>
            </a:endParaRPr>
          </a:p>
          <a:p>
            <a:r>
              <a:rPr lang="en-US" sz="1200" kern="1200">
                <a:solidFill>
                  <a:schemeClr val="tx1"/>
                </a:solidFill>
                <a:effectLst/>
                <a:latin typeface="Arial" pitchFamily="-112" charset="0"/>
                <a:ea typeface="ＭＳ Ｐゴシック" charset="-128"/>
                <a:cs typeface="ＭＳ Ｐゴシック" charset="-128"/>
              </a:rPr>
              <a:t>That condition is an undesirable state—something people typically avoid.</a:t>
            </a:r>
            <a:endParaRPr lang="en-SG" sz="1200" kern="1200">
              <a:solidFill>
                <a:schemeClr val="tx1"/>
              </a:solidFill>
              <a:effectLst/>
              <a:latin typeface="Arial" pitchFamily="-112" charset="0"/>
              <a:ea typeface="ＭＳ Ｐゴシック" charset="-128"/>
              <a:cs typeface="ＭＳ Ｐゴシック" charset="-128"/>
            </a:endParaRPr>
          </a:p>
          <a:p>
            <a:r>
              <a:rPr lang="en-US" sz="1200" kern="1200">
                <a:solidFill>
                  <a:schemeClr val="tx1"/>
                </a:solidFill>
                <a:effectLst/>
                <a:latin typeface="Arial" pitchFamily="-112" charset="0"/>
                <a:ea typeface="ＭＳ Ｐゴシック" charset="-128"/>
                <a:cs typeface="ＭＳ Ｐゴシック" charset="-128"/>
              </a:rPr>
              <a:t>Each first statement relates to character traits—something people typically also do not seek.  Instead, we seek money, happiness, health, influence or power and so-called success.</a:t>
            </a:r>
            <a:endParaRPr lang="en-SG" sz="1200" kern="1200">
              <a:solidFill>
                <a:schemeClr val="tx1"/>
              </a:solidFill>
              <a:effectLst/>
              <a:latin typeface="Arial" pitchFamily="-112" charset="0"/>
              <a:ea typeface="ＭＳ Ｐゴシック" charset="-128"/>
              <a:cs typeface="ＭＳ Ｐゴシック" charset="-128"/>
            </a:endParaRPr>
          </a:p>
          <a:p>
            <a:r>
              <a:rPr lang="ru-RU" sz="1200" kern="1200">
                <a:solidFill>
                  <a:schemeClr val="tx1"/>
                </a:solidFill>
                <a:effectLst/>
                <a:latin typeface="Arial" pitchFamily="-112" charset="0"/>
                <a:ea typeface="ＭＳ Ｐゴシック" charset="-128"/>
                <a:cs typeface="ＭＳ Ｐゴシック" charset="-128"/>
              </a:rPr>
              <a:t>"</a:t>
            </a:r>
            <a:r>
              <a:rPr lang="en-US" sz="1200" kern="1200">
                <a:solidFill>
                  <a:schemeClr val="tx1"/>
                </a:solidFill>
                <a:effectLst/>
                <a:latin typeface="Arial" pitchFamily="-112" charset="0"/>
                <a:ea typeface="ＭＳ Ｐゴシック" charset="-128"/>
                <a:cs typeface="ＭＳ Ｐゴシック" charset="-128"/>
              </a:rPr>
              <a:t>The qualities Jesus mentioned in this list, </a:t>
            </a:r>
            <a:r>
              <a:rPr lang="uk-UA" sz="1200" kern="1200">
                <a:solidFill>
                  <a:schemeClr val="tx1"/>
                </a:solidFill>
                <a:effectLst/>
                <a:latin typeface="Arial" pitchFamily="-112" charset="0"/>
                <a:ea typeface="ＭＳ Ｐゴシック" charset="-128"/>
                <a:cs typeface="ＭＳ Ｐゴシック" charset="-128"/>
              </a:rPr>
              <a:t>'</a:t>
            </a:r>
            <a:r>
              <a:rPr lang="en-US" sz="1200" kern="1200">
                <a:solidFill>
                  <a:schemeClr val="tx1"/>
                </a:solidFill>
                <a:effectLst/>
                <a:latin typeface="Arial" pitchFamily="-112" charset="0"/>
                <a:ea typeface="ＭＳ Ｐゴシック" charset="-128"/>
                <a:cs typeface="ＭＳ Ｐゴシック" charset="-128"/>
              </a:rPr>
              <a:t>the poor in spirit,</a:t>
            </a:r>
            <a:r>
              <a:rPr lang="uk-UA" sz="1200" kern="1200">
                <a:solidFill>
                  <a:schemeClr val="tx1"/>
                </a:solidFill>
                <a:effectLst/>
                <a:latin typeface="Arial" pitchFamily="-112" charset="0"/>
                <a:ea typeface="ＭＳ Ｐゴシック" charset="-128"/>
                <a:cs typeface="ＭＳ Ｐゴシック" charset="-128"/>
              </a:rPr>
              <a:t>'</a:t>
            </a:r>
            <a:r>
              <a:rPr lang="en-US" sz="1200" kern="1200">
                <a:solidFill>
                  <a:schemeClr val="tx1"/>
                </a:solidFill>
                <a:effectLst/>
                <a:latin typeface="Arial" pitchFamily="-112" charset="0"/>
                <a:ea typeface="ＭＳ Ｐゴシック" charset="-128"/>
                <a:cs typeface="ＭＳ Ｐゴシック" charset="-128"/>
              </a:rPr>
              <a:t> </a:t>
            </a:r>
            <a:r>
              <a:rPr lang="uk-UA" sz="1200" kern="1200">
                <a:solidFill>
                  <a:schemeClr val="tx1"/>
                </a:solidFill>
                <a:effectLst/>
                <a:latin typeface="Arial" pitchFamily="-112" charset="0"/>
                <a:ea typeface="ＭＳ Ｐゴシック" charset="-128"/>
                <a:cs typeface="ＭＳ Ｐゴシック" charset="-128"/>
              </a:rPr>
              <a:t>'</a:t>
            </a:r>
            <a:r>
              <a:rPr lang="en-US" sz="1200" kern="1200">
                <a:solidFill>
                  <a:schemeClr val="tx1"/>
                </a:solidFill>
                <a:effectLst/>
                <a:latin typeface="Arial" pitchFamily="-112" charset="0"/>
                <a:ea typeface="ＭＳ Ｐゴシック" charset="-128"/>
                <a:cs typeface="ＭＳ Ｐゴシック" charset="-128"/>
              </a:rPr>
              <a:t>those who mourn,</a:t>
            </a:r>
            <a:r>
              <a:rPr lang="uk-UA" sz="1200" kern="1200">
                <a:solidFill>
                  <a:schemeClr val="tx1"/>
                </a:solidFill>
                <a:effectLst/>
                <a:latin typeface="Arial" pitchFamily="-112" charset="0"/>
                <a:ea typeface="ＭＳ Ｐゴシック" charset="-128"/>
                <a:cs typeface="ＭＳ Ｐゴシック" charset="-128"/>
              </a:rPr>
              <a:t>'</a:t>
            </a:r>
            <a:r>
              <a:rPr lang="en-US" sz="1200" kern="1200">
                <a:solidFill>
                  <a:schemeClr val="tx1"/>
                </a:solidFill>
                <a:effectLst/>
                <a:latin typeface="Arial" pitchFamily="-112" charset="0"/>
                <a:ea typeface="ＭＳ Ｐゴシック" charset="-128"/>
                <a:cs typeface="ＭＳ Ｐゴシック" charset="-128"/>
              </a:rPr>
              <a:t> </a:t>
            </a:r>
            <a:r>
              <a:rPr lang="uk-UA" sz="1200" kern="1200">
                <a:solidFill>
                  <a:schemeClr val="tx1"/>
                </a:solidFill>
                <a:effectLst/>
                <a:latin typeface="Arial" pitchFamily="-112" charset="0"/>
                <a:ea typeface="ＭＳ Ｐゴシック" charset="-128"/>
                <a:cs typeface="ＭＳ Ｐゴシック" charset="-128"/>
              </a:rPr>
              <a:t>'</a:t>
            </a:r>
            <a:r>
              <a:rPr lang="en-US" sz="1200" kern="1200">
                <a:solidFill>
                  <a:schemeClr val="tx1"/>
                </a:solidFill>
                <a:effectLst/>
                <a:latin typeface="Arial" pitchFamily="-112" charset="0"/>
                <a:ea typeface="ＭＳ Ｐゴシック" charset="-128"/>
                <a:cs typeface="ＭＳ Ｐゴシック" charset="-128"/>
              </a:rPr>
              <a:t>the meek,</a:t>
            </a:r>
            <a:r>
              <a:rPr lang="uk-UA" sz="1200" kern="1200">
                <a:solidFill>
                  <a:schemeClr val="tx1"/>
                </a:solidFill>
                <a:effectLst/>
                <a:latin typeface="Arial" pitchFamily="-112" charset="0"/>
                <a:ea typeface="ＭＳ Ｐゴシック" charset="-128"/>
                <a:cs typeface="ＭＳ Ｐゴシック" charset="-128"/>
              </a:rPr>
              <a:t>'</a:t>
            </a:r>
            <a:r>
              <a:rPr lang="en-US" sz="1200" kern="1200">
                <a:solidFill>
                  <a:schemeClr val="tx1"/>
                </a:solidFill>
                <a:effectLst/>
                <a:latin typeface="Arial" pitchFamily="-112" charset="0"/>
                <a:ea typeface="ＭＳ Ｐゴシック" charset="-128"/>
                <a:cs typeface="ＭＳ Ｐゴシック" charset="-128"/>
              </a:rPr>
              <a:t> etc., obviously could not be products of Pharisaic righteousness. The Pharisees were concerned primarily with external qualities, but the qualities Jesus mentioned are internal. These come only when one is properly related to God through faith, when one places his complete trust in God</a:t>
            </a:r>
            <a:r>
              <a:rPr lang="ru-RU" sz="1200" kern="1200">
                <a:solidFill>
                  <a:schemeClr val="tx1"/>
                </a:solidFill>
                <a:effectLst/>
                <a:latin typeface="Arial" pitchFamily="-112" charset="0"/>
                <a:ea typeface="ＭＳ Ｐゴシック" charset="-128"/>
                <a:cs typeface="ＭＳ Ｐゴシック" charset="-128"/>
              </a:rPr>
              <a:t>"</a:t>
            </a:r>
            <a:r>
              <a:rPr lang="en-US" sz="1200" kern="1200">
                <a:solidFill>
                  <a:schemeClr val="tx1"/>
                </a:solidFill>
                <a:effectLst/>
                <a:latin typeface="Arial" pitchFamily="-112" charset="0"/>
                <a:ea typeface="ＭＳ Ｐゴシック" charset="-128"/>
                <a:cs typeface="ＭＳ Ｐゴシック" charset="-128"/>
              </a:rPr>
              <a:t> (Louis A. </a:t>
            </a:r>
            <a:r>
              <a:rPr lang="en-US" sz="1200" kern="1200" err="1">
                <a:solidFill>
                  <a:schemeClr val="tx1"/>
                </a:solidFill>
                <a:effectLst/>
                <a:latin typeface="Arial" pitchFamily="-112" charset="0"/>
                <a:ea typeface="ＭＳ Ｐゴシック" charset="-128"/>
                <a:cs typeface="ＭＳ Ｐゴシック" charset="-128"/>
              </a:rPr>
              <a:t>Barbieri</a:t>
            </a:r>
            <a:r>
              <a:rPr lang="en-US" sz="1200" kern="1200">
                <a:solidFill>
                  <a:schemeClr val="tx1"/>
                </a:solidFill>
                <a:effectLst/>
                <a:latin typeface="Arial" pitchFamily="-112" charset="0"/>
                <a:ea typeface="ＭＳ Ｐゴシック" charset="-128"/>
                <a:cs typeface="ＭＳ Ｐゴシック" charset="-128"/>
              </a:rPr>
              <a:t>, Jr., </a:t>
            </a:r>
            <a:r>
              <a:rPr lang="ru-RU" sz="1200" kern="1200">
                <a:solidFill>
                  <a:schemeClr val="tx1"/>
                </a:solidFill>
                <a:effectLst/>
                <a:latin typeface="Arial" pitchFamily="-112" charset="0"/>
                <a:ea typeface="ＭＳ Ｐゴシック" charset="-128"/>
                <a:cs typeface="ＭＳ Ｐゴシック" charset="-128"/>
              </a:rPr>
              <a:t>"</a:t>
            </a:r>
            <a:r>
              <a:rPr lang="en-US" sz="1200" kern="1200">
                <a:solidFill>
                  <a:schemeClr val="tx1"/>
                </a:solidFill>
                <a:effectLst/>
                <a:latin typeface="Arial" pitchFamily="-112" charset="0"/>
                <a:ea typeface="ＭＳ Ｐゴシック" charset="-128"/>
                <a:cs typeface="ＭＳ Ｐゴシック" charset="-128"/>
              </a:rPr>
              <a:t>Matthew,</a:t>
            </a:r>
            <a:r>
              <a:rPr lang="ru-RU" sz="1200" kern="1200">
                <a:solidFill>
                  <a:schemeClr val="tx1"/>
                </a:solidFill>
                <a:effectLst/>
                <a:latin typeface="Arial" pitchFamily="-112" charset="0"/>
                <a:ea typeface="ＭＳ Ｐゴシック" charset="-128"/>
                <a:cs typeface="ＭＳ Ｐゴシック" charset="-128"/>
              </a:rPr>
              <a:t>"</a:t>
            </a:r>
            <a:r>
              <a:rPr lang="en-US" sz="1200" kern="1200">
                <a:solidFill>
                  <a:schemeClr val="tx1"/>
                </a:solidFill>
                <a:effectLst/>
                <a:latin typeface="Arial" pitchFamily="-112" charset="0"/>
                <a:ea typeface="ＭＳ Ｐゴシック" charset="-128"/>
                <a:cs typeface="ＭＳ Ｐゴシック" charset="-128"/>
              </a:rPr>
              <a:t> in </a:t>
            </a:r>
            <a:r>
              <a:rPr lang="en-US" sz="1200" i="1" kern="1200">
                <a:solidFill>
                  <a:schemeClr val="tx1"/>
                </a:solidFill>
                <a:effectLst/>
                <a:latin typeface="Arial" pitchFamily="-112" charset="0"/>
                <a:ea typeface="ＭＳ Ｐゴシック" charset="-128"/>
                <a:cs typeface="ＭＳ Ｐゴシック" charset="-128"/>
              </a:rPr>
              <a:t>BKC</a:t>
            </a:r>
            <a:r>
              <a:rPr lang="en-US" sz="1200" kern="1200">
                <a:solidFill>
                  <a:schemeClr val="tx1"/>
                </a:solidFill>
                <a:effectLst/>
                <a:latin typeface="Arial" pitchFamily="-112" charset="0"/>
                <a:ea typeface="ＭＳ Ｐゴシック" charset="-128"/>
                <a:cs typeface="ＭＳ Ｐゴシック" charset="-128"/>
              </a:rPr>
              <a:t>, 2:29).</a:t>
            </a:r>
            <a:endParaRPr lang="en-SG" sz="1200" kern="1200">
              <a:solidFill>
                <a:schemeClr val="tx1"/>
              </a:solidFill>
              <a:effectLst/>
              <a:latin typeface="Arial" pitchFamily="-112" charset="0"/>
              <a:ea typeface="ＭＳ Ｐゴシック" charset="-128"/>
              <a:cs typeface="ＭＳ Ｐゴシック" charset="-128"/>
            </a:endParaRPr>
          </a:p>
          <a:p>
            <a:endParaRPr lang="en-US"/>
          </a:p>
        </p:txBody>
      </p:sp>
    </p:spTree>
    <p:extLst>
      <p:ext uri="{BB962C8B-B14F-4D97-AF65-F5344CB8AC3E}">
        <p14:creationId xmlns:p14="http://schemas.microsoft.com/office/powerpoint/2010/main" val="1055331753"/>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t>Each second statement also is parallel with one another in some ways:</a:t>
            </a:r>
          </a:p>
          <a:p>
            <a:r>
              <a:rPr lang="en-US"/>
              <a:t>Each second statement is the way God blesses us in a way parallel to the first statement—but it is upside down in nature—not what you</a:t>
            </a:r>
            <a:r>
              <a:rPr lang="uk-UA"/>
              <a:t>'</a:t>
            </a:r>
            <a:r>
              <a:rPr lang="en-US"/>
              <a:t>d expect!</a:t>
            </a:r>
          </a:p>
          <a:p>
            <a:endParaRPr lang="en-US"/>
          </a:p>
        </p:txBody>
      </p:sp>
    </p:spTree>
    <p:extLst>
      <p:ext uri="{BB962C8B-B14F-4D97-AF65-F5344CB8AC3E}">
        <p14:creationId xmlns:p14="http://schemas.microsoft.com/office/powerpoint/2010/main" val="654792417"/>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t>It is also something we typically do not seek—</a:t>
            </a:r>
          </a:p>
          <a:p>
            <a:r>
              <a:rPr lang="en-US"/>
              <a:t>However, this condition is what we really need!</a:t>
            </a:r>
          </a:p>
          <a:p>
            <a:r>
              <a:rPr lang="en-US"/>
              <a:t>In fact, it</a:t>
            </a:r>
            <a:r>
              <a:rPr lang="uk-UA"/>
              <a:t>'</a:t>
            </a:r>
            <a:r>
              <a:rPr lang="en-US"/>
              <a:t>s also what we really want.</a:t>
            </a:r>
          </a:p>
        </p:txBody>
      </p:sp>
    </p:spTree>
    <p:extLst>
      <p:ext uri="{BB962C8B-B14F-4D97-AF65-F5344CB8AC3E}">
        <p14:creationId xmlns:p14="http://schemas.microsoft.com/office/powerpoint/2010/main" val="1884177069"/>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a:solidFill>
                  <a:schemeClr val="tx1"/>
                </a:solidFill>
                <a:effectLst/>
                <a:latin typeface="Arial" pitchFamily="-112" charset="0"/>
                <a:ea typeface="ＭＳ Ｐゴシック" charset="-128"/>
                <a:cs typeface="ＭＳ Ｐゴシック" charset="-128"/>
              </a:rPr>
              <a:t>With that introduction, today we</a:t>
            </a:r>
            <a:r>
              <a:rPr lang="uk-UA" sz="1200" kern="1200">
                <a:solidFill>
                  <a:schemeClr val="tx1"/>
                </a:solidFill>
                <a:effectLst/>
                <a:latin typeface="Arial" pitchFamily="-112" charset="0"/>
                <a:ea typeface="ＭＳ Ｐゴシック" charset="-128"/>
                <a:cs typeface="ＭＳ Ｐゴシック" charset="-128"/>
              </a:rPr>
              <a:t>'</a:t>
            </a:r>
            <a:r>
              <a:rPr lang="en-US" sz="1200" kern="1200" err="1">
                <a:solidFill>
                  <a:schemeClr val="tx1"/>
                </a:solidFill>
                <a:effectLst/>
                <a:latin typeface="Arial" pitchFamily="-112" charset="0"/>
                <a:ea typeface="ＭＳ Ｐゴシック" charset="-128"/>
                <a:cs typeface="ＭＳ Ｐゴシック" charset="-128"/>
              </a:rPr>
              <a:t>ll</a:t>
            </a:r>
            <a:r>
              <a:rPr lang="en-US" sz="1200" kern="1200">
                <a:solidFill>
                  <a:schemeClr val="tx1"/>
                </a:solidFill>
                <a:effectLst/>
                <a:latin typeface="Arial" pitchFamily="-112" charset="0"/>
                <a:ea typeface="ＭＳ Ｐゴシック" charset="-128"/>
                <a:cs typeface="ＭＳ Ｐゴシック" charset="-128"/>
              </a:rPr>
              <a:t> see the benefits or results of believing in Christ, followed by what to do about these results</a:t>
            </a:r>
            <a:r>
              <a:rPr lang="en-SG" sz="1200" kern="1200">
                <a:solidFill>
                  <a:schemeClr val="tx1"/>
                </a:solidFill>
                <a:effectLst/>
                <a:latin typeface="Arial" pitchFamily="-112" charset="0"/>
                <a:ea typeface="ＭＳ Ｐゴシック" charset="-128"/>
                <a:cs typeface="ＭＳ Ｐゴシック" charset="-128"/>
              </a:rPr>
              <a:t>.</a:t>
            </a:r>
          </a:p>
          <a:p>
            <a:endParaRPr lang="en-SG" sz="1200" kern="1200">
              <a:solidFill>
                <a:schemeClr val="tx1"/>
              </a:solidFill>
              <a:effectLst/>
              <a:latin typeface="Arial" pitchFamily="-112" charset="0"/>
              <a:ea typeface="ＭＳ Ｐゴシック" charset="-128"/>
              <a:cs typeface="ＭＳ Ｐゴシック" charset="-128"/>
            </a:endParaRPr>
          </a:p>
          <a:p>
            <a:r>
              <a:rPr lang="en-US" sz="1200" kern="1200">
                <a:solidFill>
                  <a:schemeClr val="tx1"/>
                </a:solidFill>
                <a:effectLst/>
                <a:latin typeface="Arial" pitchFamily="-112" charset="0"/>
                <a:ea typeface="ＭＳ Ｐゴシック" charset="-128"/>
                <a:cs typeface="ＭＳ Ｐゴシック" charset="-128"/>
              </a:rPr>
              <a:t>So how can you get blessed in life? It is found by faith or trust in God. In other words…</a:t>
            </a:r>
            <a:r>
              <a:rPr lang="en-SG">
                <a:effectLst/>
              </a:rPr>
              <a:t> </a:t>
            </a:r>
            <a:endParaRPr lang="en-US"/>
          </a:p>
        </p:txBody>
      </p:sp>
    </p:spTree>
    <p:extLst>
      <p:ext uri="{BB962C8B-B14F-4D97-AF65-F5344CB8AC3E}">
        <p14:creationId xmlns:p14="http://schemas.microsoft.com/office/powerpoint/2010/main" val="3118247111"/>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a:solidFill>
                  <a:schemeClr val="tx1"/>
                </a:solidFill>
                <a:effectLst/>
                <a:latin typeface="Arial" pitchFamily="-112" charset="0"/>
                <a:ea typeface="ＭＳ Ｐゴシック" charset="-128"/>
                <a:cs typeface="ＭＳ Ｐゴシック" charset="-128"/>
              </a:rPr>
              <a:t>How can we sum up the way to be blessed in 5:1-12?</a:t>
            </a:r>
            <a:r>
              <a:rPr lang="en-SG">
                <a:effectLst/>
              </a:rPr>
              <a:t> </a:t>
            </a:r>
            <a:endParaRPr lang="en-US"/>
          </a:p>
        </p:txBody>
      </p:sp>
    </p:spTree>
    <p:extLst>
      <p:ext uri="{BB962C8B-B14F-4D97-AF65-F5344CB8AC3E}">
        <p14:creationId xmlns:p14="http://schemas.microsoft.com/office/powerpoint/2010/main" val="1127087205"/>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aseline="0"/>
              <a:t>God rewards us not for our actions but first in our attitudes that produce good deeds.</a:t>
            </a:r>
            <a:endParaRPr lang="en-US"/>
          </a:p>
        </p:txBody>
      </p:sp>
    </p:spTree>
    <p:extLst>
      <p:ext uri="{BB962C8B-B14F-4D97-AF65-F5344CB8AC3E}">
        <p14:creationId xmlns:p14="http://schemas.microsoft.com/office/powerpoint/2010/main" val="3988762416"/>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a:solidFill>
                  <a:schemeClr val="tx1"/>
                </a:solidFill>
                <a:effectLst/>
                <a:latin typeface="Arial" pitchFamily="-112" charset="0"/>
                <a:ea typeface="ＭＳ Ｐゴシック" charset="-128"/>
                <a:cs typeface="ＭＳ Ｐゴシック" charset="-128"/>
              </a:rPr>
              <a:t>The Sermon on the Mount (Matt 5–7) show what it looks like when someone has changed his thinking about Christ—the </a:t>
            </a:r>
            <a:r>
              <a:rPr lang="ru-RU" sz="1200" kern="1200">
                <a:solidFill>
                  <a:schemeClr val="tx1"/>
                </a:solidFill>
                <a:effectLst/>
                <a:latin typeface="Arial" pitchFamily="-112" charset="0"/>
                <a:ea typeface="ＭＳ Ｐゴシック" charset="-128"/>
                <a:cs typeface="ＭＳ Ｐゴシック" charset="-128"/>
              </a:rPr>
              <a:t>"</a:t>
            </a:r>
            <a:r>
              <a:rPr lang="en-US" sz="1200" kern="1200">
                <a:solidFill>
                  <a:schemeClr val="tx1"/>
                </a:solidFill>
                <a:effectLst/>
                <a:latin typeface="Arial" pitchFamily="-112" charset="0"/>
                <a:ea typeface="ＭＳ Ｐゴシック" charset="-128"/>
                <a:cs typeface="ＭＳ Ｐゴシック" charset="-128"/>
              </a:rPr>
              <a:t>fruits</a:t>
            </a:r>
            <a:r>
              <a:rPr lang="ru-RU" sz="1200" kern="1200">
                <a:solidFill>
                  <a:schemeClr val="tx1"/>
                </a:solidFill>
                <a:effectLst/>
                <a:latin typeface="Arial" pitchFamily="-112" charset="0"/>
                <a:ea typeface="ＭＳ Ｐゴシック" charset="-128"/>
                <a:cs typeface="ＭＳ Ｐゴシック" charset="-128"/>
              </a:rPr>
              <a:t>"</a:t>
            </a:r>
            <a:r>
              <a:rPr lang="en-US" sz="1200" kern="1200">
                <a:solidFill>
                  <a:schemeClr val="tx1"/>
                </a:solidFill>
                <a:effectLst/>
                <a:latin typeface="Arial" pitchFamily="-112" charset="0"/>
                <a:ea typeface="ＭＳ Ｐゴシック" charset="-128"/>
                <a:cs typeface="ＭＳ Ｐゴシック" charset="-128"/>
              </a:rPr>
              <a:t> of repentance</a:t>
            </a:r>
            <a:r>
              <a:rPr lang="en-SG" sz="1200" kern="1200">
                <a:solidFill>
                  <a:schemeClr val="tx1"/>
                </a:solidFill>
                <a:effectLst/>
                <a:latin typeface="Arial" pitchFamily="-112" charset="0"/>
                <a:ea typeface="ＭＳ Ｐゴシック" charset="-128"/>
                <a:cs typeface="ＭＳ Ｐゴシック" charset="-128"/>
              </a:rPr>
              <a:t>.</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241282270"/>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a:solidFill>
                  <a:schemeClr val="tx1"/>
                </a:solidFill>
                <a:effectLst/>
                <a:latin typeface="Arial" pitchFamily="-112" charset="0"/>
                <a:ea typeface="ＭＳ Ｐゴシック" charset="-128"/>
                <a:cs typeface="ＭＳ Ｐゴシック" charset="-128"/>
              </a:rPr>
              <a:t>Those who trust Christ as King experience many rewards</a:t>
            </a:r>
            <a:r>
              <a:rPr lang="en-SG" sz="1200" kern="1200">
                <a:solidFill>
                  <a:schemeClr val="tx1"/>
                </a:solidFill>
                <a:effectLst/>
                <a:latin typeface="Arial" pitchFamily="-112" charset="0"/>
                <a:ea typeface="ＭＳ Ｐゴシック" charset="-128"/>
                <a:cs typeface="ＭＳ Ｐゴシック" charset="-128"/>
              </a:rPr>
              <a:t>.</a:t>
            </a:r>
            <a:endParaRPr lang="en-US"/>
          </a:p>
        </p:txBody>
      </p:sp>
    </p:spTree>
    <p:extLst>
      <p:ext uri="{BB962C8B-B14F-4D97-AF65-F5344CB8AC3E}">
        <p14:creationId xmlns:p14="http://schemas.microsoft.com/office/powerpoint/2010/main" val="3269697962"/>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a:solidFill>
                  <a:schemeClr val="tx1"/>
                </a:solidFill>
                <a:effectLst/>
                <a:latin typeface="Arial" pitchFamily="-112" charset="0"/>
                <a:ea typeface="ＭＳ Ｐゴシック" charset="-128"/>
                <a:cs typeface="ＭＳ Ｐゴシック" charset="-128"/>
              </a:rPr>
              <a:t>Rejoice over being persecuted</a:t>
            </a:r>
            <a:r>
              <a:rPr lang="en-SG" sz="1200" kern="1200">
                <a:solidFill>
                  <a:schemeClr val="tx1"/>
                </a:solidFill>
                <a:effectLst/>
                <a:latin typeface="Arial" pitchFamily="-112" charset="0"/>
                <a:ea typeface="ＭＳ Ｐゴシック" charset="-128"/>
                <a:cs typeface="ＭＳ Ｐゴシック" charset="-128"/>
              </a:rPr>
              <a:t>.</a:t>
            </a:r>
            <a:endParaRPr lang="en-US"/>
          </a:p>
        </p:txBody>
      </p:sp>
    </p:spTree>
    <p:extLst>
      <p:ext uri="{BB962C8B-B14F-4D97-AF65-F5344CB8AC3E}">
        <p14:creationId xmlns:p14="http://schemas.microsoft.com/office/powerpoint/2010/main" val="3382671267"/>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6699"/>
                </a:solidFill>
                <a:effectLst/>
                <a:latin typeface="Helvetica Neue" panose="02000503000000020004" pitchFamily="2" charset="0"/>
              </a:rPr>
              <a:t>Matt. 5:13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“You are the salt of the earth. But what good is salt if it has lost its flavor? Can you make it salty again? It will be thrown out and trampled underfoot as worthless.</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Matt. 5:14</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“You are the light of the world—like a city on a hilltop that cannot be hidden.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15</a:t>
            </a:r>
            <a:r>
              <a:rPr lang="en-US">
                <a:solidFill>
                  <a:srgbClr val="FF2500"/>
                </a:solidFill>
                <a:effectLst/>
                <a:latin typeface="Lucida Grande" panose="020B0600040502020204" pitchFamily="34" charset="0"/>
              </a:rPr>
              <a:t> No one lights a lamp and then puts it under a basket. Instead, a lamp is placed on a stand, where it gives light to everyone in the house.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16</a:t>
            </a:r>
            <a:r>
              <a:rPr lang="en-US">
                <a:solidFill>
                  <a:srgbClr val="FF2500"/>
                </a:solidFill>
                <a:effectLst/>
                <a:latin typeface="Lucida Grande" panose="020B0600040502020204" pitchFamily="34" charset="0"/>
              </a:rPr>
              <a:t> In the same way, let your good deeds shine out for all to see, so that everyone will praise your heavenly Father.</a:t>
            </a:r>
          </a:p>
        </p:txBody>
      </p:sp>
      <p:sp>
        <p:nvSpPr>
          <p:cNvPr id="4" name="Slide Number Placeholder 3"/>
          <p:cNvSpPr>
            <a:spLocks noGrp="1"/>
          </p:cNvSpPr>
          <p:nvPr>
            <p:ph type="sldNum" sz="quarter" idx="5"/>
          </p:nvPr>
        </p:nvSpPr>
        <p:spPr/>
        <p:txBody>
          <a:bodyPr/>
          <a:lstStyle/>
          <a:p>
            <a:fld id="{7FF8FD0F-CF75-4E76-A791-C623B2213724}" type="slidenum">
              <a:rPr lang="en-GB" smtClean="0"/>
              <a:t>230</a:t>
            </a:fld>
            <a:endParaRPr lang="en-GB"/>
          </a:p>
        </p:txBody>
      </p:sp>
    </p:spTree>
    <p:extLst>
      <p:ext uri="{BB962C8B-B14F-4D97-AF65-F5344CB8AC3E}">
        <p14:creationId xmlns:p14="http://schemas.microsoft.com/office/powerpoint/2010/main" val="17198337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So, what's the point of this miracle at Cana?</a:t>
            </a:r>
          </a:p>
          <a:p>
            <a:r>
              <a:rPr lang="en-US" dirty="0"/>
              <a:t>—that we should help people in difficulty?</a:t>
            </a:r>
          </a:p>
          <a:p>
            <a:r>
              <a:rPr lang="en-US" dirty="0"/>
              <a:t>—that we should obey our mothers?</a:t>
            </a:r>
          </a:p>
          <a:p>
            <a:r>
              <a:rPr lang="en-US" dirty="0"/>
              <a:t>—that Jesus can make wine?</a:t>
            </a:r>
          </a:p>
          <a:p>
            <a:r>
              <a:rPr lang="en-US" dirty="0"/>
              <a:t>—that Jesus has authority over elements?</a:t>
            </a:r>
          </a:p>
          <a:p>
            <a:r>
              <a:rPr lang="en-US" dirty="0"/>
              <a:t>—that Jesus gives true joy?</a:t>
            </a:r>
          </a:p>
          <a:p>
            <a:r>
              <a:rPr lang="en-US" dirty="0"/>
              <a:t>—that Jesus began his sign ministry?</a:t>
            </a:r>
          </a:p>
          <a:p>
            <a:endParaRPr lang="en-US" dirty="0"/>
          </a:p>
          <a:p>
            <a:r>
              <a:rPr lang="en-US" dirty="0"/>
              <a:t>Only the disciples believed (John 2:11).</a:t>
            </a:r>
          </a:p>
          <a:p>
            <a:endParaRPr lang="en-US" dirty="0"/>
          </a:p>
          <a:p>
            <a:r>
              <a:rPr lang="en-SG" b="1" dirty="0">
                <a:solidFill>
                  <a:srgbClr val="006699"/>
                </a:solidFill>
                <a:effectLst/>
                <a:latin typeface="Arial" panose="020B0604020202020204" pitchFamily="34" charset="0"/>
              </a:rPr>
              <a:t>John 2:11</a:t>
            </a:r>
            <a:r>
              <a:rPr lang="en-SG" dirty="0">
                <a:effectLst/>
                <a:latin typeface="Arial" panose="020B0604020202020204" pitchFamily="34" charset="0"/>
              </a:rPr>
              <a:t>    This miraculous sign at Cana in Galilee was the first time Jesus revealed his glory. And his disciples believed in him.</a:t>
            </a:r>
          </a:p>
          <a:p>
            <a:endParaRPr lang="en-US" dirty="0"/>
          </a:p>
        </p:txBody>
      </p:sp>
    </p:spTree>
    <p:extLst>
      <p:ext uri="{BB962C8B-B14F-4D97-AF65-F5344CB8AC3E}">
        <p14:creationId xmlns:p14="http://schemas.microsoft.com/office/powerpoint/2010/main" val="55063473"/>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240342231"/>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502202600"/>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t>Influence people to follow God (MI restated). </a:t>
            </a:r>
          </a:p>
          <a:p>
            <a:r>
              <a:rPr lang="en-US"/>
              <a:t>Impact others for good (MI restated).</a:t>
            </a:r>
          </a:p>
          <a:p>
            <a:r>
              <a:rPr lang="en-US"/>
              <a:t>Show people God (MI restated).</a:t>
            </a:r>
          </a:p>
          <a:p>
            <a:endParaRPr lang="en-US"/>
          </a:p>
        </p:txBody>
      </p:sp>
    </p:spTree>
    <p:extLst>
      <p:ext uri="{BB962C8B-B14F-4D97-AF65-F5344CB8AC3E}">
        <p14:creationId xmlns:p14="http://schemas.microsoft.com/office/powerpoint/2010/main" val="559709601"/>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mn-lt"/>
                <a:ea typeface="+mn-ea"/>
                <a:cs typeface="+mn-cs"/>
              </a:rPr>
              <a:t>Like salt, help people hunger for God (5:13).</a:t>
            </a:r>
            <a:r>
              <a:rPr lang="en-SG">
                <a:effectLst/>
              </a:rPr>
              <a:t> </a:t>
            </a:r>
            <a:endParaRPr lang="en-US"/>
          </a:p>
        </p:txBody>
      </p:sp>
    </p:spTree>
    <p:extLst>
      <p:ext uri="{BB962C8B-B14F-4D97-AF65-F5344CB8AC3E}">
        <p14:creationId xmlns:p14="http://schemas.microsoft.com/office/powerpoint/2010/main" val="1891020577"/>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mn-lt"/>
                <a:ea typeface="+mn-ea"/>
                <a:cs typeface="+mn-cs"/>
              </a:rPr>
              <a:t>Like light, lead people to God so they’ll praise him (5:14-16).</a:t>
            </a:r>
            <a:r>
              <a:rPr lang="en-SG">
                <a:effectLst/>
              </a:rPr>
              <a:t> </a:t>
            </a:r>
            <a:endParaRPr lang="en-US"/>
          </a:p>
        </p:txBody>
      </p:sp>
    </p:spTree>
    <p:extLst>
      <p:ext uri="{BB962C8B-B14F-4D97-AF65-F5344CB8AC3E}">
        <p14:creationId xmlns:p14="http://schemas.microsoft.com/office/powerpoint/2010/main" val="3723688503"/>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461178394"/>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Edited in English but not Arabic</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See slides below</a:t>
            </a:r>
          </a:p>
        </p:txBody>
      </p:sp>
      <p:sp>
        <p:nvSpPr>
          <p:cNvPr id="4" name="Slide Number Placeholder 3"/>
          <p:cNvSpPr>
            <a:spLocks noGrp="1"/>
          </p:cNvSpPr>
          <p:nvPr>
            <p:ph type="sldNum" sz="quarter" idx="5"/>
          </p:nvPr>
        </p:nvSpPr>
        <p:spPr/>
        <p:txBody>
          <a:bodyPr/>
          <a:lstStyle/>
          <a:p>
            <a:fld id="{7FF8FD0F-CF75-4E76-A791-C623B2213724}" type="slidenum">
              <a:rPr lang="en-GB" smtClean="0"/>
              <a:t>237</a:t>
            </a:fld>
            <a:endParaRPr lang="en-GB"/>
          </a:p>
        </p:txBody>
      </p:sp>
    </p:spTree>
    <p:extLst>
      <p:ext uri="{BB962C8B-B14F-4D97-AF65-F5344CB8AC3E}">
        <p14:creationId xmlns:p14="http://schemas.microsoft.com/office/powerpoint/2010/main" val="2445883622"/>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Teaching about the Law</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5:17</a:t>
            </a:r>
            <a:r>
              <a:rPr lang="en-US" sz="1200" kern="1200">
                <a:solidFill>
                  <a:schemeClr val="tx1"/>
                </a:solidFill>
                <a:effectLst/>
                <a:latin typeface="+mn-lt"/>
                <a:ea typeface="+mn-ea"/>
                <a:cs typeface="+mn-cs"/>
              </a:rPr>
              <a:t>    “Don’t misunderstand why I have come. I did not come to abolish the law of Moses or the writings of the prophets. No, I came to accomplish their purpose. </a:t>
            </a:r>
            <a:r>
              <a:rPr lang="en-US" sz="1200" b="1" kern="1200" baseline="30000">
                <a:solidFill>
                  <a:schemeClr val="tx1"/>
                </a:solidFill>
                <a:effectLst/>
                <a:latin typeface="+mn-lt"/>
                <a:ea typeface="+mn-ea"/>
                <a:cs typeface="+mn-cs"/>
              </a:rPr>
              <a:t>18</a:t>
            </a:r>
            <a:r>
              <a:rPr lang="en-US" sz="1200" kern="1200">
                <a:solidFill>
                  <a:schemeClr val="tx1"/>
                </a:solidFill>
                <a:effectLst/>
                <a:latin typeface="+mn-lt"/>
                <a:ea typeface="+mn-ea"/>
                <a:cs typeface="+mn-cs"/>
              </a:rPr>
              <a:t> I tell you the truth, until heaven and earth disappear, not even the smallest detail of God’s law will disappear until its purpose is achieved. </a:t>
            </a:r>
            <a:r>
              <a:rPr lang="en-US" sz="1200" b="1" kern="1200" baseline="30000">
                <a:solidFill>
                  <a:schemeClr val="tx1"/>
                </a:solidFill>
                <a:effectLst/>
                <a:latin typeface="+mn-lt"/>
                <a:ea typeface="+mn-ea"/>
                <a:cs typeface="+mn-cs"/>
              </a:rPr>
              <a:t>19</a:t>
            </a:r>
            <a:r>
              <a:rPr lang="en-US" sz="1200" kern="1200">
                <a:solidFill>
                  <a:schemeClr val="tx1"/>
                </a:solidFill>
                <a:effectLst/>
                <a:latin typeface="+mn-lt"/>
                <a:ea typeface="+mn-ea"/>
                <a:cs typeface="+mn-cs"/>
              </a:rPr>
              <a:t> So if you ignore the least commandment and teach others to do the same, you will be called the least in the Kingdom of Heaven. But anyone who obeys God’s laws and teaches them will be called great in the Kingdom of Heaven.</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5:20</a:t>
            </a:r>
            <a:r>
              <a:rPr lang="en-US" sz="1200" kern="1200">
                <a:solidFill>
                  <a:schemeClr val="tx1"/>
                </a:solidFill>
                <a:effectLst/>
                <a:latin typeface="+mn-lt"/>
                <a:ea typeface="+mn-ea"/>
                <a:cs typeface="+mn-cs"/>
              </a:rPr>
              <a:t>    “But I warn you—unless your righteousness is better than the righteousness of the teachers of religious law and the Pharisees, you will never enter the Kingdom of Heaven! </a:t>
            </a:r>
          </a:p>
        </p:txBody>
      </p:sp>
      <p:sp>
        <p:nvSpPr>
          <p:cNvPr id="4" name="Slide Number Placeholder 3"/>
          <p:cNvSpPr>
            <a:spLocks noGrp="1"/>
          </p:cNvSpPr>
          <p:nvPr>
            <p:ph type="sldNum" sz="quarter" idx="5"/>
          </p:nvPr>
        </p:nvSpPr>
        <p:spPr/>
        <p:txBody>
          <a:bodyPr/>
          <a:lstStyle/>
          <a:p>
            <a:fld id="{7FF8FD0F-CF75-4E76-A791-C623B2213724}" type="slidenum">
              <a:rPr lang="en-GB" smtClean="0"/>
              <a:t>238</a:t>
            </a:fld>
            <a:endParaRPr lang="en-GB"/>
          </a:p>
        </p:txBody>
      </p:sp>
    </p:spTree>
    <p:extLst>
      <p:ext uri="{BB962C8B-B14F-4D97-AF65-F5344CB8AC3E}">
        <p14:creationId xmlns:p14="http://schemas.microsoft.com/office/powerpoint/2010/main" val="1486636651"/>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See below</a:t>
            </a:r>
          </a:p>
        </p:txBody>
      </p:sp>
      <p:sp>
        <p:nvSpPr>
          <p:cNvPr id="4" name="Slide Number Placeholder 3"/>
          <p:cNvSpPr>
            <a:spLocks noGrp="1"/>
          </p:cNvSpPr>
          <p:nvPr>
            <p:ph type="sldNum" sz="quarter" idx="5"/>
          </p:nvPr>
        </p:nvSpPr>
        <p:spPr/>
        <p:txBody>
          <a:bodyPr/>
          <a:lstStyle/>
          <a:p>
            <a:fld id="{7FF8FD0F-CF75-4E76-A791-C623B2213724}" type="slidenum">
              <a:rPr lang="en-GB" smtClean="0"/>
              <a:t>239</a:t>
            </a:fld>
            <a:endParaRPr lang="en-GB"/>
          </a:p>
        </p:txBody>
      </p:sp>
    </p:spTree>
    <p:extLst>
      <p:ext uri="{BB962C8B-B14F-4D97-AF65-F5344CB8AC3E}">
        <p14:creationId xmlns:p14="http://schemas.microsoft.com/office/powerpoint/2010/main" val="2545270424"/>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Teaching about Anger</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5:21</a:t>
            </a:r>
            <a:r>
              <a:rPr lang="en-US" sz="1200" kern="1200">
                <a:solidFill>
                  <a:schemeClr val="tx1"/>
                </a:solidFill>
                <a:effectLst/>
                <a:latin typeface="+mn-lt"/>
                <a:ea typeface="+mn-ea"/>
                <a:cs typeface="+mn-cs"/>
              </a:rPr>
              <a:t>    “You have heard that our ancestors were told, ‘You must not murder. If you commit murder, you are subject to judgment.’ </a:t>
            </a:r>
            <a:r>
              <a:rPr lang="en-US" sz="1200" b="1" kern="1200" baseline="30000">
                <a:solidFill>
                  <a:schemeClr val="tx1"/>
                </a:solidFill>
                <a:effectLst/>
                <a:latin typeface="+mn-lt"/>
                <a:ea typeface="+mn-ea"/>
                <a:cs typeface="+mn-cs"/>
              </a:rPr>
              <a:t>22</a:t>
            </a:r>
            <a:r>
              <a:rPr lang="en-US" sz="1200" kern="1200">
                <a:solidFill>
                  <a:schemeClr val="tx1"/>
                </a:solidFill>
                <a:effectLst/>
                <a:latin typeface="+mn-lt"/>
                <a:ea typeface="+mn-ea"/>
                <a:cs typeface="+mn-cs"/>
              </a:rPr>
              <a:t> But I say, if you are even angry with someone, you are subject to judgment! If you call someone an idiot, you are in danger of being brought before the court. And if you curse someone, you are in danger of the fires of hell.</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5:23</a:t>
            </a:r>
            <a:r>
              <a:rPr lang="en-US" sz="1200" kern="1200">
                <a:solidFill>
                  <a:schemeClr val="tx1"/>
                </a:solidFill>
                <a:effectLst/>
                <a:latin typeface="+mn-lt"/>
                <a:ea typeface="+mn-ea"/>
                <a:cs typeface="+mn-cs"/>
              </a:rPr>
              <a:t>    “So if you are presenting a sacrifice at the altar in the Temple and you suddenly remember that someone has something against you, </a:t>
            </a:r>
            <a:r>
              <a:rPr lang="en-US" sz="1200" b="1" kern="1200" baseline="30000">
                <a:solidFill>
                  <a:schemeClr val="tx1"/>
                </a:solidFill>
                <a:effectLst/>
                <a:latin typeface="+mn-lt"/>
                <a:ea typeface="+mn-ea"/>
                <a:cs typeface="+mn-cs"/>
              </a:rPr>
              <a:t>24</a:t>
            </a:r>
            <a:r>
              <a:rPr lang="en-US" sz="1200" kern="1200">
                <a:solidFill>
                  <a:schemeClr val="tx1"/>
                </a:solidFill>
                <a:effectLst/>
                <a:latin typeface="+mn-lt"/>
                <a:ea typeface="+mn-ea"/>
                <a:cs typeface="+mn-cs"/>
              </a:rPr>
              <a:t> leave your sacrifice there at the altar. Go and be reconciled to that person. Then come and offer your sacrifice to God.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5:25</a:t>
            </a:r>
            <a:r>
              <a:rPr lang="en-US" sz="1200" kern="1200">
                <a:solidFill>
                  <a:schemeClr val="tx1"/>
                </a:solidFill>
                <a:effectLst/>
                <a:latin typeface="+mn-lt"/>
                <a:ea typeface="+mn-ea"/>
                <a:cs typeface="+mn-cs"/>
              </a:rPr>
              <a:t>    “When you are on the way to court with your adversary, settle your differences quickly. Otherwise, your accuser may hand you over to the judge, who will hand you over to an officer, and you will be thrown into prison. </a:t>
            </a:r>
            <a:r>
              <a:rPr lang="en-US" sz="1200" b="1" kern="1200" baseline="30000">
                <a:solidFill>
                  <a:schemeClr val="tx1"/>
                </a:solidFill>
                <a:effectLst/>
                <a:latin typeface="+mn-lt"/>
                <a:ea typeface="+mn-ea"/>
                <a:cs typeface="+mn-cs"/>
              </a:rPr>
              <a:t>26</a:t>
            </a:r>
            <a:r>
              <a:rPr lang="en-US" sz="1200" kern="1200">
                <a:solidFill>
                  <a:schemeClr val="tx1"/>
                </a:solidFill>
                <a:effectLst/>
                <a:latin typeface="+mn-lt"/>
                <a:ea typeface="+mn-ea"/>
                <a:cs typeface="+mn-cs"/>
              </a:rPr>
              <a:t> And if that happens, you surely won’t be free again until you have paid the last penny. </a:t>
            </a:r>
          </a:p>
        </p:txBody>
      </p:sp>
      <p:sp>
        <p:nvSpPr>
          <p:cNvPr id="4" name="Slide Number Placeholder 3"/>
          <p:cNvSpPr>
            <a:spLocks noGrp="1"/>
          </p:cNvSpPr>
          <p:nvPr>
            <p:ph type="sldNum" sz="quarter" idx="5"/>
          </p:nvPr>
        </p:nvSpPr>
        <p:spPr/>
        <p:txBody>
          <a:bodyPr/>
          <a:lstStyle/>
          <a:p>
            <a:fld id="{7FF8FD0F-CF75-4E76-A791-C623B2213724}" type="slidenum">
              <a:rPr lang="en-GB" smtClean="0"/>
              <a:t>240</a:t>
            </a:fld>
            <a:endParaRPr lang="en-GB"/>
          </a:p>
        </p:txBody>
      </p:sp>
    </p:spTree>
    <p:extLst>
      <p:ext uri="{BB962C8B-B14F-4D97-AF65-F5344CB8AC3E}">
        <p14:creationId xmlns:p14="http://schemas.microsoft.com/office/powerpoint/2010/main" val="35899366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BB3D4-FA23-89E1-0E7D-A154E5D9CAEC}"/>
            </a:ext>
          </a:extLst>
        </p:cNvPr>
        <p:cNvGrpSpPr/>
        <p:nvPr/>
      </p:nvGrpSpPr>
      <p:grpSpPr>
        <a:xfrm>
          <a:off x="0" y="0"/>
          <a:ext cx="0" cy="0"/>
          <a:chOff x="0" y="0"/>
          <a:chExt cx="0" cy="0"/>
        </a:xfrm>
      </p:grpSpPr>
      <p:sp>
        <p:nvSpPr>
          <p:cNvPr id="519169" name="Rectangle 1031">
            <a:extLst>
              <a:ext uri="{FF2B5EF4-FFF2-40B4-BE49-F238E27FC236}">
                <a16:creationId xmlns:a16="http://schemas.microsoft.com/office/drawing/2014/main" id="{EF1E9445-8223-C620-109E-94AD7CB0A5BE}"/>
              </a:ext>
            </a:extLst>
          </p:cNvPr>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E0F964E-3249-3443-AE71-E656356FA41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519170" name="Rectangle 2">
            <a:extLst>
              <a:ext uri="{FF2B5EF4-FFF2-40B4-BE49-F238E27FC236}">
                <a16:creationId xmlns:a16="http://schemas.microsoft.com/office/drawing/2014/main" id="{0D94A5A7-BC6E-C8BB-2D03-BA2C437C2EDF}"/>
              </a:ext>
            </a:extLst>
          </p:cNvPr>
          <p:cNvSpPr>
            <a:spLocks noGrp="1" noRot="1" noChangeAspect="1" noChangeArrowheads="1" noTextEdit="1"/>
          </p:cNvSpPr>
          <p:nvPr>
            <p:ph type="sldImg"/>
          </p:nvPr>
        </p:nvSpPr>
        <p:spPr>
          <a:ln/>
        </p:spPr>
      </p:sp>
      <p:sp>
        <p:nvSpPr>
          <p:cNvPr id="519171" name="Rectangle 3">
            <a:extLst>
              <a:ext uri="{FF2B5EF4-FFF2-40B4-BE49-F238E27FC236}">
                <a16:creationId xmlns:a16="http://schemas.microsoft.com/office/drawing/2014/main" id="{9C69542D-890B-B159-3657-C59CB71D6082}"/>
              </a:ext>
            </a:extLst>
          </p:cNvPr>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Charles Ryrie, </a:t>
            </a:r>
            <a:r>
              <a:rPr kumimoji="0" lang="en-US" sz="1200" b="0" i="1" u="none" strike="noStrike" kern="1200" cap="none" spc="0" normalizeH="0" baseline="0" noProof="0" dirty="0">
                <a:ln>
                  <a:noFill/>
                </a:ln>
                <a:solidFill>
                  <a:srgbClr val="FFFFFF"/>
                </a:solidFill>
                <a:effectLst/>
                <a:uLnTx/>
                <a:uFillTx/>
                <a:latin typeface="Arial" charset="0"/>
                <a:ea typeface="ＭＳ Ｐゴシック" charset="0"/>
                <a:cs typeface="Arial" charset="0"/>
              </a:rPr>
              <a:t>Ryrie Study Bible</a:t>
            </a: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1618 (column 2); Mahlon Friesen, First Baptist Church of Yucaipa, CA (column 3).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The asterisks indicate signs unique to John</a:t>
            </a:r>
            <a:r>
              <a:rPr kumimoji="0" lang="fr-FR" sz="1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s gospel.</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14085499"/>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p>
        </p:txBody>
      </p:sp>
    </p:spTree>
    <p:extLst>
      <p:ext uri="{BB962C8B-B14F-4D97-AF65-F5344CB8AC3E}">
        <p14:creationId xmlns:p14="http://schemas.microsoft.com/office/powerpoint/2010/main" val="2039732242"/>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050289586"/>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251009902"/>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mn-lt"/>
                <a:ea typeface="+mn-ea"/>
                <a:cs typeface="+mn-cs"/>
              </a:rPr>
              <a:t>The one hurt for not resolving a financial relationship is </a:t>
            </a:r>
            <a:r>
              <a:rPr lang="en-US" sz="1200" i="1" kern="1200">
                <a:solidFill>
                  <a:schemeClr val="tx1"/>
                </a:solidFill>
                <a:effectLst/>
                <a:latin typeface="+mn-lt"/>
                <a:ea typeface="+mn-ea"/>
                <a:cs typeface="+mn-cs"/>
              </a:rPr>
              <a:t>you</a:t>
            </a:r>
            <a:r>
              <a:rPr lang="en-SG">
                <a:effectLst/>
              </a:rPr>
              <a:t> </a:t>
            </a:r>
            <a:endParaRPr lang="en-US"/>
          </a:p>
        </p:txBody>
      </p:sp>
    </p:spTree>
    <p:extLst>
      <p:ext uri="{BB962C8B-B14F-4D97-AF65-F5344CB8AC3E}">
        <p14:creationId xmlns:p14="http://schemas.microsoft.com/office/powerpoint/2010/main" val="1329724996"/>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Teaching about Adultery</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5:27</a:t>
            </a:r>
            <a:r>
              <a:rPr lang="en-US" sz="1200" kern="1200">
                <a:solidFill>
                  <a:schemeClr val="tx1"/>
                </a:solidFill>
                <a:effectLst/>
                <a:latin typeface="+mn-lt"/>
                <a:ea typeface="+mn-ea"/>
                <a:cs typeface="+mn-cs"/>
              </a:rPr>
              <a:t>    “You have heard the commandment that says, ‘You must not commit adultery.’ </a:t>
            </a:r>
            <a:r>
              <a:rPr lang="en-US" sz="1200" b="1" kern="1200" baseline="30000">
                <a:solidFill>
                  <a:schemeClr val="tx1"/>
                </a:solidFill>
                <a:effectLst/>
                <a:latin typeface="+mn-lt"/>
                <a:ea typeface="+mn-ea"/>
                <a:cs typeface="+mn-cs"/>
              </a:rPr>
              <a:t>28</a:t>
            </a:r>
            <a:r>
              <a:rPr lang="en-US" sz="1200" kern="1200">
                <a:solidFill>
                  <a:schemeClr val="tx1"/>
                </a:solidFill>
                <a:effectLst/>
                <a:latin typeface="+mn-lt"/>
                <a:ea typeface="+mn-ea"/>
                <a:cs typeface="+mn-cs"/>
              </a:rPr>
              <a:t> But I say, anyone who even looks at a woman with lust has already committed adultery with her in his heart. </a:t>
            </a:r>
            <a:r>
              <a:rPr lang="en-US" sz="1200" b="1" kern="1200" baseline="30000">
                <a:solidFill>
                  <a:schemeClr val="tx1"/>
                </a:solidFill>
                <a:effectLst/>
                <a:latin typeface="+mn-lt"/>
                <a:ea typeface="+mn-ea"/>
                <a:cs typeface="+mn-cs"/>
              </a:rPr>
              <a:t>29</a:t>
            </a:r>
            <a:r>
              <a:rPr lang="en-US" sz="1200" kern="1200">
                <a:solidFill>
                  <a:schemeClr val="tx1"/>
                </a:solidFill>
                <a:effectLst/>
                <a:latin typeface="+mn-lt"/>
                <a:ea typeface="+mn-ea"/>
                <a:cs typeface="+mn-cs"/>
              </a:rPr>
              <a:t> So if your eye—even your good eye—causes you to lust, gouge it out and throw it away. It is better for you to lose one part of your body than for your whole body to be thrown into hell. </a:t>
            </a:r>
            <a:r>
              <a:rPr lang="en-US" sz="1200" b="1" kern="1200" baseline="30000">
                <a:solidFill>
                  <a:schemeClr val="tx1"/>
                </a:solidFill>
                <a:effectLst/>
                <a:latin typeface="+mn-lt"/>
                <a:ea typeface="+mn-ea"/>
                <a:cs typeface="+mn-cs"/>
              </a:rPr>
              <a:t>30</a:t>
            </a:r>
            <a:r>
              <a:rPr lang="en-US" sz="1200" kern="1200">
                <a:solidFill>
                  <a:schemeClr val="tx1"/>
                </a:solidFill>
                <a:effectLst/>
                <a:latin typeface="+mn-lt"/>
                <a:ea typeface="+mn-ea"/>
                <a:cs typeface="+mn-cs"/>
              </a:rPr>
              <a:t> And if your hand—even your stronger hand—causes you to sin, cut it off and throw it away. It is better for you to lose one part of your body than for your whole body to be thrown into hell. </a:t>
            </a:r>
          </a:p>
        </p:txBody>
      </p:sp>
      <p:sp>
        <p:nvSpPr>
          <p:cNvPr id="4" name="Slide Number Placeholder 3"/>
          <p:cNvSpPr>
            <a:spLocks noGrp="1"/>
          </p:cNvSpPr>
          <p:nvPr>
            <p:ph type="sldNum" sz="quarter" idx="5"/>
          </p:nvPr>
        </p:nvSpPr>
        <p:spPr/>
        <p:txBody>
          <a:bodyPr/>
          <a:lstStyle/>
          <a:p>
            <a:fld id="{7FF8FD0F-CF75-4E76-A791-C623B2213724}" type="slidenum">
              <a:rPr lang="en-GB" smtClean="0"/>
              <a:t>245</a:t>
            </a:fld>
            <a:endParaRPr lang="en-GB"/>
          </a:p>
        </p:txBody>
      </p:sp>
    </p:spTree>
    <p:extLst>
      <p:ext uri="{BB962C8B-B14F-4D97-AF65-F5344CB8AC3E}">
        <p14:creationId xmlns:p14="http://schemas.microsoft.com/office/powerpoint/2010/main" val="3606269567"/>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Teaching about Divorce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5:31</a:t>
            </a:r>
            <a:r>
              <a:rPr lang="en-US" sz="1200" kern="1200">
                <a:solidFill>
                  <a:schemeClr val="tx1"/>
                </a:solidFill>
                <a:effectLst/>
                <a:latin typeface="+mn-lt"/>
                <a:ea typeface="+mn-ea"/>
                <a:cs typeface="+mn-cs"/>
              </a:rPr>
              <a:t>    “You have heard the law that says, ‘A man can divorce his wife by merely giving her a written notice of divorce.’ </a:t>
            </a:r>
            <a:r>
              <a:rPr lang="en-US" sz="1200" b="1" kern="1200" baseline="30000">
                <a:solidFill>
                  <a:schemeClr val="tx1"/>
                </a:solidFill>
                <a:effectLst/>
                <a:latin typeface="+mn-lt"/>
                <a:ea typeface="+mn-ea"/>
                <a:cs typeface="+mn-cs"/>
              </a:rPr>
              <a:t>32</a:t>
            </a:r>
            <a:r>
              <a:rPr lang="en-US" sz="1200" kern="1200">
                <a:solidFill>
                  <a:schemeClr val="tx1"/>
                </a:solidFill>
                <a:effectLst/>
                <a:latin typeface="+mn-lt"/>
                <a:ea typeface="+mn-ea"/>
                <a:cs typeface="+mn-cs"/>
              </a:rPr>
              <a:t> But I say that a man who divorces his wife, unless she has been unfaithful, causes her to commit adultery. And anyone who marries a divorced woman also commits adultery. </a:t>
            </a:r>
          </a:p>
        </p:txBody>
      </p:sp>
      <p:sp>
        <p:nvSpPr>
          <p:cNvPr id="4" name="Slide Number Placeholder 3"/>
          <p:cNvSpPr>
            <a:spLocks noGrp="1"/>
          </p:cNvSpPr>
          <p:nvPr>
            <p:ph type="sldNum" sz="quarter" idx="5"/>
          </p:nvPr>
        </p:nvSpPr>
        <p:spPr/>
        <p:txBody>
          <a:bodyPr/>
          <a:lstStyle/>
          <a:p>
            <a:fld id="{7FF8FD0F-CF75-4E76-A791-C623B2213724}" type="slidenum">
              <a:rPr lang="en-GB" smtClean="0"/>
              <a:t>246</a:t>
            </a:fld>
            <a:endParaRPr lang="en-GB"/>
          </a:p>
        </p:txBody>
      </p:sp>
    </p:spTree>
    <p:extLst>
      <p:ext uri="{BB962C8B-B14F-4D97-AF65-F5344CB8AC3E}">
        <p14:creationId xmlns:p14="http://schemas.microsoft.com/office/powerpoint/2010/main" val="3092123916"/>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a:solidFill>
                  <a:schemeClr val="tx1"/>
                </a:solidFill>
                <a:effectLst/>
                <a:latin typeface="+mn-lt"/>
                <a:ea typeface="+mn-ea"/>
                <a:cs typeface="+mn-cs"/>
              </a:rPr>
              <a:t>We know that God has a high view of marriage, but how can you </a:t>
            </a:r>
            <a:r>
              <a:rPr lang="en-US" sz="1200" u="sng" kern="1200">
                <a:solidFill>
                  <a:schemeClr val="tx1"/>
                </a:solidFill>
                <a:effectLst/>
                <a:latin typeface="+mn-lt"/>
                <a:ea typeface="+mn-ea"/>
                <a:cs typeface="+mn-cs"/>
              </a:rPr>
              <a:t>defend</a:t>
            </a:r>
            <a:r>
              <a:rPr lang="en-US" sz="1200" kern="1200">
                <a:solidFill>
                  <a:schemeClr val="tx1"/>
                </a:solidFill>
                <a:effectLst/>
                <a:latin typeface="+mn-lt"/>
                <a:ea typeface="+mn-ea"/>
                <a:cs typeface="+mn-cs"/>
              </a:rPr>
              <a:t> marriage?</a:t>
            </a:r>
          </a:p>
          <a:p>
            <a:r>
              <a:rPr lang="en-US" sz="1200" kern="1200">
                <a:solidFill>
                  <a:schemeClr val="tx1"/>
                </a:solidFill>
                <a:effectLst/>
                <a:latin typeface="+mn-lt"/>
                <a:ea typeface="+mn-ea"/>
                <a:cs typeface="+mn-cs"/>
              </a:rPr>
              <a:t>So what</a:t>
            </a:r>
            <a:r>
              <a:rPr lang="uk-UA" sz="1200" kern="1200">
                <a:solidFill>
                  <a:schemeClr val="tx1"/>
                </a:solidFill>
                <a:effectLst/>
                <a:latin typeface="+mn-lt"/>
                <a:ea typeface="+mn-ea"/>
                <a:cs typeface="+mn-cs"/>
              </a:rPr>
              <a:t>'</a:t>
            </a:r>
            <a:r>
              <a:rPr lang="en-US" sz="1200" kern="1200">
                <a:solidFill>
                  <a:schemeClr val="tx1"/>
                </a:solidFill>
                <a:effectLst/>
                <a:latin typeface="+mn-lt"/>
                <a:ea typeface="+mn-ea"/>
                <a:cs typeface="+mn-cs"/>
              </a:rPr>
              <a:t>s the first way that you can defend marriage?</a:t>
            </a:r>
            <a:r>
              <a:rPr lang="en-SG">
                <a:effectLst/>
              </a:rPr>
              <a:t> </a:t>
            </a:r>
            <a:endParaRPr lang="en-US"/>
          </a:p>
        </p:txBody>
      </p:sp>
    </p:spTree>
    <p:extLst>
      <p:ext uri="{BB962C8B-B14F-4D97-AF65-F5344CB8AC3E}">
        <p14:creationId xmlns:p14="http://schemas.microsoft.com/office/powerpoint/2010/main" val="1666017176"/>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mn-lt"/>
                <a:ea typeface="+mn-ea"/>
                <a:cs typeface="+mn-cs"/>
              </a:rPr>
              <a:t>Don</a:t>
            </a:r>
            <a:r>
              <a:rPr lang="uk-UA" sz="1200" kern="1200">
                <a:solidFill>
                  <a:schemeClr val="tx1"/>
                </a:solidFill>
                <a:effectLst/>
                <a:latin typeface="+mn-lt"/>
                <a:ea typeface="+mn-ea"/>
                <a:cs typeface="+mn-cs"/>
              </a:rPr>
              <a:t>'</a:t>
            </a:r>
            <a:r>
              <a:rPr lang="en-US" sz="1200" kern="1200">
                <a:solidFill>
                  <a:schemeClr val="tx1"/>
                </a:solidFill>
                <a:effectLst/>
                <a:latin typeface="+mn-lt"/>
                <a:ea typeface="+mn-ea"/>
                <a:cs typeface="+mn-cs"/>
              </a:rPr>
              <a:t>t let it be devalued, but now we see one of the most important ways to preserve it in the next verse</a:t>
            </a:r>
            <a:r>
              <a:rPr lang="is-IS" sz="1200" kern="1200">
                <a:solidFill>
                  <a:schemeClr val="tx1"/>
                </a:solidFill>
                <a:effectLst/>
                <a:latin typeface="+mn-lt"/>
                <a:ea typeface="+mn-ea"/>
                <a:cs typeface="+mn-cs"/>
              </a:rPr>
              <a:t>…</a:t>
            </a:r>
            <a:endParaRPr lang="en-US"/>
          </a:p>
        </p:txBody>
      </p:sp>
    </p:spTree>
    <p:extLst>
      <p:ext uri="{BB962C8B-B14F-4D97-AF65-F5344CB8AC3E}">
        <p14:creationId xmlns:p14="http://schemas.microsoft.com/office/powerpoint/2010/main" val="2153907868"/>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a:solidFill>
                  <a:schemeClr val="tx1"/>
                </a:solidFill>
                <a:effectLst/>
                <a:latin typeface="+mn-lt"/>
                <a:ea typeface="+mn-ea"/>
                <a:cs typeface="+mn-cs"/>
              </a:rPr>
              <a:t>The way to preserve the marital union is by keeping sex within marriage</a:t>
            </a:r>
            <a:r>
              <a:rPr lang="en-SG" sz="1200" kern="1200">
                <a:solidFill>
                  <a:schemeClr val="tx1"/>
                </a:solidFill>
                <a:effectLst/>
                <a:latin typeface="+mn-lt"/>
                <a:ea typeface="+mn-ea"/>
                <a:cs typeface="+mn-cs"/>
              </a:rPr>
              <a:t>.</a:t>
            </a:r>
            <a:endParaRPr lang="en-US"/>
          </a:p>
        </p:txBody>
      </p:sp>
    </p:spTree>
    <p:extLst>
      <p:ext uri="{BB962C8B-B14F-4D97-AF65-F5344CB8AC3E}">
        <p14:creationId xmlns:p14="http://schemas.microsoft.com/office/powerpoint/2010/main" val="2301578116"/>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Teaching about Vows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5:33</a:t>
            </a:r>
            <a:r>
              <a:rPr lang="en-US" sz="1200" kern="1200">
                <a:solidFill>
                  <a:schemeClr val="tx1"/>
                </a:solidFill>
                <a:effectLst/>
                <a:latin typeface="+mn-lt"/>
                <a:ea typeface="+mn-ea"/>
                <a:cs typeface="+mn-cs"/>
              </a:rPr>
              <a:t>    “You have also heard that our ancestors were told, ‘You must not break your vows; you must carry out the vows you make to the LORD.’ </a:t>
            </a:r>
            <a:r>
              <a:rPr lang="en-US" sz="1200" b="1" kern="1200" baseline="30000">
                <a:solidFill>
                  <a:schemeClr val="tx1"/>
                </a:solidFill>
                <a:effectLst/>
                <a:latin typeface="+mn-lt"/>
                <a:ea typeface="+mn-ea"/>
                <a:cs typeface="+mn-cs"/>
              </a:rPr>
              <a:t>34</a:t>
            </a:r>
            <a:r>
              <a:rPr lang="en-US" sz="1200" kern="1200">
                <a:solidFill>
                  <a:schemeClr val="tx1"/>
                </a:solidFill>
                <a:effectLst/>
                <a:latin typeface="+mn-lt"/>
                <a:ea typeface="+mn-ea"/>
                <a:cs typeface="+mn-cs"/>
              </a:rPr>
              <a:t> But I say, do not make any vows! Do not say, ‘By heaven!’ because heaven is God’s throne. </a:t>
            </a:r>
            <a:r>
              <a:rPr lang="en-US" sz="1200" b="1" kern="1200" baseline="30000">
                <a:solidFill>
                  <a:schemeClr val="tx1"/>
                </a:solidFill>
                <a:effectLst/>
                <a:latin typeface="+mn-lt"/>
                <a:ea typeface="+mn-ea"/>
                <a:cs typeface="+mn-cs"/>
              </a:rPr>
              <a:t>35</a:t>
            </a:r>
            <a:r>
              <a:rPr lang="en-US" sz="1200" kern="1200">
                <a:solidFill>
                  <a:schemeClr val="tx1"/>
                </a:solidFill>
                <a:effectLst/>
                <a:latin typeface="+mn-lt"/>
                <a:ea typeface="+mn-ea"/>
                <a:cs typeface="+mn-cs"/>
              </a:rPr>
              <a:t> And do not say, ‘By the earth!’ because the earth is his footstool. And do not say, ‘By Jerusalem!’ for Jerusalem is the city of the great King. </a:t>
            </a:r>
            <a:r>
              <a:rPr lang="en-US" sz="1200" b="1" kern="1200" baseline="30000">
                <a:solidFill>
                  <a:schemeClr val="tx1"/>
                </a:solidFill>
                <a:effectLst/>
                <a:latin typeface="+mn-lt"/>
                <a:ea typeface="+mn-ea"/>
                <a:cs typeface="+mn-cs"/>
              </a:rPr>
              <a:t>36</a:t>
            </a:r>
            <a:r>
              <a:rPr lang="en-US" sz="1200" kern="1200">
                <a:solidFill>
                  <a:schemeClr val="tx1"/>
                </a:solidFill>
                <a:effectLst/>
                <a:latin typeface="+mn-lt"/>
                <a:ea typeface="+mn-ea"/>
                <a:cs typeface="+mn-cs"/>
              </a:rPr>
              <a:t> Do not even say, ‘By my head!’ for you can’t turn one hair white or black. </a:t>
            </a:r>
            <a:r>
              <a:rPr lang="en-US" sz="1200" b="1" kern="1200" baseline="30000">
                <a:solidFill>
                  <a:schemeClr val="tx1"/>
                </a:solidFill>
                <a:effectLst/>
                <a:latin typeface="+mn-lt"/>
                <a:ea typeface="+mn-ea"/>
                <a:cs typeface="+mn-cs"/>
              </a:rPr>
              <a:t>37</a:t>
            </a:r>
            <a:r>
              <a:rPr lang="en-US" sz="1200" kern="1200">
                <a:solidFill>
                  <a:schemeClr val="tx1"/>
                </a:solidFill>
                <a:effectLst/>
                <a:latin typeface="+mn-lt"/>
                <a:ea typeface="+mn-ea"/>
                <a:cs typeface="+mn-cs"/>
              </a:rPr>
              <a:t> Just say a simple, ‘Yes, I will,’ or ‘No, I won’t.’ Anything beyond this is from the evil one. </a:t>
            </a:r>
          </a:p>
          <a:p>
            <a:endParaRPr lang="en-US"/>
          </a:p>
        </p:txBody>
      </p:sp>
      <p:sp>
        <p:nvSpPr>
          <p:cNvPr id="4" name="Slide Number Placeholder 3"/>
          <p:cNvSpPr>
            <a:spLocks noGrp="1"/>
          </p:cNvSpPr>
          <p:nvPr>
            <p:ph type="sldNum" sz="quarter" idx="5"/>
          </p:nvPr>
        </p:nvSpPr>
        <p:spPr/>
        <p:txBody>
          <a:bodyPr/>
          <a:lstStyle/>
          <a:p>
            <a:fld id="{7FF8FD0F-CF75-4E76-A791-C623B2213724}" type="slidenum">
              <a:rPr lang="en-GB" smtClean="0"/>
              <a:t>250</a:t>
            </a:fld>
            <a:endParaRPr lang="en-GB"/>
          </a:p>
        </p:txBody>
      </p:sp>
    </p:spTree>
    <p:extLst>
      <p:ext uri="{BB962C8B-B14F-4D97-AF65-F5344CB8AC3E}">
        <p14:creationId xmlns:p14="http://schemas.microsoft.com/office/powerpoint/2010/main" val="1565186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b="1" dirty="0">
                <a:solidFill>
                  <a:srgbClr val="006699"/>
                </a:solidFill>
                <a:effectLst/>
                <a:latin typeface="Arial" panose="020B0604020202020204" pitchFamily="34" charset="0"/>
              </a:rPr>
              <a:t>John 2:12</a:t>
            </a:r>
            <a:r>
              <a:rPr lang="en-SG" dirty="0">
                <a:effectLst/>
                <a:latin typeface="Arial" panose="020B0604020202020204" pitchFamily="34" charset="0"/>
              </a:rPr>
              <a:t>    After the wedding he went to Capernaum for a few days with his mother, his brothers, and his disciples.</a:t>
            </a:r>
          </a:p>
          <a:p>
            <a:endParaRPr lang="en-US" dirty="0"/>
          </a:p>
        </p:txBody>
      </p:sp>
      <p:sp>
        <p:nvSpPr>
          <p:cNvPr id="4" name="Slide Number Placeholder 3"/>
          <p:cNvSpPr>
            <a:spLocks noGrp="1"/>
          </p:cNvSpPr>
          <p:nvPr>
            <p:ph type="sldNum" sz="quarter" idx="5"/>
          </p:nvPr>
        </p:nvSpPr>
        <p:spPr/>
        <p:txBody>
          <a:bodyPr/>
          <a:lstStyle/>
          <a:p>
            <a:fld id="{7FF8FD0F-CF75-4E76-A791-C623B2213724}" type="slidenum">
              <a:rPr lang="en-GB" smtClean="0"/>
              <a:t>31</a:t>
            </a:fld>
            <a:endParaRPr lang="en-GB"/>
          </a:p>
        </p:txBody>
      </p:sp>
    </p:spTree>
    <p:extLst>
      <p:ext uri="{BB962C8B-B14F-4D97-AF65-F5344CB8AC3E}">
        <p14:creationId xmlns:p14="http://schemas.microsoft.com/office/powerpoint/2010/main" val="882158971"/>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Teaching about Revenge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5:38</a:t>
            </a:r>
            <a:r>
              <a:rPr lang="en-US" sz="1200" kern="1200">
                <a:solidFill>
                  <a:schemeClr val="tx1"/>
                </a:solidFill>
                <a:effectLst/>
                <a:latin typeface="+mn-lt"/>
                <a:ea typeface="+mn-ea"/>
                <a:cs typeface="+mn-cs"/>
              </a:rPr>
              <a:t>    “You have heard the law that says the punishment must match the injury: ‘An eye for an eye, and a tooth for a tooth.’ </a:t>
            </a:r>
            <a:r>
              <a:rPr lang="en-US" sz="1200" b="1" kern="1200" baseline="30000">
                <a:solidFill>
                  <a:schemeClr val="tx1"/>
                </a:solidFill>
                <a:effectLst/>
                <a:latin typeface="+mn-lt"/>
                <a:ea typeface="+mn-ea"/>
                <a:cs typeface="+mn-cs"/>
              </a:rPr>
              <a:t>39</a:t>
            </a:r>
            <a:r>
              <a:rPr lang="en-US" sz="1200" kern="1200">
                <a:solidFill>
                  <a:schemeClr val="tx1"/>
                </a:solidFill>
                <a:effectLst/>
                <a:latin typeface="+mn-lt"/>
                <a:ea typeface="+mn-ea"/>
                <a:cs typeface="+mn-cs"/>
              </a:rPr>
              <a:t> But I say, do not resist an evil person! If someone slaps you on the right cheek, offer the other cheek also. </a:t>
            </a:r>
            <a:r>
              <a:rPr lang="en-US" sz="1200" b="1" kern="1200" baseline="30000">
                <a:solidFill>
                  <a:schemeClr val="tx1"/>
                </a:solidFill>
                <a:effectLst/>
                <a:latin typeface="+mn-lt"/>
                <a:ea typeface="+mn-ea"/>
                <a:cs typeface="+mn-cs"/>
              </a:rPr>
              <a:t>40</a:t>
            </a:r>
            <a:r>
              <a:rPr lang="en-US" sz="1200" kern="1200">
                <a:solidFill>
                  <a:schemeClr val="tx1"/>
                </a:solidFill>
                <a:effectLst/>
                <a:latin typeface="+mn-lt"/>
                <a:ea typeface="+mn-ea"/>
                <a:cs typeface="+mn-cs"/>
              </a:rPr>
              <a:t> If you are sued in court and your shirt is taken from you, give your coat, too. </a:t>
            </a:r>
            <a:r>
              <a:rPr lang="en-US" sz="1200" b="1" kern="1200" baseline="30000">
                <a:solidFill>
                  <a:schemeClr val="tx1"/>
                </a:solidFill>
                <a:effectLst/>
                <a:latin typeface="+mn-lt"/>
                <a:ea typeface="+mn-ea"/>
                <a:cs typeface="+mn-cs"/>
              </a:rPr>
              <a:t>41</a:t>
            </a:r>
            <a:r>
              <a:rPr lang="en-US" sz="1200" kern="1200">
                <a:solidFill>
                  <a:schemeClr val="tx1"/>
                </a:solidFill>
                <a:effectLst/>
                <a:latin typeface="+mn-lt"/>
                <a:ea typeface="+mn-ea"/>
                <a:cs typeface="+mn-cs"/>
              </a:rPr>
              <a:t> If a soldier demands that you carry his gear for a mile, carry it two miles. </a:t>
            </a:r>
            <a:r>
              <a:rPr lang="en-US" sz="1200" b="1" kern="1200" baseline="30000">
                <a:solidFill>
                  <a:schemeClr val="tx1"/>
                </a:solidFill>
                <a:effectLst/>
                <a:latin typeface="+mn-lt"/>
                <a:ea typeface="+mn-ea"/>
                <a:cs typeface="+mn-cs"/>
              </a:rPr>
              <a:t>42</a:t>
            </a:r>
            <a:r>
              <a:rPr lang="en-US" sz="1200" kern="1200">
                <a:solidFill>
                  <a:schemeClr val="tx1"/>
                </a:solidFill>
                <a:effectLst/>
                <a:latin typeface="+mn-lt"/>
                <a:ea typeface="+mn-ea"/>
                <a:cs typeface="+mn-cs"/>
              </a:rPr>
              <a:t> Give to those who ask, and don’t turn away from those who want to borrow. </a:t>
            </a:r>
          </a:p>
          <a:p>
            <a:endParaRPr lang="en-US"/>
          </a:p>
        </p:txBody>
      </p:sp>
      <p:sp>
        <p:nvSpPr>
          <p:cNvPr id="4" name="Slide Number Placeholder 3"/>
          <p:cNvSpPr>
            <a:spLocks noGrp="1"/>
          </p:cNvSpPr>
          <p:nvPr>
            <p:ph type="sldNum" sz="quarter" idx="5"/>
          </p:nvPr>
        </p:nvSpPr>
        <p:spPr/>
        <p:txBody>
          <a:bodyPr/>
          <a:lstStyle/>
          <a:p>
            <a:fld id="{7FF8FD0F-CF75-4E76-A791-C623B2213724}" type="slidenum">
              <a:rPr lang="en-GB" smtClean="0"/>
              <a:t>251</a:t>
            </a:fld>
            <a:endParaRPr lang="en-GB"/>
          </a:p>
        </p:txBody>
      </p:sp>
    </p:spTree>
    <p:extLst>
      <p:ext uri="{BB962C8B-B14F-4D97-AF65-F5344CB8AC3E}">
        <p14:creationId xmlns:p14="http://schemas.microsoft.com/office/powerpoint/2010/main" val="1449529792"/>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Teaching about Love for Enemies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5:43</a:t>
            </a:r>
            <a:r>
              <a:rPr lang="en-US" sz="1200" kern="1200">
                <a:solidFill>
                  <a:schemeClr val="tx1"/>
                </a:solidFill>
                <a:effectLst/>
                <a:latin typeface="+mn-lt"/>
                <a:ea typeface="+mn-ea"/>
                <a:cs typeface="+mn-cs"/>
              </a:rPr>
              <a:t>    “You have heard the law that says, ‘Love your neighbor’ and hate your enemy. </a:t>
            </a:r>
            <a:r>
              <a:rPr lang="en-US" sz="1200" b="1" kern="1200" baseline="30000">
                <a:solidFill>
                  <a:schemeClr val="tx1"/>
                </a:solidFill>
                <a:effectLst/>
                <a:latin typeface="+mn-lt"/>
                <a:ea typeface="+mn-ea"/>
                <a:cs typeface="+mn-cs"/>
              </a:rPr>
              <a:t>44</a:t>
            </a:r>
            <a:r>
              <a:rPr lang="en-US" sz="1200" kern="1200">
                <a:solidFill>
                  <a:schemeClr val="tx1"/>
                </a:solidFill>
                <a:effectLst/>
                <a:latin typeface="+mn-lt"/>
                <a:ea typeface="+mn-ea"/>
                <a:cs typeface="+mn-cs"/>
              </a:rPr>
              <a:t> But I say, love your enemies! Pray for those who persecute you! </a:t>
            </a:r>
            <a:r>
              <a:rPr lang="en-US" sz="1200" b="1" kern="1200" baseline="30000">
                <a:solidFill>
                  <a:schemeClr val="tx1"/>
                </a:solidFill>
                <a:effectLst/>
                <a:latin typeface="+mn-lt"/>
                <a:ea typeface="+mn-ea"/>
                <a:cs typeface="+mn-cs"/>
              </a:rPr>
              <a:t>45</a:t>
            </a:r>
            <a:r>
              <a:rPr lang="en-US" sz="1200" kern="1200">
                <a:solidFill>
                  <a:schemeClr val="tx1"/>
                </a:solidFill>
                <a:effectLst/>
                <a:latin typeface="+mn-lt"/>
                <a:ea typeface="+mn-ea"/>
                <a:cs typeface="+mn-cs"/>
              </a:rPr>
              <a:t> In that way, you will be acting as true children of your Father in heaven. For he gives his sunlight to both the evil and the good, and he sends rain on the just and the unjust alike. </a:t>
            </a:r>
            <a:r>
              <a:rPr lang="en-US" sz="1200" b="1" kern="1200" baseline="30000">
                <a:solidFill>
                  <a:schemeClr val="tx1"/>
                </a:solidFill>
                <a:effectLst/>
                <a:latin typeface="+mn-lt"/>
                <a:ea typeface="+mn-ea"/>
                <a:cs typeface="+mn-cs"/>
              </a:rPr>
              <a:t>46</a:t>
            </a:r>
            <a:r>
              <a:rPr lang="en-US" sz="1200" kern="1200">
                <a:solidFill>
                  <a:schemeClr val="tx1"/>
                </a:solidFill>
                <a:effectLst/>
                <a:latin typeface="+mn-lt"/>
                <a:ea typeface="+mn-ea"/>
                <a:cs typeface="+mn-cs"/>
              </a:rPr>
              <a:t> If you love only those who love you, what reward is there for that? Even corrupt tax collectors do that much. </a:t>
            </a:r>
            <a:r>
              <a:rPr lang="en-US" sz="1200" b="1" kern="1200" baseline="30000">
                <a:solidFill>
                  <a:schemeClr val="tx1"/>
                </a:solidFill>
                <a:effectLst/>
                <a:latin typeface="+mn-lt"/>
                <a:ea typeface="+mn-ea"/>
                <a:cs typeface="+mn-cs"/>
              </a:rPr>
              <a:t>47</a:t>
            </a:r>
            <a:r>
              <a:rPr lang="en-US" sz="1200" kern="1200">
                <a:solidFill>
                  <a:schemeClr val="tx1"/>
                </a:solidFill>
                <a:effectLst/>
                <a:latin typeface="+mn-lt"/>
                <a:ea typeface="+mn-ea"/>
                <a:cs typeface="+mn-cs"/>
              </a:rPr>
              <a:t> If you are kind only to your friends, how are you different from anyone else? Even pagans do that. </a:t>
            </a:r>
            <a:r>
              <a:rPr lang="en-US" sz="1200" b="1" kern="1200" baseline="30000">
                <a:solidFill>
                  <a:schemeClr val="tx1"/>
                </a:solidFill>
                <a:effectLst/>
                <a:latin typeface="+mn-lt"/>
                <a:ea typeface="+mn-ea"/>
                <a:cs typeface="+mn-cs"/>
              </a:rPr>
              <a:t>48</a:t>
            </a:r>
            <a:r>
              <a:rPr lang="en-US" sz="1200" kern="1200">
                <a:solidFill>
                  <a:schemeClr val="tx1"/>
                </a:solidFill>
                <a:effectLst/>
                <a:latin typeface="+mn-lt"/>
                <a:ea typeface="+mn-ea"/>
                <a:cs typeface="+mn-cs"/>
              </a:rPr>
              <a:t> But you are to be perfect, even as your Father in heaven is perfect.</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Love for Enemies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6:27</a:t>
            </a:r>
            <a:r>
              <a:rPr lang="en-US" sz="1200" kern="1200">
                <a:solidFill>
                  <a:schemeClr val="tx1"/>
                </a:solidFill>
                <a:effectLst/>
                <a:latin typeface="+mn-lt"/>
                <a:ea typeface="+mn-ea"/>
                <a:cs typeface="+mn-cs"/>
              </a:rPr>
              <a:t>    “But to you who are willing to listen, I say, love your enemies! Do good to those who hate you. </a:t>
            </a:r>
            <a:r>
              <a:rPr lang="en-US" sz="1200" b="1" kern="1200" baseline="30000">
                <a:solidFill>
                  <a:schemeClr val="tx1"/>
                </a:solidFill>
                <a:effectLst/>
                <a:latin typeface="+mn-lt"/>
                <a:ea typeface="+mn-ea"/>
                <a:cs typeface="+mn-cs"/>
              </a:rPr>
              <a:t>28</a:t>
            </a:r>
            <a:r>
              <a:rPr lang="en-US" sz="1200" kern="1200">
                <a:solidFill>
                  <a:schemeClr val="tx1"/>
                </a:solidFill>
                <a:effectLst/>
                <a:latin typeface="+mn-lt"/>
                <a:ea typeface="+mn-ea"/>
                <a:cs typeface="+mn-cs"/>
              </a:rPr>
              <a:t> Bless those who curse you. Pray for those who hurt you. </a:t>
            </a:r>
            <a:r>
              <a:rPr lang="en-US" sz="1200" b="1" kern="1200" baseline="30000">
                <a:solidFill>
                  <a:schemeClr val="tx1"/>
                </a:solidFill>
                <a:effectLst/>
                <a:latin typeface="+mn-lt"/>
                <a:ea typeface="+mn-ea"/>
                <a:cs typeface="+mn-cs"/>
              </a:rPr>
              <a:t>29</a:t>
            </a:r>
            <a:r>
              <a:rPr lang="en-US" sz="1200" kern="1200">
                <a:solidFill>
                  <a:schemeClr val="tx1"/>
                </a:solidFill>
                <a:effectLst/>
                <a:latin typeface="+mn-lt"/>
                <a:ea typeface="+mn-ea"/>
                <a:cs typeface="+mn-cs"/>
              </a:rPr>
              <a:t> If someone slaps you on one cheek, offer the other cheek also. If someone demands your coat, offer your shirt also. </a:t>
            </a:r>
            <a:r>
              <a:rPr lang="en-US" sz="1200" b="1" kern="1200" baseline="30000">
                <a:solidFill>
                  <a:schemeClr val="tx1"/>
                </a:solidFill>
                <a:effectLst/>
                <a:latin typeface="+mn-lt"/>
                <a:ea typeface="+mn-ea"/>
                <a:cs typeface="+mn-cs"/>
              </a:rPr>
              <a:t>30</a:t>
            </a:r>
            <a:r>
              <a:rPr lang="en-US" sz="1200" kern="1200">
                <a:solidFill>
                  <a:schemeClr val="tx1"/>
                </a:solidFill>
                <a:effectLst/>
                <a:latin typeface="+mn-lt"/>
                <a:ea typeface="+mn-ea"/>
                <a:cs typeface="+mn-cs"/>
              </a:rPr>
              <a:t> Give to anyone who asks; and when things are taken away from you, don’t try to get them back.</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6:32</a:t>
            </a:r>
            <a:r>
              <a:rPr lang="en-US" sz="1200" kern="1200">
                <a:solidFill>
                  <a:schemeClr val="tx1"/>
                </a:solidFill>
                <a:effectLst/>
                <a:latin typeface="+mn-lt"/>
                <a:ea typeface="+mn-ea"/>
                <a:cs typeface="+mn-cs"/>
              </a:rPr>
              <a:t>    “If you love only those who love you, why should you get credit for that? Even sinners love those who love them! </a:t>
            </a:r>
            <a:r>
              <a:rPr lang="en-US" sz="1200" b="1" kern="1200" baseline="30000">
                <a:solidFill>
                  <a:schemeClr val="tx1"/>
                </a:solidFill>
                <a:effectLst/>
                <a:latin typeface="+mn-lt"/>
                <a:ea typeface="+mn-ea"/>
                <a:cs typeface="+mn-cs"/>
              </a:rPr>
              <a:t>33</a:t>
            </a:r>
            <a:r>
              <a:rPr lang="en-US" sz="1200" kern="1200">
                <a:solidFill>
                  <a:schemeClr val="tx1"/>
                </a:solidFill>
                <a:effectLst/>
                <a:latin typeface="+mn-lt"/>
                <a:ea typeface="+mn-ea"/>
                <a:cs typeface="+mn-cs"/>
              </a:rPr>
              <a:t> And if you do good only to those who do good to you, why should you get credit? Even sinners do that much! </a:t>
            </a:r>
            <a:r>
              <a:rPr lang="en-US" sz="1200" b="1" kern="1200" baseline="30000">
                <a:solidFill>
                  <a:schemeClr val="tx1"/>
                </a:solidFill>
                <a:effectLst/>
                <a:latin typeface="+mn-lt"/>
                <a:ea typeface="+mn-ea"/>
                <a:cs typeface="+mn-cs"/>
              </a:rPr>
              <a:t>34</a:t>
            </a:r>
            <a:r>
              <a:rPr lang="en-US" sz="1200" kern="1200">
                <a:solidFill>
                  <a:schemeClr val="tx1"/>
                </a:solidFill>
                <a:effectLst/>
                <a:latin typeface="+mn-lt"/>
                <a:ea typeface="+mn-ea"/>
                <a:cs typeface="+mn-cs"/>
              </a:rPr>
              <a:t> And if you lend money only to those who can repay you, why should you get credit? Even sinners will lend to other sinners for a full return.</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6:35</a:t>
            </a:r>
            <a:r>
              <a:rPr lang="en-US" sz="1200" kern="1200">
                <a:solidFill>
                  <a:schemeClr val="tx1"/>
                </a:solidFill>
                <a:effectLst/>
                <a:latin typeface="+mn-lt"/>
                <a:ea typeface="+mn-ea"/>
                <a:cs typeface="+mn-cs"/>
              </a:rPr>
              <a:t>    “Love your enemies! Do good to them. Lend to them without expecting to be repaid. Then your reward from heaven will be very great, and you will truly be acting as children of the Most High, for he is kind to those who are unthankful and wicked. </a:t>
            </a:r>
            <a:r>
              <a:rPr lang="en-US" sz="1200" b="1" kern="1200" baseline="30000">
                <a:solidFill>
                  <a:schemeClr val="tx1"/>
                </a:solidFill>
                <a:effectLst/>
                <a:latin typeface="+mn-lt"/>
                <a:ea typeface="+mn-ea"/>
                <a:cs typeface="+mn-cs"/>
              </a:rPr>
              <a:t>36</a:t>
            </a:r>
            <a:r>
              <a:rPr lang="en-US" sz="1200" kern="1200">
                <a:solidFill>
                  <a:schemeClr val="tx1"/>
                </a:solidFill>
                <a:effectLst/>
                <a:latin typeface="+mn-lt"/>
                <a:ea typeface="+mn-ea"/>
                <a:cs typeface="+mn-cs"/>
              </a:rPr>
              <a:t> You must be compassionate, just as your Father is compassionate. </a:t>
            </a:r>
          </a:p>
        </p:txBody>
      </p:sp>
      <p:sp>
        <p:nvSpPr>
          <p:cNvPr id="4" name="Slide Number Placeholder 3"/>
          <p:cNvSpPr>
            <a:spLocks noGrp="1"/>
          </p:cNvSpPr>
          <p:nvPr>
            <p:ph type="sldNum" sz="quarter" idx="5"/>
          </p:nvPr>
        </p:nvSpPr>
        <p:spPr/>
        <p:txBody>
          <a:bodyPr/>
          <a:lstStyle/>
          <a:p>
            <a:fld id="{7FF8FD0F-CF75-4E76-A791-C623B2213724}" type="slidenum">
              <a:rPr lang="en-GB" smtClean="0"/>
              <a:t>252</a:t>
            </a:fld>
            <a:endParaRPr lang="en-GB"/>
          </a:p>
        </p:txBody>
      </p:sp>
    </p:spTree>
    <p:extLst>
      <p:ext uri="{BB962C8B-B14F-4D97-AF65-F5344CB8AC3E}">
        <p14:creationId xmlns:p14="http://schemas.microsoft.com/office/powerpoint/2010/main" val="1359531845"/>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a:solidFill>
                  <a:schemeClr val="tx1"/>
                </a:solidFill>
                <a:effectLst/>
                <a:latin typeface="+mn-lt"/>
                <a:ea typeface="+mn-ea"/>
                <a:cs typeface="+mn-cs"/>
              </a:rPr>
              <a:t>Today we’ll see </a:t>
            </a:r>
            <a:r>
              <a:rPr lang="en-US" sz="1200" i="1" kern="1200">
                <a:solidFill>
                  <a:schemeClr val="tx1"/>
                </a:solidFill>
                <a:effectLst/>
                <a:latin typeface="+mn-lt"/>
                <a:ea typeface="+mn-ea"/>
                <a:cs typeface="+mn-cs"/>
              </a:rPr>
              <a:t>how</a:t>
            </a:r>
            <a:r>
              <a:rPr lang="en-US" sz="1200" kern="1200">
                <a:solidFill>
                  <a:schemeClr val="tx1"/>
                </a:solidFill>
                <a:effectLst/>
                <a:latin typeface="+mn-lt"/>
                <a:ea typeface="+mn-ea"/>
                <a:cs typeface="+mn-cs"/>
              </a:rPr>
              <a:t> to treat your enemy and then </a:t>
            </a:r>
            <a:r>
              <a:rPr lang="en-US" sz="1200" i="1" kern="1200">
                <a:solidFill>
                  <a:schemeClr val="tx1"/>
                </a:solidFill>
                <a:effectLst/>
                <a:latin typeface="+mn-lt"/>
                <a:ea typeface="+mn-ea"/>
                <a:cs typeface="+mn-cs"/>
              </a:rPr>
              <a:t>why</a:t>
            </a:r>
            <a:r>
              <a:rPr lang="en-US" sz="1200" kern="1200">
                <a:solidFill>
                  <a:schemeClr val="tx1"/>
                </a:solidFill>
                <a:effectLst/>
                <a:latin typeface="+mn-lt"/>
                <a:ea typeface="+mn-ea"/>
                <a:cs typeface="+mn-cs"/>
              </a:rPr>
              <a:t> you should treat this person that way.</a:t>
            </a:r>
            <a:r>
              <a:rPr lang="en-SG">
                <a:effectLst/>
              </a:rPr>
              <a:t> </a:t>
            </a:r>
            <a:endParaRPr lang="en-US"/>
          </a:p>
        </p:txBody>
      </p:sp>
    </p:spTree>
    <p:extLst>
      <p:ext uri="{BB962C8B-B14F-4D97-AF65-F5344CB8AC3E}">
        <p14:creationId xmlns:p14="http://schemas.microsoft.com/office/powerpoint/2010/main" val="1704700153"/>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a:solidFill>
                  <a:schemeClr val="tx1"/>
                </a:solidFill>
                <a:effectLst/>
                <a:latin typeface="+mn-lt"/>
                <a:ea typeface="+mn-ea"/>
                <a:cs typeface="+mn-cs"/>
              </a:rPr>
              <a:t>In verses 43-44, Jesus said to love and pray for that enemy of yours! But </a:t>
            </a:r>
            <a:r>
              <a:rPr lang="en-US" sz="1200" i="1" kern="1200">
                <a:solidFill>
                  <a:schemeClr val="tx1"/>
                </a:solidFill>
                <a:effectLst/>
                <a:latin typeface="+mn-lt"/>
                <a:ea typeface="+mn-ea"/>
                <a:cs typeface="+mn-cs"/>
              </a:rPr>
              <a:t>why</a:t>
            </a:r>
            <a:r>
              <a:rPr lang="en-US" sz="1200" kern="1200">
                <a:solidFill>
                  <a:schemeClr val="tx1"/>
                </a:solidFill>
                <a:effectLst/>
                <a:latin typeface="+mn-lt"/>
                <a:ea typeface="+mn-ea"/>
                <a:cs typeface="+mn-cs"/>
              </a:rPr>
              <a:t> bless your enemy? What could be the reason for blessing your enemy like that? Why would you follow such a counterintuitive practice to actually treat your enemy with a blessing? This is because…</a:t>
            </a:r>
            <a:endParaRPr lang="en-US"/>
          </a:p>
        </p:txBody>
      </p:sp>
    </p:spTree>
    <p:extLst>
      <p:ext uri="{BB962C8B-B14F-4D97-AF65-F5344CB8AC3E}">
        <p14:creationId xmlns:p14="http://schemas.microsoft.com/office/powerpoint/2010/main" val="588425979"/>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a:solidFill>
                  <a:schemeClr val="tx1"/>
                </a:solidFill>
                <a:effectLst/>
                <a:latin typeface="+mn-lt"/>
                <a:ea typeface="+mn-ea"/>
                <a:cs typeface="+mn-cs"/>
              </a:rPr>
              <a:t>Loving and praying for that rival shows God’s doing his good work in you</a:t>
            </a:r>
            <a:r>
              <a:rPr lang="en-SG" sz="1200" kern="1200">
                <a:solidFill>
                  <a:schemeClr val="tx1"/>
                </a:solidFill>
                <a:effectLst/>
                <a:latin typeface="+mn-lt"/>
                <a:ea typeface="+mn-ea"/>
                <a:cs typeface="+mn-cs"/>
              </a:rPr>
              <a:t>.</a:t>
            </a:r>
            <a:endParaRPr lang="en-US"/>
          </a:p>
        </p:txBody>
      </p:sp>
    </p:spTree>
    <p:extLst>
      <p:ext uri="{BB962C8B-B14F-4D97-AF65-F5344CB8AC3E}">
        <p14:creationId xmlns:p14="http://schemas.microsoft.com/office/powerpoint/2010/main" val="533888509"/>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Teaching about Giving to the Needy</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6:1</a:t>
            </a:r>
            <a:r>
              <a:rPr lang="en-US" sz="1200" kern="1200">
                <a:solidFill>
                  <a:schemeClr val="tx1"/>
                </a:solidFill>
                <a:effectLst/>
                <a:latin typeface="+mn-lt"/>
                <a:ea typeface="+mn-ea"/>
                <a:cs typeface="+mn-cs"/>
              </a:rPr>
              <a:t>    “Watch out! Don’t do your good deeds publicly, to be admired by others, for you will lose the reward from your Father in heaven.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When you give to someone in need, don’t do as the hypocrites do—blowing trumpets in the synagogues and streets to call attention to their acts of charity! I tell you the truth, they have received all the reward they will ever get. </a:t>
            </a:r>
            <a:r>
              <a:rPr lang="en-US" sz="1200" b="1" kern="1200" baseline="30000">
                <a:solidFill>
                  <a:schemeClr val="tx1"/>
                </a:solidFill>
                <a:effectLst/>
                <a:latin typeface="+mn-lt"/>
                <a:ea typeface="+mn-ea"/>
                <a:cs typeface="+mn-cs"/>
              </a:rPr>
              <a:t>3</a:t>
            </a:r>
            <a:r>
              <a:rPr lang="en-US" sz="1200" kern="1200">
                <a:solidFill>
                  <a:schemeClr val="tx1"/>
                </a:solidFill>
                <a:effectLst/>
                <a:latin typeface="+mn-lt"/>
                <a:ea typeface="+mn-ea"/>
                <a:cs typeface="+mn-cs"/>
              </a:rPr>
              <a:t> But when you give to someone in need, don’t let your left hand know what your right hand is doing. </a:t>
            </a:r>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Give your gifts in private, and your Father, who sees everything, will reward you.</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Teaching about Prayer and Fasting</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6:5</a:t>
            </a:r>
            <a:r>
              <a:rPr lang="en-US" sz="1200" kern="1200">
                <a:solidFill>
                  <a:schemeClr val="tx1"/>
                </a:solidFill>
                <a:effectLst/>
                <a:latin typeface="+mn-lt"/>
                <a:ea typeface="+mn-ea"/>
                <a:cs typeface="+mn-cs"/>
              </a:rPr>
              <a:t>    “When you pray, don’t be like the hypocrites who love to pray publicly on street corners and in the synagogues where everyone can see them. I tell you the truth, that is all the reward they will ever get. </a:t>
            </a:r>
            <a:r>
              <a:rPr lang="en-US" sz="1200" b="1" kern="1200" baseline="30000">
                <a:solidFill>
                  <a:schemeClr val="tx1"/>
                </a:solidFill>
                <a:effectLst/>
                <a:latin typeface="+mn-lt"/>
                <a:ea typeface="+mn-ea"/>
                <a:cs typeface="+mn-cs"/>
              </a:rPr>
              <a:t>6</a:t>
            </a:r>
            <a:r>
              <a:rPr lang="en-US" sz="1200" kern="1200">
                <a:solidFill>
                  <a:schemeClr val="tx1"/>
                </a:solidFill>
                <a:effectLst/>
                <a:latin typeface="+mn-lt"/>
                <a:ea typeface="+mn-ea"/>
                <a:cs typeface="+mn-cs"/>
              </a:rPr>
              <a:t> But when you pray, go away by yourself, shut the door behind you, and pray to your Father in private. Then your Father, who sees everything, will reward you.</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6:7</a:t>
            </a:r>
            <a:r>
              <a:rPr lang="en-US" sz="1200" kern="1200">
                <a:solidFill>
                  <a:schemeClr val="tx1"/>
                </a:solidFill>
                <a:effectLst/>
                <a:latin typeface="+mn-lt"/>
                <a:ea typeface="+mn-ea"/>
                <a:cs typeface="+mn-cs"/>
              </a:rPr>
              <a:t>    “When you pray, don’t babble on and on as the Gentiles do. They think their prayers are answered merely by repeating their words again and again. </a:t>
            </a:r>
            <a:r>
              <a:rPr lang="en-US" sz="1200" b="1" kern="1200" baseline="30000">
                <a:solidFill>
                  <a:schemeClr val="tx1"/>
                </a:solidFill>
                <a:effectLst/>
                <a:latin typeface="+mn-lt"/>
                <a:ea typeface="+mn-ea"/>
                <a:cs typeface="+mn-cs"/>
              </a:rPr>
              <a:t>8</a:t>
            </a:r>
            <a:r>
              <a:rPr lang="en-US" sz="1200" kern="1200">
                <a:solidFill>
                  <a:schemeClr val="tx1"/>
                </a:solidFill>
                <a:effectLst/>
                <a:latin typeface="+mn-lt"/>
                <a:ea typeface="+mn-ea"/>
                <a:cs typeface="+mn-cs"/>
              </a:rPr>
              <a:t> Don’t be like them, for your Father knows exactly what you need even before you ask him! </a:t>
            </a:r>
            <a:r>
              <a:rPr lang="en-US" sz="1200" b="1" kern="1200" baseline="30000">
                <a:solidFill>
                  <a:schemeClr val="tx1"/>
                </a:solidFill>
                <a:effectLst/>
                <a:latin typeface="+mn-lt"/>
                <a:ea typeface="+mn-ea"/>
                <a:cs typeface="+mn-cs"/>
              </a:rPr>
              <a:t>9</a:t>
            </a:r>
            <a:r>
              <a:rPr lang="en-US" sz="1200" kern="1200">
                <a:solidFill>
                  <a:schemeClr val="tx1"/>
                </a:solidFill>
                <a:effectLst/>
                <a:latin typeface="+mn-lt"/>
                <a:ea typeface="+mn-ea"/>
                <a:cs typeface="+mn-cs"/>
              </a:rPr>
              <a:t> Pray like this: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Our Father in heaven,</a:t>
            </a:r>
          </a:p>
          <a:p>
            <a:r>
              <a:rPr lang="en-US" sz="1200" kern="1200">
                <a:solidFill>
                  <a:schemeClr val="tx1"/>
                </a:solidFill>
                <a:effectLst/>
                <a:latin typeface="+mn-lt"/>
                <a:ea typeface="+mn-ea"/>
                <a:cs typeface="+mn-cs"/>
              </a:rPr>
              <a:t>may your name be kept holy.</a:t>
            </a:r>
          </a:p>
          <a:p>
            <a:r>
              <a:rPr lang="en-US" sz="1200" b="1" kern="1200" baseline="30000">
                <a:solidFill>
                  <a:schemeClr val="tx1"/>
                </a:solidFill>
                <a:effectLst/>
                <a:latin typeface="+mn-lt"/>
                <a:ea typeface="+mn-ea"/>
                <a:cs typeface="+mn-cs"/>
              </a:rPr>
              <a:t>10</a:t>
            </a:r>
            <a:r>
              <a:rPr lang="en-US" sz="1200" kern="1200">
                <a:solidFill>
                  <a:schemeClr val="tx1"/>
                </a:solidFill>
                <a:effectLst/>
                <a:latin typeface="+mn-lt"/>
                <a:ea typeface="+mn-ea"/>
                <a:cs typeface="+mn-cs"/>
              </a:rPr>
              <a:t> May your Kingdom come soon.</a:t>
            </a:r>
          </a:p>
          <a:p>
            <a:r>
              <a:rPr lang="en-US" sz="1200" kern="1200">
                <a:solidFill>
                  <a:schemeClr val="tx1"/>
                </a:solidFill>
                <a:effectLst/>
                <a:latin typeface="+mn-lt"/>
                <a:ea typeface="+mn-ea"/>
                <a:cs typeface="+mn-cs"/>
              </a:rPr>
              <a:t>May your will be done on earth,</a:t>
            </a:r>
          </a:p>
          <a:p>
            <a:r>
              <a:rPr lang="en-US" sz="1200" kern="1200">
                <a:solidFill>
                  <a:schemeClr val="tx1"/>
                </a:solidFill>
                <a:effectLst/>
                <a:latin typeface="+mn-lt"/>
                <a:ea typeface="+mn-ea"/>
                <a:cs typeface="+mn-cs"/>
              </a:rPr>
              <a:t>as it is in heaven.</a:t>
            </a:r>
          </a:p>
          <a:p>
            <a:r>
              <a:rPr lang="en-US" sz="1200" b="1" kern="1200" baseline="30000">
                <a:solidFill>
                  <a:schemeClr val="tx1"/>
                </a:solidFill>
                <a:effectLst/>
                <a:latin typeface="+mn-lt"/>
                <a:ea typeface="+mn-ea"/>
                <a:cs typeface="+mn-cs"/>
              </a:rPr>
              <a:t>11</a:t>
            </a:r>
            <a:r>
              <a:rPr lang="en-US" sz="1200" kern="1200">
                <a:solidFill>
                  <a:schemeClr val="tx1"/>
                </a:solidFill>
                <a:effectLst/>
                <a:latin typeface="+mn-lt"/>
                <a:ea typeface="+mn-ea"/>
                <a:cs typeface="+mn-cs"/>
              </a:rPr>
              <a:t> Give us today the food we need,</a:t>
            </a:r>
          </a:p>
          <a:p>
            <a:r>
              <a:rPr lang="en-US" sz="1200" b="1" kern="1200" baseline="30000">
                <a:solidFill>
                  <a:schemeClr val="tx1"/>
                </a:solidFill>
                <a:effectLst/>
                <a:latin typeface="+mn-lt"/>
                <a:ea typeface="+mn-ea"/>
                <a:cs typeface="+mn-cs"/>
              </a:rPr>
              <a:t>12</a:t>
            </a:r>
            <a:r>
              <a:rPr lang="en-US" sz="1200" kern="1200">
                <a:solidFill>
                  <a:schemeClr val="tx1"/>
                </a:solidFill>
                <a:effectLst/>
                <a:latin typeface="+mn-lt"/>
                <a:ea typeface="+mn-ea"/>
                <a:cs typeface="+mn-cs"/>
              </a:rPr>
              <a:t> and forgive us our sins,</a:t>
            </a:r>
          </a:p>
          <a:p>
            <a:r>
              <a:rPr lang="en-US" sz="1200" kern="1200">
                <a:solidFill>
                  <a:schemeClr val="tx1"/>
                </a:solidFill>
                <a:effectLst/>
                <a:latin typeface="+mn-lt"/>
                <a:ea typeface="+mn-ea"/>
                <a:cs typeface="+mn-cs"/>
              </a:rPr>
              <a:t>as we have forgiven those who sin against us.</a:t>
            </a:r>
          </a:p>
          <a:p>
            <a:r>
              <a:rPr lang="en-US" sz="1200" b="1" kern="1200" baseline="30000">
                <a:solidFill>
                  <a:schemeClr val="tx1"/>
                </a:solidFill>
                <a:effectLst/>
                <a:latin typeface="+mn-lt"/>
                <a:ea typeface="+mn-ea"/>
                <a:cs typeface="+mn-cs"/>
              </a:rPr>
              <a:t>13</a:t>
            </a:r>
            <a:r>
              <a:rPr lang="en-US" sz="1200" kern="1200">
                <a:solidFill>
                  <a:schemeClr val="tx1"/>
                </a:solidFill>
                <a:effectLst/>
                <a:latin typeface="+mn-lt"/>
                <a:ea typeface="+mn-ea"/>
                <a:cs typeface="+mn-cs"/>
              </a:rPr>
              <a:t> And don’t let us yield to temptation,</a:t>
            </a:r>
          </a:p>
          <a:p>
            <a:r>
              <a:rPr lang="en-US" sz="1200" kern="1200">
                <a:solidFill>
                  <a:schemeClr val="tx1"/>
                </a:solidFill>
                <a:effectLst/>
                <a:latin typeface="+mn-lt"/>
                <a:ea typeface="+mn-ea"/>
                <a:cs typeface="+mn-cs"/>
              </a:rPr>
              <a:t>but rescue us from the evil one.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6:14</a:t>
            </a:r>
            <a:r>
              <a:rPr lang="en-US" sz="1200" kern="1200">
                <a:solidFill>
                  <a:schemeClr val="tx1"/>
                </a:solidFill>
                <a:effectLst/>
                <a:latin typeface="+mn-lt"/>
                <a:ea typeface="+mn-ea"/>
                <a:cs typeface="+mn-cs"/>
              </a:rPr>
              <a:t>    “If you forgive those who sin against you, your heavenly Father will forgive you. </a:t>
            </a:r>
            <a:r>
              <a:rPr lang="en-US" sz="1200" b="1" kern="1200" baseline="30000">
                <a:solidFill>
                  <a:schemeClr val="tx1"/>
                </a:solidFill>
                <a:effectLst/>
                <a:latin typeface="+mn-lt"/>
                <a:ea typeface="+mn-ea"/>
                <a:cs typeface="+mn-cs"/>
              </a:rPr>
              <a:t>15</a:t>
            </a:r>
            <a:r>
              <a:rPr lang="en-US" sz="1200" kern="1200">
                <a:solidFill>
                  <a:schemeClr val="tx1"/>
                </a:solidFill>
                <a:effectLst/>
                <a:latin typeface="+mn-lt"/>
                <a:ea typeface="+mn-ea"/>
                <a:cs typeface="+mn-cs"/>
              </a:rPr>
              <a:t> But if you refuse to forgive others, your Father will not forgive your sins.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6:16</a:t>
            </a:r>
            <a:r>
              <a:rPr lang="en-US" sz="1200" kern="1200">
                <a:solidFill>
                  <a:schemeClr val="tx1"/>
                </a:solidFill>
                <a:effectLst/>
                <a:latin typeface="+mn-lt"/>
                <a:ea typeface="+mn-ea"/>
                <a:cs typeface="+mn-cs"/>
              </a:rPr>
              <a:t>    “And when you fast, don’t make it obvious, as the hypocrites do, for they try to look miserable and disheveled so people will admire them for their fasting. I tell you the truth, that is the only reward they will ever get. </a:t>
            </a:r>
            <a:r>
              <a:rPr lang="en-US" sz="1200" b="1" kern="1200" baseline="30000">
                <a:solidFill>
                  <a:schemeClr val="tx1"/>
                </a:solidFill>
                <a:effectLst/>
                <a:latin typeface="+mn-lt"/>
                <a:ea typeface="+mn-ea"/>
                <a:cs typeface="+mn-cs"/>
              </a:rPr>
              <a:t>17</a:t>
            </a:r>
            <a:r>
              <a:rPr lang="en-US" sz="1200" kern="1200">
                <a:solidFill>
                  <a:schemeClr val="tx1"/>
                </a:solidFill>
                <a:effectLst/>
                <a:latin typeface="+mn-lt"/>
                <a:ea typeface="+mn-ea"/>
                <a:cs typeface="+mn-cs"/>
              </a:rPr>
              <a:t> But when you fast, comb your hair and wash your face. </a:t>
            </a:r>
            <a:r>
              <a:rPr lang="en-US" sz="1200" b="1" kern="1200" baseline="30000">
                <a:solidFill>
                  <a:schemeClr val="tx1"/>
                </a:solidFill>
                <a:effectLst/>
                <a:latin typeface="+mn-lt"/>
                <a:ea typeface="+mn-ea"/>
                <a:cs typeface="+mn-cs"/>
              </a:rPr>
              <a:t>18</a:t>
            </a:r>
            <a:r>
              <a:rPr lang="en-US" sz="1200" kern="1200">
                <a:solidFill>
                  <a:schemeClr val="tx1"/>
                </a:solidFill>
                <a:effectLst/>
                <a:latin typeface="+mn-lt"/>
                <a:ea typeface="+mn-ea"/>
                <a:cs typeface="+mn-cs"/>
              </a:rPr>
              <a:t> Then no one will notice that you are fasting, except your Father, who knows what you do in private. And your Father, who sees everything, will reward you.</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Teaching about Money and Possessions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6:19</a:t>
            </a:r>
            <a:r>
              <a:rPr lang="en-US" sz="1200" kern="1200">
                <a:solidFill>
                  <a:schemeClr val="tx1"/>
                </a:solidFill>
                <a:effectLst/>
                <a:latin typeface="+mn-lt"/>
                <a:ea typeface="+mn-ea"/>
                <a:cs typeface="+mn-cs"/>
              </a:rPr>
              <a:t>    “Don’t store up treasures here on earth, where moths eat them and rust destroys them, and where thieves break in and steal. </a:t>
            </a:r>
            <a:r>
              <a:rPr lang="en-US" sz="1200" b="1" kern="1200" baseline="30000">
                <a:solidFill>
                  <a:schemeClr val="tx1"/>
                </a:solidFill>
                <a:effectLst/>
                <a:latin typeface="+mn-lt"/>
                <a:ea typeface="+mn-ea"/>
                <a:cs typeface="+mn-cs"/>
              </a:rPr>
              <a:t>20</a:t>
            </a:r>
            <a:r>
              <a:rPr lang="en-US" sz="1200" kern="1200">
                <a:solidFill>
                  <a:schemeClr val="tx1"/>
                </a:solidFill>
                <a:effectLst/>
                <a:latin typeface="+mn-lt"/>
                <a:ea typeface="+mn-ea"/>
                <a:cs typeface="+mn-cs"/>
              </a:rPr>
              <a:t> Store your treasures in heaven, where moths and rust cannot destroy, and thieves do not break in and steal. </a:t>
            </a:r>
            <a:r>
              <a:rPr lang="en-US" sz="1200" b="1" kern="1200" baseline="30000">
                <a:solidFill>
                  <a:schemeClr val="tx1"/>
                </a:solidFill>
                <a:effectLst/>
                <a:latin typeface="+mn-lt"/>
                <a:ea typeface="+mn-ea"/>
                <a:cs typeface="+mn-cs"/>
              </a:rPr>
              <a:t>21</a:t>
            </a:r>
            <a:r>
              <a:rPr lang="en-US" sz="1200" kern="1200">
                <a:solidFill>
                  <a:schemeClr val="tx1"/>
                </a:solidFill>
                <a:effectLst/>
                <a:latin typeface="+mn-lt"/>
                <a:ea typeface="+mn-ea"/>
                <a:cs typeface="+mn-cs"/>
              </a:rPr>
              <a:t> Wherever your treasure is, there the desires of your heart will also be.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6:22</a:t>
            </a:r>
            <a:r>
              <a:rPr lang="en-US" sz="1200" kern="1200">
                <a:solidFill>
                  <a:schemeClr val="tx1"/>
                </a:solidFill>
                <a:effectLst/>
                <a:latin typeface="+mn-lt"/>
                <a:ea typeface="+mn-ea"/>
                <a:cs typeface="+mn-cs"/>
              </a:rPr>
              <a:t>    “Your eye is like a lamp that provides light for your body. When your eye is healthy, your whole body is filled with light. </a:t>
            </a:r>
            <a:r>
              <a:rPr lang="en-US" sz="1200" b="1" kern="1200" baseline="30000">
                <a:solidFill>
                  <a:schemeClr val="tx1"/>
                </a:solidFill>
                <a:effectLst/>
                <a:latin typeface="+mn-lt"/>
                <a:ea typeface="+mn-ea"/>
                <a:cs typeface="+mn-cs"/>
              </a:rPr>
              <a:t>23</a:t>
            </a:r>
            <a:r>
              <a:rPr lang="en-US" sz="1200" kern="1200">
                <a:solidFill>
                  <a:schemeClr val="tx1"/>
                </a:solidFill>
                <a:effectLst/>
                <a:latin typeface="+mn-lt"/>
                <a:ea typeface="+mn-ea"/>
                <a:cs typeface="+mn-cs"/>
              </a:rPr>
              <a:t> But when your eye is unhealthy, your whole body is filled with darkness. And if the light you think you have is actually darkness, how deep that darkness is!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6:24</a:t>
            </a:r>
            <a:r>
              <a:rPr lang="en-US" sz="1200" kern="1200">
                <a:solidFill>
                  <a:schemeClr val="tx1"/>
                </a:solidFill>
                <a:effectLst/>
                <a:latin typeface="+mn-lt"/>
                <a:ea typeface="+mn-ea"/>
                <a:cs typeface="+mn-cs"/>
              </a:rPr>
              <a:t>    “No one can serve two masters. For you will hate one and love the other; you will be devoted to one and despise the other. You cannot serve God and be enslaved to money.</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6:25</a:t>
            </a:r>
            <a:r>
              <a:rPr lang="en-US" sz="1200" kern="1200">
                <a:solidFill>
                  <a:schemeClr val="tx1"/>
                </a:solidFill>
                <a:effectLst/>
                <a:latin typeface="+mn-lt"/>
                <a:ea typeface="+mn-ea"/>
                <a:cs typeface="+mn-cs"/>
              </a:rPr>
              <a:t>    “That is why I tell you not to worry about everyday life—whether you have enough food and drink, or enough clothes to wear. Isn’t life more than food, and your body more than clothing? </a:t>
            </a:r>
            <a:r>
              <a:rPr lang="en-US" sz="1200" b="1" kern="1200" baseline="30000">
                <a:solidFill>
                  <a:schemeClr val="tx1"/>
                </a:solidFill>
                <a:effectLst/>
                <a:latin typeface="+mn-lt"/>
                <a:ea typeface="+mn-ea"/>
                <a:cs typeface="+mn-cs"/>
              </a:rPr>
              <a:t>26</a:t>
            </a:r>
            <a:r>
              <a:rPr lang="en-US" sz="1200" kern="1200">
                <a:solidFill>
                  <a:schemeClr val="tx1"/>
                </a:solidFill>
                <a:effectLst/>
                <a:latin typeface="+mn-lt"/>
                <a:ea typeface="+mn-ea"/>
                <a:cs typeface="+mn-cs"/>
              </a:rPr>
              <a:t> Look at the birds. They don’t plant or harvest or store food in barns, for your heavenly Father feeds them. And aren’t you far more valuable to him than they are? </a:t>
            </a:r>
            <a:r>
              <a:rPr lang="en-US" sz="1200" b="1" kern="1200" baseline="30000">
                <a:solidFill>
                  <a:schemeClr val="tx1"/>
                </a:solidFill>
                <a:effectLst/>
                <a:latin typeface="+mn-lt"/>
                <a:ea typeface="+mn-ea"/>
                <a:cs typeface="+mn-cs"/>
              </a:rPr>
              <a:t>27</a:t>
            </a:r>
            <a:r>
              <a:rPr lang="en-US" sz="1200" kern="1200">
                <a:solidFill>
                  <a:schemeClr val="tx1"/>
                </a:solidFill>
                <a:effectLst/>
                <a:latin typeface="+mn-lt"/>
                <a:ea typeface="+mn-ea"/>
                <a:cs typeface="+mn-cs"/>
              </a:rPr>
              <a:t> Can all your worries add a single moment to your life?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6:28</a:t>
            </a:r>
            <a:r>
              <a:rPr lang="en-US" sz="1200" kern="1200">
                <a:solidFill>
                  <a:schemeClr val="tx1"/>
                </a:solidFill>
                <a:effectLst/>
                <a:latin typeface="+mn-lt"/>
                <a:ea typeface="+mn-ea"/>
                <a:cs typeface="+mn-cs"/>
              </a:rPr>
              <a:t>    “And why worry about your clothing? Look at the lilies of the field and how they grow. They don’t work or make their clothing, </a:t>
            </a:r>
            <a:r>
              <a:rPr lang="en-US" sz="1200" b="1" kern="1200" baseline="30000">
                <a:solidFill>
                  <a:schemeClr val="tx1"/>
                </a:solidFill>
                <a:effectLst/>
                <a:latin typeface="+mn-lt"/>
                <a:ea typeface="+mn-ea"/>
                <a:cs typeface="+mn-cs"/>
              </a:rPr>
              <a:t>29</a:t>
            </a:r>
            <a:r>
              <a:rPr lang="en-US" sz="1200" kern="1200">
                <a:solidFill>
                  <a:schemeClr val="tx1"/>
                </a:solidFill>
                <a:effectLst/>
                <a:latin typeface="+mn-lt"/>
                <a:ea typeface="+mn-ea"/>
                <a:cs typeface="+mn-cs"/>
              </a:rPr>
              <a:t> yet Solomon in all his glory was not dressed as beautifully as they are. </a:t>
            </a:r>
            <a:r>
              <a:rPr lang="en-US" sz="1200" b="1" kern="1200" baseline="30000">
                <a:solidFill>
                  <a:schemeClr val="tx1"/>
                </a:solidFill>
                <a:effectLst/>
                <a:latin typeface="+mn-lt"/>
                <a:ea typeface="+mn-ea"/>
                <a:cs typeface="+mn-cs"/>
              </a:rPr>
              <a:t>30</a:t>
            </a:r>
            <a:r>
              <a:rPr lang="en-US" sz="1200" kern="1200">
                <a:solidFill>
                  <a:schemeClr val="tx1"/>
                </a:solidFill>
                <a:effectLst/>
                <a:latin typeface="+mn-lt"/>
                <a:ea typeface="+mn-ea"/>
                <a:cs typeface="+mn-cs"/>
              </a:rPr>
              <a:t> And if God cares so wonderfully for wildflowers that are here today and thrown into the fire tomorrow, he will certainly care for you. Why do you have so little faith?</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6:31</a:t>
            </a:r>
            <a:r>
              <a:rPr lang="en-US" sz="1200" kern="1200">
                <a:solidFill>
                  <a:schemeClr val="tx1"/>
                </a:solidFill>
                <a:effectLst/>
                <a:latin typeface="+mn-lt"/>
                <a:ea typeface="+mn-ea"/>
                <a:cs typeface="+mn-cs"/>
              </a:rPr>
              <a:t>    “So don’t worry about these things, saying, ‘What will we eat? What will we drink? What will we wear?’ </a:t>
            </a:r>
            <a:r>
              <a:rPr lang="en-US" sz="1200" b="1" kern="1200" baseline="30000">
                <a:solidFill>
                  <a:schemeClr val="tx1"/>
                </a:solidFill>
                <a:effectLst/>
                <a:latin typeface="+mn-lt"/>
                <a:ea typeface="+mn-ea"/>
                <a:cs typeface="+mn-cs"/>
              </a:rPr>
              <a:t>32</a:t>
            </a:r>
            <a:r>
              <a:rPr lang="en-US" sz="1200" kern="1200">
                <a:solidFill>
                  <a:schemeClr val="tx1"/>
                </a:solidFill>
                <a:effectLst/>
                <a:latin typeface="+mn-lt"/>
                <a:ea typeface="+mn-ea"/>
                <a:cs typeface="+mn-cs"/>
              </a:rPr>
              <a:t> These things dominate the thoughts of unbelievers, but your heavenly Father already knows all your needs. </a:t>
            </a:r>
            <a:r>
              <a:rPr lang="en-US" sz="1200" b="1" kern="1200" baseline="30000">
                <a:solidFill>
                  <a:schemeClr val="tx1"/>
                </a:solidFill>
                <a:effectLst/>
                <a:latin typeface="+mn-lt"/>
                <a:ea typeface="+mn-ea"/>
                <a:cs typeface="+mn-cs"/>
              </a:rPr>
              <a:t>33</a:t>
            </a:r>
            <a:r>
              <a:rPr lang="en-US" sz="1200" kern="1200">
                <a:solidFill>
                  <a:schemeClr val="tx1"/>
                </a:solidFill>
                <a:effectLst/>
                <a:latin typeface="+mn-lt"/>
                <a:ea typeface="+mn-ea"/>
                <a:cs typeface="+mn-cs"/>
              </a:rPr>
              <a:t> Seek the Kingdom of God above all else, and live righteously, and he will give you everything you need.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6:34</a:t>
            </a:r>
            <a:r>
              <a:rPr lang="en-US" sz="1200" kern="1200">
                <a:solidFill>
                  <a:schemeClr val="tx1"/>
                </a:solidFill>
                <a:effectLst/>
                <a:latin typeface="+mn-lt"/>
                <a:ea typeface="+mn-ea"/>
                <a:cs typeface="+mn-cs"/>
              </a:rPr>
              <a:t>    “So don’t worry about tomorrow, for tomorrow will bring its own worries. Today’s trouble is enough for today.</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Do Not Judge Others</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7:1</a:t>
            </a:r>
            <a:r>
              <a:rPr lang="en-US" sz="1200" kern="1200">
                <a:solidFill>
                  <a:schemeClr val="tx1"/>
                </a:solidFill>
                <a:effectLst/>
                <a:latin typeface="+mn-lt"/>
                <a:ea typeface="+mn-ea"/>
                <a:cs typeface="+mn-cs"/>
              </a:rPr>
              <a:t>    “Do not judge others, and you will not be judged.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For you will be treated as you treat others. The standard you use in judging is the standard by which you will be judged.</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7:3</a:t>
            </a:r>
            <a:r>
              <a:rPr lang="en-US" sz="1200" kern="1200">
                <a:solidFill>
                  <a:schemeClr val="tx1"/>
                </a:solidFill>
                <a:effectLst/>
                <a:latin typeface="+mn-lt"/>
                <a:ea typeface="+mn-ea"/>
                <a:cs typeface="+mn-cs"/>
              </a:rPr>
              <a:t>    “And why worry about a speck in your friend’s eye when you have a log in your own? </a:t>
            </a:r>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How can you think of saying to your friend, ‘Let me help you get rid of that speck in your eye,’ when you can’t see past the log in your own eye? </a:t>
            </a:r>
            <a:r>
              <a:rPr lang="en-US" sz="1200" b="1" kern="1200" baseline="30000">
                <a:solidFill>
                  <a:schemeClr val="tx1"/>
                </a:solidFill>
                <a:effectLst/>
                <a:latin typeface="+mn-lt"/>
                <a:ea typeface="+mn-ea"/>
                <a:cs typeface="+mn-cs"/>
              </a:rPr>
              <a:t>5</a:t>
            </a:r>
            <a:r>
              <a:rPr lang="en-US" sz="1200" kern="1200">
                <a:solidFill>
                  <a:schemeClr val="tx1"/>
                </a:solidFill>
                <a:effectLst/>
                <a:latin typeface="+mn-lt"/>
                <a:ea typeface="+mn-ea"/>
                <a:cs typeface="+mn-cs"/>
              </a:rPr>
              <a:t> Hypocrite! First get rid of the log in your own eye; then you will see well enough to deal with the speck in your friend’s eye.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7:6</a:t>
            </a:r>
            <a:r>
              <a:rPr lang="en-US" sz="1200" kern="1200">
                <a:solidFill>
                  <a:schemeClr val="tx1"/>
                </a:solidFill>
                <a:effectLst/>
                <a:latin typeface="+mn-lt"/>
                <a:ea typeface="+mn-ea"/>
                <a:cs typeface="+mn-cs"/>
              </a:rPr>
              <a:t>    “Don’t waste what is holy on people who are unholy. Don’t throw your pearls to pigs! They will trample the pearls, then turn and attack you.</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Do Not Judge Others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6:37</a:t>
            </a:r>
            <a:r>
              <a:rPr lang="en-US" sz="1200" kern="1200">
                <a:solidFill>
                  <a:schemeClr val="tx1"/>
                </a:solidFill>
                <a:effectLst/>
                <a:latin typeface="+mn-lt"/>
                <a:ea typeface="+mn-ea"/>
                <a:cs typeface="+mn-cs"/>
              </a:rPr>
              <a:t>    “Do not judge others, and you will not be judged. Do not condemn others, or it will all come back against you. Forgive others, and you will be forgiven. </a:t>
            </a:r>
            <a:r>
              <a:rPr lang="en-US" sz="1200" b="1" kern="1200" baseline="30000">
                <a:solidFill>
                  <a:schemeClr val="tx1"/>
                </a:solidFill>
                <a:effectLst/>
                <a:latin typeface="+mn-lt"/>
                <a:ea typeface="+mn-ea"/>
                <a:cs typeface="+mn-cs"/>
              </a:rPr>
              <a:t>38</a:t>
            </a:r>
            <a:r>
              <a:rPr lang="en-US" sz="1200" kern="1200">
                <a:solidFill>
                  <a:schemeClr val="tx1"/>
                </a:solidFill>
                <a:effectLst/>
                <a:latin typeface="+mn-lt"/>
                <a:ea typeface="+mn-ea"/>
                <a:cs typeface="+mn-cs"/>
              </a:rPr>
              <a:t> Give, and you will receive. Your gift will return to you in full—pressed down, shaken together to make room for more, running over, and poured into your lap. The amount you give will determine the amount you get back.”</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6:39</a:t>
            </a:r>
            <a:r>
              <a:rPr lang="en-US" sz="1200" kern="1200">
                <a:solidFill>
                  <a:schemeClr val="tx1"/>
                </a:solidFill>
                <a:effectLst/>
                <a:latin typeface="+mn-lt"/>
                <a:ea typeface="+mn-ea"/>
                <a:cs typeface="+mn-cs"/>
              </a:rPr>
              <a:t>    Then Jesus gave the following illustration: “Can one blind person lead another? Won’t they both fall into a ditch? </a:t>
            </a:r>
            <a:r>
              <a:rPr lang="en-US" sz="1200" b="1" kern="1200" baseline="30000">
                <a:solidFill>
                  <a:schemeClr val="tx1"/>
                </a:solidFill>
                <a:effectLst/>
                <a:latin typeface="+mn-lt"/>
                <a:ea typeface="+mn-ea"/>
                <a:cs typeface="+mn-cs"/>
              </a:rPr>
              <a:t>40</a:t>
            </a:r>
            <a:r>
              <a:rPr lang="en-US" sz="1200" kern="1200">
                <a:solidFill>
                  <a:schemeClr val="tx1"/>
                </a:solidFill>
                <a:effectLst/>
                <a:latin typeface="+mn-lt"/>
                <a:ea typeface="+mn-ea"/>
                <a:cs typeface="+mn-cs"/>
              </a:rPr>
              <a:t> Students are not greater than their teacher. But the student who is fully trained will become like the teacher.</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6:41</a:t>
            </a:r>
            <a:r>
              <a:rPr lang="en-US" sz="1200" kern="1200">
                <a:solidFill>
                  <a:schemeClr val="tx1"/>
                </a:solidFill>
                <a:effectLst/>
                <a:latin typeface="+mn-lt"/>
                <a:ea typeface="+mn-ea"/>
                <a:cs typeface="+mn-cs"/>
              </a:rPr>
              <a:t>    “And why worry about a speck in your friend’s eye when you have a log in your own? </a:t>
            </a:r>
            <a:r>
              <a:rPr lang="en-US" sz="1200" b="1" kern="1200" baseline="30000">
                <a:solidFill>
                  <a:schemeClr val="tx1"/>
                </a:solidFill>
                <a:effectLst/>
                <a:latin typeface="+mn-lt"/>
                <a:ea typeface="+mn-ea"/>
                <a:cs typeface="+mn-cs"/>
              </a:rPr>
              <a:t>42</a:t>
            </a:r>
            <a:r>
              <a:rPr lang="en-US" sz="1200" kern="1200">
                <a:solidFill>
                  <a:schemeClr val="tx1"/>
                </a:solidFill>
                <a:effectLst/>
                <a:latin typeface="+mn-lt"/>
                <a:ea typeface="+mn-ea"/>
                <a:cs typeface="+mn-cs"/>
              </a:rPr>
              <a:t> How can you think of saying, ‘Friend, let me help you get rid of that speck in your eye,’ when you can’t see past the log in your own eye? Hypocrite! First get rid of the log in your own eye; then you will see well enough to deal with the speck in your friend’s eye. </a:t>
            </a:r>
          </a:p>
          <a:p>
            <a:endParaRPr lang="en-US"/>
          </a:p>
        </p:txBody>
      </p:sp>
      <p:sp>
        <p:nvSpPr>
          <p:cNvPr id="4" name="Slide Number Placeholder 3"/>
          <p:cNvSpPr>
            <a:spLocks noGrp="1"/>
          </p:cNvSpPr>
          <p:nvPr>
            <p:ph type="sldNum" sz="quarter" idx="5"/>
          </p:nvPr>
        </p:nvSpPr>
        <p:spPr/>
        <p:txBody>
          <a:bodyPr/>
          <a:lstStyle/>
          <a:p>
            <a:fld id="{7FF8FD0F-CF75-4E76-A791-C623B2213724}" type="slidenum">
              <a:rPr lang="en-GB" smtClean="0"/>
              <a:t>256</a:t>
            </a:fld>
            <a:endParaRPr lang="en-GB"/>
          </a:p>
        </p:txBody>
      </p:sp>
    </p:spTree>
    <p:extLst>
      <p:ext uri="{BB962C8B-B14F-4D97-AF65-F5344CB8AC3E}">
        <p14:creationId xmlns:p14="http://schemas.microsoft.com/office/powerpoint/2010/main" val="494921402"/>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a:cs typeface="ＭＳ Ｐゴシック" charset="0"/>
            </a:endParaRPr>
          </a:p>
          <a:p>
            <a:r>
              <a:rPr lang="en-US">
                <a:cs typeface="ＭＳ Ｐゴシック" charset="0"/>
              </a:rPr>
              <a:t>Barbieri notes, </a:t>
            </a:r>
            <a:r>
              <a:rPr lang="mr-IN">
                <a:cs typeface="ＭＳ Ｐゴシック" charset="0"/>
              </a:rPr>
              <a:t>"</a:t>
            </a:r>
            <a:r>
              <a:rPr lang="en-US" sz="1200" kern="1200">
                <a:solidFill>
                  <a:schemeClr val="tx1"/>
                </a:solidFill>
                <a:effectLst/>
                <a:latin typeface="+mn-lt"/>
                <a:ea typeface="+mn-ea"/>
                <a:cs typeface="+mn-cs"/>
              </a:rPr>
              <a:t>In all three examples of Pharisaic </a:t>
            </a:r>
            <a:r>
              <a:rPr lang="mr-IN" sz="1200" kern="1200">
                <a:solidFill>
                  <a:schemeClr val="tx1"/>
                </a:solidFill>
                <a:effectLst/>
                <a:latin typeface="+mn-lt"/>
                <a:ea typeface="+mn-ea"/>
                <a:cs typeface="+mn-cs"/>
              </a:rPr>
              <a:t>'</a:t>
            </a:r>
            <a:r>
              <a:rPr lang="en-US" sz="1200" kern="1200">
                <a:solidFill>
                  <a:schemeClr val="tx1"/>
                </a:solidFill>
                <a:effectLst/>
                <a:latin typeface="+mn-lt"/>
                <a:ea typeface="+mn-ea"/>
                <a:cs typeface="+mn-cs"/>
              </a:rPr>
              <a:t>righteousness</a:t>
            </a:r>
            <a:r>
              <a:rPr lang="mr-IN" sz="1200" kern="1200">
                <a:solidFill>
                  <a:schemeClr val="tx1"/>
                </a:solidFill>
                <a:effectLst/>
                <a:latin typeface="+mn-lt"/>
                <a:ea typeface="+mn-ea"/>
                <a:cs typeface="+mn-cs"/>
              </a:rPr>
              <a:t>'</a:t>
            </a:r>
            <a:r>
              <a:rPr lang="en-US" sz="1200" kern="1200">
                <a:solidFill>
                  <a:schemeClr val="tx1"/>
                </a:solidFill>
                <a:effectLst/>
                <a:latin typeface="+mn-lt"/>
                <a:ea typeface="+mn-ea"/>
                <a:cs typeface="+mn-cs"/>
              </a:rPr>
              <a:t>—almsgiving (vv. 1-4), praying (vv. 5-15), and fasting (vv. 16-18)—Jesus spoke of </a:t>
            </a:r>
            <a:r>
              <a:rPr lang="en-US" sz="1200" b="1" kern="1200">
                <a:solidFill>
                  <a:schemeClr val="tx1"/>
                </a:solidFill>
                <a:effectLst/>
                <a:latin typeface="+mn-lt"/>
                <a:ea typeface="+mn-ea"/>
                <a:cs typeface="+mn-cs"/>
              </a:rPr>
              <a:t>hypocrites</a:t>
            </a:r>
            <a:r>
              <a:rPr lang="en-US" sz="1200" kern="1200">
                <a:solidFill>
                  <a:schemeClr val="tx1"/>
                </a:solidFill>
                <a:effectLst/>
                <a:latin typeface="+mn-lt"/>
                <a:ea typeface="+mn-ea"/>
                <a:cs typeface="+mn-cs"/>
              </a:rPr>
              <a:t> (vv. 2, 5, 16), public ostentation (vv. 1-2, 5, 16), receiving</a:t>
            </a:r>
            <a:r>
              <a:rPr lang="en-US" sz="1200" b="1" kern="1200">
                <a:solidFill>
                  <a:schemeClr val="tx1"/>
                </a:solidFill>
                <a:effectLst/>
                <a:latin typeface="+mn-lt"/>
                <a:ea typeface="+mn-ea"/>
                <a:cs typeface="+mn-cs"/>
              </a:rPr>
              <a:t> their reward in full</a:t>
            </a:r>
            <a:r>
              <a:rPr lang="en-US" sz="1200" kern="1200">
                <a:solidFill>
                  <a:schemeClr val="tx1"/>
                </a:solidFill>
                <a:effectLst/>
                <a:latin typeface="+mn-lt"/>
                <a:ea typeface="+mn-ea"/>
                <a:cs typeface="+mn-cs"/>
              </a:rPr>
              <a:t> when their actions are done before men (vv. 2, 5, 16), acting </a:t>
            </a:r>
            <a:r>
              <a:rPr lang="en-US" sz="1200" b="1" kern="1200">
                <a:solidFill>
                  <a:schemeClr val="tx1"/>
                </a:solidFill>
                <a:effectLst/>
                <a:latin typeface="+mn-lt"/>
                <a:ea typeface="+mn-ea"/>
                <a:cs typeface="+mn-cs"/>
              </a:rPr>
              <a:t>in secret</a:t>
            </a:r>
            <a:r>
              <a:rPr lang="en-US" sz="1200" kern="1200">
                <a:solidFill>
                  <a:schemeClr val="tx1"/>
                </a:solidFill>
                <a:effectLst/>
                <a:latin typeface="+mn-lt"/>
                <a:ea typeface="+mn-ea"/>
                <a:cs typeface="+mn-cs"/>
              </a:rPr>
              <a:t> (vv. 4, 6, 18), and being rewarded by the </a:t>
            </a:r>
            <a:r>
              <a:rPr lang="en-US" sz="1200" b="1" kern="1200">
                <a:solidFill>
                  <a:schemeClr val="tx1"/>
                </a:solidFill>
                <a:effectLst/>
                <a:latin typeface="+mn-lt"/>
                <a:ea typeface="+mn-ea"/>
                <a:cs typeface="+mn-cs"/>
              </a:rPr>
              <a:t>Father, who sees</a:t>
            </a:r>
            <a:r>
              <a:rPr lang="en-US" sz="1200" kern="1200">
                <a:solidFill>
                  <a:schemeClr val="tx1"/>
                </a:solidFill>
                <a:effectLst/>
                <a:latin typeface="+mn-lt"/>
                <a:ea typeface="+mn-ea"/>
                <a:cs typeface="+mn-cs"/>
              </a:rPr>
              <a:t> or </a:t>
            </a:r>
            <a:r>
              <a:rPr lang="mr-IN" sz="1200" kern="1200">
                <a:solidFill>
                  <a:schemeClr val="tx1"/>
                </a:solidFill>
                <a:effectLst/>
                <a:latin typeface="+mn-lt"/>
                <a:ea typeface="+mn-ea"/>
                <a:cs typeface="+mn-cs"/>
              </a:rPr>
              <a:t>'</a:t>
            </a:r>
            <a:r>
              <a:rPr lang="en-US" sz="1200" kern="1200">
                <a:solidFill>
                  <a:schemeClr val="tx1"/>
                </a:solidFill>
                <a:effectLst/>
                <a:latin typeface="+mn-lt"/>
                <a:ea typeface="+mn-ea"/>
                <a:cs typeface="+mn-cs"/>
              </a:rPr>
              <a:t>knows,</a:t>
            </a:r>
            <a:r>
              <a:rPr lang="mr-IN" sz="1200" kern="1200">
                <a:solidFill>
                  <a:schemeClr val="tx1"/>
                </a:solidFill>
                <a:effectLst/>
                <a:latin typeface="+mn-lt"/>
                <a:ea typeface="+mn-ea"/>
                <a:cs typeface="+mn-cs"/>
              </a:rPr>
              <a:t>'</a:t>
            </a:r>
            <a:r>
              <a:rPr lang="en-US" sz="1200" kern="1200">
                <a:solidFill>
                  <a:schemeClr val="tx1"/>
                </a:solidFill>
                <a:effectLst/>
                <a:latin typeface="+mn-lt"/>
                <a:ea typeface="+mn-ea"/>
                <a:cs typeface="+mn-cs"/>
              </a:rPr>
              <a:t> when one</a:t>
            </a:r>
            <a:r>
              <a:rPr lang="mr-IN" sz="1200" kern="1200">
                <a:solidFill>
                  <a:schemeClr val="tx1"/>
                </a:solidFill>
                <a:effectLst/>
                <a:latin typeface="+mn-lt"/>
                <a:ea typeface="+mn-ea"/>
                <a:cs typeface="+mn-cs"/>
              </a:rPr>
              <a:t>'</a:t>
            </a:r>
            <a:r>
              <a:rPr lang="en-US" sz="1200" kern="1200">
                <a:solidFill>
                  <a:schemeClr val="tx1"/>
                </a:solidFill>
                <a:effectLst/>
                <a:latin typeface="+mn-lt"/>
                <a:ea typeface="+mn-ea"/>
                <a:cs typeface="+mn-cs"/>
              </a:rPr>
              <a:t>s actions are done secretly (vv. 4, 6, 8, 18)</a:t>
            </a:r>
            <a:r>
              <a:rPr lang="mr-IN" sz="1200" kern="1200">
                <a:solidFill>
                  <a:schemeClr val="tx1"/>
                </a:solidFill>
                <a:effectLst/>
                <a:latin typeface="+mn-lt"/>
                <a:ea typeface="+mn-ea"/>
                <a:cs typeface="+mn-cs"/>
              </a:rPr>
              <a:t>"</a:t>
            </a:r>
            <a:r>
              <a:rPr lang="en-US" sz="1200" kern="1200">
                <a:solidFill>
                  <a:schemeClr val="tx1"/>
                </a:solidFill>
                <a:effectLst/>
                <a:latin typeface="+mn-lt"/>
                <a:ea typeface="+mn-ea"/>
                <a:cs typeface="+mn-cs"/>
              </a:rPr>
              <a:t> (Barbieri, </a:t>
            </a:r>
            <a:r>
              <a:rPr lang="en-US" sz="1200" i="1" kern="1200">
                <a:solidFill>
                  <a:schemeClr val="tx1"/>
                </a:solidFill>
                <a:effectLst/>
                <a:latin typeface="+mn-lt"/>
                <a:ea typeface="+mn-ea"/>
                <a:cs typeface="+mn-cs"/>
              </a:rPr>
              <a:t>BKC</a:t>
            </a:r>
            <a:r>
              <a:rPr lang="en-US" sz="1200" kern="1200">
                <a:solidFill>
                  <a:schemeClr val="tx1"/>
                </a:solidFill>
                <a:effectLst/>
                <a:latin typeface="+mn-lt"/>
                <a:ea typeface="+mn-ea"/>
                <a:cs typeface="+mn-cs"/>
              </a:rPr>
              <a:t>, 2:33).</a:t>
            </a:r>
            <a:r>
              <a:rPr lang="en-SG">
                <a:effectLst/>
              </a:rPr>
              <a:t> </a:t>
            </a:r>
          </a:p>
          <a:p>
            <a:r>
              <a:rPr lang="en-US">
                <a:cs typeface="ＭＳ Ｐゴシック" charset="0"/>
              </a:rPr>
              <a:t>___________</a:t>
            </a:r>
          </a:p>
          <a:p>
            <a:r>
              <a:rPr lang="en-US" sz="1200" kern="1200">
                <a:solidFill>
                  <a:schemeClr val="tx1"/>
                </a:solidFill>
                <a:effectLst/>
                <a:latin typeface="+mn-lt"/>
                <a:ea typeface="+mn-ea"/>
                <a:cs typeface="+mn-cs"/>
              </a:rPr>
              <a:t>Teaching about Giving to the Needy</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6:1</a:t>
            </a:r>
            <a:r>
              <a:rPr lang="en-US" sz="1200" kern="1200">
                <a:solidFill>
                  <a:schemeClr val="tx1"/>
                </a:solidFill>
                <a:effectLst/>
                <a:latin typeface="+mn-lt"/>
                <a:ea typeface="+mn-ea"/>
                <a:cs typeface="+mn-cs"/>
              </a:rPr>
              <a:t>    “Watch out! Don’t do your good deeds publicly, to be admired by others, for you will lose the reward from your Father in heaven.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When you give to someone in need, don’t do as the hypocrites do—blowing trumpets in the synagogues and streets to call attention to their acts of charity! I tell you the truth, they have received all the reward they will ever get. </a:t>
            </a:r>
            <a:r>
              <a:rPr lang="en-US" sz="1200" b="1" kern="1200" baseline="30000">
                <a:solidFill>
                  <a:schemeClr val="tx1"/>
                </a:solidFill>
                <a:effectLst/>
                <a:latin typeface="+mn-lt"/>
                <a:ea typeface="+mn-ea"/>
                <a:cs typeface="+mn-cs"/>
              </a:rPr>
              <a:t>3</a:t>
            </a:r>
            <a:r>
              <a:rPr lang="en-US" sz="1200" kern="1200">
                <a:solidFill>
                  <a:schemeClr val="tx1"/>
                </a:solidFill>
                <a:effectLst/>
                <a:latin typeface="+mn-lt"/>
                <a:ea typeface="+mn-ea"/>
                <a:cs typeface="+mn-cs"/>
              </a:rPr>
              <a:t> But when you give to someone in need, don’t let your left hand know what your right hand is doing. </a:t>
            </a:r>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Give your gifts in private, and your Father, who sees everything, will reward you.</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Teaching about Prayer and Fasting</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6:5</a:t>
            </a:r>
            <a:r>
              <a:rPr lang="en-US" sz="1200" kern="1200">
                <a:solidFill>
                  <a:schemeClr val="tx1"/>
                </a:solidFill>
                <a:effectLst/>
                <a:latin typeface="+mn-lt"/>
                <a:ea typeface="+mn-ea"/>
                <a:cs typeface="+mn-cs"/>
              </a:rPr>
              <a:t>    “When you pray, don’t be like the hypocrites who love to pray publicly on street corners and in the synagogues where everyone can see them. I tell you the truth, that is all the reward they will ever get. </a:t>
            </a:r>
            <a:r>
              <a:rPr lang="en-US" sz="1200" b="1" kern="1200" baseline="30000">
                <a:solidFill>
                  <a:schemeClr val="tx1"/>
                </a:solidFill>
                <a:effectLst/>
                <a:latin typeface="+mn-lt"/>
                <a:ea typeface="+mn-ea"/>
                <a:cs typeface="+mn-cs"/>
              </a:rPr>
              <a:t>6</a:t>
            </a:r>
            <a:r>
              <a:rPr lang="en-US" sz="1200" kern="1200">
                <a:solidFill>
                  <a:schemeClr val="tx1"/>
                </a:solidFill>
                <a:effectLst/>
                <a:latin typeface="+mn-lt"/>
                <a:ea typeface="+mn-ea"/>
                <a:cs typeface="+mn-cs"/>
              </a:rPr>
              <a:t> But when you pray, go away by yourself, shut the door behind you, and pray to your Father in private. Then your Father, who sees everything, will reward you.</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6:7</a:t>
            </a:r>
            <a:r>
              <a:rPr lang="en-US" sz="1200" kern="1200">
                <a:solidFill>
                  <a:schemeClr val="tx1"/>
                </a:solidFill>
                <a:effectLst/>
                <a:latin typeface="+mn-lt"/>
                <a:ea typeface="+mn-ea"/>
                <a:cs typeface="+mn-cs"/>
              </a:rPr>
              <a:t>    “When you pray, don’t babble on and on as the Gentiles do. They think their prayers are answered merely by repeating their words again and again. </a:t>
            </a:r>
            <a:r>
              <a:rPr lang="en-US" sz="1200" b="1" kern="1200" baseline="30000">
                <a:solidFill>
                  <a:schemeClr val="tx1"/>
                </a:solidFill>
                <a:effectLst/>
                <a:latin typeface="+mn-lt"/>
                <a:ea typeface="+mn-ea"/>
                <a:cs typeface="+mn-cs"/>
              </a:rPr>
              <a:t>8</a:t>
            </a:r>
            <a:r>
              <a:rPr lang="en-US" sz="1200" kern="1200">
                <a:solidFill>
                  <a:schemeClr val="tx1"/>
                </a:solidFill>
                <a:effectLst/>
                <a:latin typeface="+mn-lt"/>
                <a:ea typeface="+mn-ea"/>
                <a:cs typeface="+mn-cs"/>
              </a:rPr>
              <a:t> Don’t be like them, for your Father knows exactly what you need even before you ask him! </a:t>
            </a:r>
            <a:r>
              <a:rPr lang="en-US" sz="1200" b="1" kern="1200" baseline="30000">
                <a:solidFill>
                  <a:schemeClr val="tx1"/>
                </a:solidFill>
                <a:effectLst/>
                <a:latin typeface="+mn-lt"/>
                <a:ea typeface="+mn-ea"/>
                <a:cs typeface="+mn-cs"/>
              </a:rPr>
              <a:t>9</a:t>
            </a:r>
            <a:r>
              <a:rPr lang="en-US" sz="1200" kern="1200">
                <a:solidFill>
                  <a:schemeClr val="tx1"/>
                </a:solidFill>
                <a:effectLst/>
                <a:latin typeface="+mn-lt"/>
                <a:ea typeface="+mn-ea"/>
                <a:cs typeface="+mn-cs"/>
              </a:rPr>
              <a:t> Pray like this: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Our Father in heaven,</a:t>
            </a:r>
          </a:p>
          <a:p>
            <a:r>
              <a:rPr lang="en-US" sz="1200" kern="1200">
                <a:solidFill>
                  <a:schemeClr val="tx1"/>
                </a:solidFill>
                <a:effectLst/>
                <a:latin typeface="+mn-lt"/>
                <a:ea typeface="+mn-ea"/>
                <a:cs typeface="+mn-cs"/>
              </a:rPr>
              <a:t>may your name be kept holy.</a:t>
            </a:r>
          </a:p>
          <a:p>
            <a:r>
              <a:rPr lang="en-US" sz="1200" b="1" kern="1200" baseline="30000">
                <a:solidFill>
                  <a:schemeClr val="tx1"/>
                </a:solidFill>
                <a:effectLst/>
                <a:latin typeface="+mn-lt"/>
                <a:ea typeface="+mn-ea"/>
                <a:cs typeface="+mn-cs"/>
              </a:rPr>
              <a:t>10</a:t>
            </a:r>
            <a:r>
              <a:rPr lang="en-US" sz="1200" kern="1200">
                <a:solidFill>
                  <a:schemeClr val="tx1"/>
                </a:solidFill>
                <a:effectLst/>
                <a:latin typeface="+mn-lt"/>
                <a:ea typeface="+mn-ea"/>
                <a:cs typeface="+mn-cs"/>
              </a:rPr>
              <a:t> May your Kingdom come soon.</a:t>
            </a:r>
          </a:p>
          <a:p>
            <a:r>
              <a:rPr lang="en-US" sz="1200" kern="1200">
                <a:solidFill>
                  <a:schemeClr val="tx1"/>
                </a:solidFill>
                <a:effectLst/>
                <a:latin typeface="+mn-lt"/>
                <a:ea typeface="+mn-ea"/>
                <a:cs typeface="+mn-cs"/>
              </a:rPr>
              <a:t>May your will be done on earth,</a:t>
            </a:r>
          </a:p>
          <a:p>
            <a:r>
              <a:rPr lang="en-US" sz="1200" kern="1200">
                <a:solidFill>
                  <a:schemeClr val="tx1"/>
                </a:solidFill>
                <a:effectLst/>
                <a:latin typeface="+mn-lt"/>
                <a:ea typeface="+mn-ea"/>
                <a:cs typeface="+mn-cs"/>
              </a:rPr>
              <a:t>as it is in heaven.</a:t>
            </a:r>
          </a:p>
          <a:p>
            <a:r>
              <a:rPr lang="en-US" sz="1200" b="1" kern="1200" baseline="30000">
                <a:solidFill>
                  <a:schemeClr val="tx1"/>
                </a:solidFill>
                <a:effectLst/>
                <a:latin typeface="+mn-lt"/>
                <a:ea typeface="+mn-ea"/>
                <a:cs typeface="+mn-cs"/>
              </a:rPr>
              <a:t>11</a:t>
            </a:r>
            <a:r>
              <a:rPr lang="en-US" sz="1200" kern="1200">
                <a:solidFill>
                  <a:schemeClr val="tx1"/>
                </a:solidFill>
                <a:effectLst/>
                <a:latin typeface="+mn-lt"/>
                <a:ea typeface="+mn-ea"/>
                <a:cs typeface="+mn-cs"/>
              </a:rPr>
              <a:t> Give us today the food we need,</a:t>
            </a:r>
          </a:p>
          <a:p>
            <a:r>
              <a:rPr lang="en-US" sz="1200" b="1" kern="1200" baseline="30000">
                <a:solidFill>
                  <a:schemeClr val="tx1"/>
                </a:solidFill>
                <a:effectLst/>
                <a:latin typeface="+mn-lt"/>
                <a:ea typeface="+mn-ea"/>
                <a:cs typeface="+mn-cs"/>
              </a:rPr>
              <a:t>12</a:t>
            </a:r>
            <a:r>
              <a:rPr lang="en-US" sz="1200" kern="1200">
                <a:solidFill>
                  <a:schemeClr val="tx1"/>
                </a:solidFill>
                <a:effectLst/>
                <a:latin typeface="+mn-lt"/>
                <a:ea typeface="+mn-ea"/>
                <a:cs typeface="+mn-cs"/>
              </a:rPr>
              <a:t> and forgive us our sins,</a:t>
            </a:r>
          </a:p>
          <a:p>
            <a:r>
              <a:rPr lang="en-US" sz="1200" kern="1200">
                <a:solidFill>
                  <a:schemeClr val="tx1"/>
                </a:solidFill>
                <a:effectLst/>
                <a:latin typeface="+mn-lt"/>
                <a:ea typeface="+mn-ea"/>
                <a:cs typeface="+mn-cs"/>
              </a:rPr>
              <a:t>as we have forgiven those who sin against us.</a:t>
            </a:r>
          </a:p>
          <a:p>
            <a:r>
              <a:rPr lang="en-US" sz="1200" b="1" kern="1200" baseline="30000">
                <a:solidFill>
                  <a:schemeClr val="tx1"/>
                </a:solidFill>
                <a:effectLst/>
                <a:latin typeface="+mn-lt"/>
                <a:ea typeface="+mn-ea"/>
                <a:cs typeface="+mn-cs"/>
              </a:rPr>
              <a:t>13</a:t>
            </a:r>
            <a:r>
              <a:rPr lang="en-US" sz="1200" kern="1200">
                <a:solidFill>
                  <a:schemeClr val="tx1"/>
                </a:solidFill>
                <a:effectLst/>
                <a:latin typeface="+mn-lt"/>
                <a:ea typeface="+mn-ea"/>
                <a:cs typeface="+mn-cs"/>
              </a:rPr>
              <a:t> And don’t let us yield to temptation,</a:t>
            </a:r>
          </a:p>
          <a:p>
            <a:r>
              <a:rPr lang="en-US" sz="1200" kern="1200">
                <a:solidFill>
                  <a:schemeClr val="tx1"/>
                </a:solidFill>
                <a:effectLst/>
                <a:latin typeface="+mn-lt"/>
                <a:ea typeface="+mn-ea"/>
                <a:cs typeface="+mn-cs"/>
              </a:rPr>
              <a:t>but rescue us from the evil one.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6:14</a:t>
            </a:r>
            <a:r>
              <a:rPr lang="en-US" sz="1200" kern="1200">
                <a:solidFill>
                  <a:schemeClr val="tx1"/>
                </a:solidFill>
                <a:effectLst/>
                <a:latin typeface="+mn-lt"/>
                <a:ea typeface="+mn-ea"/>
                <a:cs typeface="+mn-cs"/>
              </a:rPr>
              <a:t>    “If you forgive those who sin against you, your heavenly Father will forgive you. </a:t>
            </a:r>
            <a:r>
              <a:rPr lang="en-US" sz="1200" b="1" kern="1200" baseline="30000">
                <a:solidFill>
                  <a:schemeClr val="tx1"/>
                </a:solidFill>
                <a:effectLst/>
                <a:latin typeface="+mn-lt"/>
                <a:ea typeface="+mn-ea"/>
                <a:cs typeface="+mn-cs"/>
              </a:rPr>
              <a:t>15</a:t>
            </a:r>
            <a:r>
              <a:rPr lang="en-US" sz="1200" kern="1200">
                <a:solidFill>
                  <a:schemeClr val="tx1"/>
                </a:solidFill>
                <a:effectLst/>
                <a:latin typeface="+mn-lt"/>
                <a:ea typeface="+mn-ea"/>
                <a:cs typeface="+mn-cs"/>
              </a:rPr>
              <a:t> But if you refuse to forgive others, your Father will not forgive your sins.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6:16</a:t>
            </a:r>
            <a:r>
              <a:rPr lang="en-US" sz="1200" kern="1200">
                <a:solidFill>
                  <a:schemeClr val="tx1"/>
                </a:solidFill>
                <a:effectLst/>
                <a:latin typeface="+mn-lt"/>
                <a:ea typeface="+mn-ea"/>
                <a:cs typeface="+mn-cs"/>
              </a:rPr>
              <a:t>    “And when you fast, don’t make it obvious, as the hypocrites do, for they try to look miserable and disheveled so people will admire them for their fasting. I tell you the truth, that is the only reward they will ever get. </a:t>
            </a:r>
            <a:r>
              <a:rPr lang="en-US" sz="1200" b="1" kern="1200" baseline="30000">
                <a:solidFill>
                  <a:schemeClr val="tx1"/>
                </a:solidFill>
                <a:effectLst/>
                <a:latin typeface="+mn-lt"/>
                <a:ea typeface="+mn-ea"/>
                <a:cs typeface="+mn-cs"/>
              </a:rPr>
              <a:t>17</a:t>
            </a:r>
            <a:r>
              <a:rPr lang="en-US" sz="1200" kern="1200">
                <a:solidFill>
                  <a:schemeClr val="tx1"/>
                </a:solidFill>
                <a:effectLst/>
                <a:latin typeface="+mn-lt"/>
                <a:ea typeface="+mn-ea"/>
                <a:cs typeface="+mn-cs"/>
              </a:rPr>
              <a:t> But when you fast, comb your hair and wash your face. </a:t>
            </a:r>
            <a:r>
              <a:rPr lang="en-US" sz="1200" b="1" kern="1200" baseline="30000">
                <a:solidFill>
                  <a:schemeClr val="tx1"/>
                </a:solidFill>
                <a:effectLst/>
                <a:latin typeface="+mn-lt"/>
                <a:ea typeface="+mn-ea"/>
                <a:cs typeface="+mn-cs"/>
              </a:rPr>
              <a:t>18</a:t>
            </a:r>
            <a:r>
              <a:rPr lang="en-US" sz="1200" kern="1200">
                <a:solidFill>
                  <a:schemeClr val="tx1"/>
                </a:solidFill>
                <a:effectLst/>
                <a:latin typeface="+mn-lt"/>
                <a:ea typeface="+mn-ea"/>
                <a:cs typeface="+mn-cs"/>
              </a:rPr>
              <a:t> Then no one will notice that you are fasting, except your Father, who knows what you do in private. And your Father, who sees everything, will reward you.</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Teaching about Money and Possessions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6:19</a:t>
            </a:r>
            <a:r>
              <a:rPr lang="en-US" sz="1200" kern="1200">
                <a:solidFill>
                  <a:schemeClr val="tx1"/>
                </a:solidFill>
                <a:effectLst/>
                <a:latin typeface="+mn-lt"/>
                <a:ea typeface="+mn-ea"/>
                <a:cs typeface="+mn-cs"/>
              </a:rPr>
              <a:t>    “Don’t store up treasures here on earth, where moths eat them and rust destroys them, and where thieves break in and steal. </a:t>
            </a:r>
            <a:r>
              <a:rPr lang="en-US" sz="1200" b="1" kern="1200" baseline="30000">
                <a:solidFill>
                  <a:schemeClr val="tx1"/>
                </a:solidFill>
                <a:effectLst/>
                <a:latin typeface="+mn-lt"/>
                <a:ea typeface="+mn-ea"/>
                <a:cs typeface="+mn-cs"/>
              </a:rPr>
              <a:t>20</a:t>
            </a:r>
            <a:r>
              <a:rPr lang="en-US" sz="1200" kern="1200">
                <a:solidFill>
                  <a:schemeClr val="tx1"/>
                </a:solidFill>
                <a:effectLst/>
                <a:latin typeface="+mn-lt"/>
                <a:ea typeface="+mn-ea"/>
                <a:cs typeface="+mn-cs"/>
              </a:rPr>
              <a:t> Store your treasures in heaven, where moths and rust cannot destroy, and thieves do not break in and steal. </a:t>
            </a:r>
            <a:r>
              <a:rPr lang="en-US" sz="1200" b="1" kern="1200" baseline="30000">
                <a:solidFill>
                  <a:schemeClr val="tx1"/>
                </a:solidFill>
                <a:effectLst/>
                <a:latin typeface="+mn-lt"/>
                <a:ea typeface="+mn-ea"/>
                <a:cs typeface="+mn-cs"/>
              </a:rPr>
              <a:t>21</a:t>
            </a:r>
            <a:r>
              <a:rPr lang="en-US" sz="1200" kern="1200">
                <a:solidFill>
                  <a:schemeClr val="tx1"/>
                </a:solidFill>
                <a:effectLst/>
                <a:latin typeface="+mn-lt"/>
                <a:ea typeface="+mn-ea"/>
                <a:cs typeface="+mn-cs"/>
              </a:rPr>
              <a:t> Wherever your treasure is, there the desires of your heart will also be.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6:22</a:t>
            </a:r>
            <a:r>
              <a:rPr lang="en-US" sz="1200" kern="1200">
                <a:solidFill>
                  <a:schemeClr val="tx1"/>
                </a:solidFill>
                <a:effectLst/>
                <a:latin typeface="+mn-lt"/>
                <a:ea typeface="+mn-ea"/>
                <a:cs typeface="+mn-cs"/>
              </a:rPr>
              <a:t>    “Your eye is like a lamp that provides light for your body. When your eye is healthy, your whole body is filled with light. </a:t>
            </a:r>
            <a:r>
              <a:rPr lang="en-US" sz="1200" b="1" kern="1200" baseline="30000">
                <a:solidFill>
                  <a:schemeClr val="tx1"/>
                </a:solidFill>
                <a:effectLst/>
                <a:latin typeface="+mn-lt"/>
                <a:ea typeface="+mn-ea"/>
                <a:cs typeface="+mn-cs"/>
              </a:rPr>
              <a:t>23</a:t>
            </a:r>
            <a:r>
              <a:rPr lang="en-US" sz="1200" kern="1200">
                <a:solidFill>
                  <a:schemeClr val="tx1"/>
                </a:solidFill>
                <a:effectLst/>
                <a:latin typeface="+mn-lt"/>
                <a:ea typeface="+mn-ea"/>
                <a:cs typeface="+mn-cs"/>
              </a:rPr>
              <a:t> But when your eye is unhealthy, your whole body is filled with darkness. And if the light you think you have is actually darkness, how deep that darkness is!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6:24</a:t>
            </a:r>
            <a:r>
              <a:rPr lang="en-US" sz="1200" kern="1200">
                <a:solidFill>
                  <a:schemeClr val="tx1"/>
                </a:solidFill>
                <a:effectLst/>
                <a:latin typeface="+mn-lt"/>
                <a:ea typeface="+mn-ea"/>
                <a:cs typeface="+mn-cs"/>
              </a:rPr>
              <a:t>    “No one can serve two masters. For you will hate one and love the other; you will be devoted to one and despise the other. You cannot serve God and be enslaved to money.</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6:25</a:t>
            </a:r>
            <a:r>
              <a:rPr lang="en-US" sz="1200" kern="1200">
                <a:solidFill>
                  <a:schemeClr val="tx1"/>
                </a:solidFill>
                <a:effectLst/>
                <a:latin typeface="+mn-lt"/>
                <a:ea typeface="+mn-ea"/>
                <a:cs typeface="+mn-cs"/>
              </a:rPr>
              <a:t>    “That is why I tell you not to worry about everyday life—whether you have enough food and drink, or enough clothes to wear. Isn’t life more than food, and your body more than clothing? </a:t>
            </a:r>
            <a:r>
              <a:rPr lang="en-US" sz="1200" b="1" kern="1200" baseline="30000">
                <a:solidFill>
                  <a:schemeClr val="tx1"/>
                </a:solidFill>
                <a:effectLst/>
                <a:latin typeface="+mn-lt"/>
                <a:ea typeface="+mn-ea"/>
                <a:cs typeface="+mn-cs"/>
              </a:rPr>
              <a:t>26</a:t>
            </a:r>
            <a:r>
              <a:rPr lang="en-US" sz="1200" kern="1200">
                <a:solidFill>
                  <a:schemeClr val="tx1"/>
                </a:solidFill>
                <a:effectLst/>
                <a:latin typeface="+mn-lt"/>
                <a:ea typeface="+mn-ea"/>
                <a:cs typeface="+mn-cs"/>
              </a:rPr>
              <a:t> Look at the birds. They don’t plant or harvest or store food in barns, for your heavenly Father feeds them. And aren’t you far more valuable to him than they are? </a:t>
            </a:r>
            <a:r>
              <a:rPr lang="en-US" sz="1200" b="1" kern="1200" baseline="30000">
                <a:solidFill>
                  <a:schemeClr val="tx1"/>
                </a:solidFill>
                <a:effectLst/>
                <a:latin typeface="+mn-lt"/>
                <a:ea typeface="+mn-ea"/>
                <a:cs typeface="+mn-cs"/>
              </a:rPr>
              <a:t>27</a:t>
            </a:r>
            <a:r>
              <a:rPr lang="en-US" sz="1200" kern="1200">
                <a:solidFill>
                  <a:schemeClr val="tx1"/>
                </a:solidFill>
                <a:effectLst/>
                <a:latin typeface="+mn-lt"/>
                <a:ea typeface="+mn-ea"/>
                <a:cs typeface="+mn-cs"/>
              </a:rPr>
              <a:t> Can all your worries add a single moment to your life?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6:28</a:t>
            </a:r>
            <a:r>
              <a:rPr lang="en-US" sz="1200" kern="1200">
                <a:solidFill>
                  <a:schemeClr val="tx1"/>
                </a:solidFill>
                <a:effectLst/>
                <a:latin typeface="+mn-lt"/>
                <a:ea typeface="+mn-ea"/>
                <a:cs typeface="+mn-cs"/>
              </a:rPr>
              <a:t>    “And why worry about your clothing? Look at the lilies of the field and how they grow. They don’t work or make their clothing, </a:t>
            </a:r>
            <a:r>
              <a:rPr lang="en-US" sz="1200" b="1" kern="1200" baseline="30000">
                <a:solidFill>
                  <a:schemeClr val="tx1"/>
                </a:solidFill>
                <a:effectLst/>
                <a:latin typeface="+mn-lt"/>
                <a:ea typeface="+mn-ea"/>
                <a:cs typeface="+mn-cs"/>
              </a:rPr>
              <a:t>29</a:t>
            </a:r>
            <a:r>
              <a:rPr lang="en-US" sz="1200" kern="1200">
                <a:solidFill>
                  <a:schemeClr val="tx1"/>
                </a:solidFill>
                <a:effectLst/>
                <a:latin typeface="+mn-lt"/>
                <a:ea typeface="+mn-ea"/>
                <a:cs typeface="+mn-cs"/>
              </a:rPr>
              <a:t> yet Solomon in all his glory was not dressed as beautifully as they are. </a:t>
            </a:r>
            <a:r>
              <a:rPr lang="en-US" sz="1200" b="1" kern="1200" baseline="30000">
                <a:solidFill>
                  <a:schemeClr val="tx1"/>
                </a:solidFill>
                <a:effectLst/>
                <a:latin typeface="+mn-lt"/>
                <a:ea typeface="+mn-ea"/>
                <a:cs typeface="+mn-cs"/>
              </a:rPr>
              <a:t>30</a:t>
            </a:r>
            <a:r>
              <a:rPr lang="en-US" sz="1200" kern="1200">
                <a:solidFill>
                  <a:schemeClr val="tx1"/>
                </a:solidFill>
                <a:effectLst/>
                <a:latin typeface="+mn-lt"/>
                <a:ea typeface="+mn-ea"/>
                <a:cs typeface="+mn-cs"/>
              </a:rPr>
              <a:t> And if God cares so wonderfully for wildflowers that are here today and thrown into the fire tomorrow, he will certainly care for you. Why do you have so little faith?</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6:31</a:t>
            </a:r>
            <a:r>
              <a:rPr lang="en-US" sz="1200" kern="1200">
                <a:solidFill>
                  <a:schemeClr val="tx1"/>
                </a:solidFill>
                <a:effectLst/>
                <a:latin typeface="+mn-lt"/>
                <a:ea typeface="+mn-ea"/>
                <a:cs typeface="+mn-cs"/>
              </a:rPr>
              <a:t>    “So don’t worry about these things, saying, ‘What will we eat? What will we drink? What will we wear?’ </a:t>
            </a:r>
            <a:r>
              <a:rPr lang="en-US" sz="1200" b="1" kern="1200" baseline="30000">
                <a:solidFill>
                  <a:schemeClr val="tx1"/>
                </a:solidFill>
                <a:effectLst/>
                <a:latin typeface="+mn-lt"/>
                <a:ea typeface="+mn-ea"/>
                <a:cs typeface="+mn-cs"/>
              </a:rPr>
              <a:t>32</a:t>
            </a:r>
            <a:r>
              <a:rPr lang="en-US" sz="1200" kern="1200">
                <a:solidFill>
                  <a:schemeClr val="tx1"/>
                </a:solidFill>
                <a:effectLst/>
                <a:latin typeface="+mn-lt"/>
                <a:ea typeface="+mn-ea"/>
                <a:cs typeface="+mn-cs"/>
              </a:rPr>
              <a:t> These things dominate the thoughts of unbelievers, but your heavenly Father already knows all your needs. </a:t>
            </a:r>
            <a:r>
              <a:rPr lang="en-US" sz="1200" b="1" kern="1200" baseline="30000">
                <a:solidFill>
                  <a:schemeClr val="tx1"/>
                </a:solidFill>
                <a:effectLst/>
                <a:latin typeface="+mn-lt"/>
                <a:ea typeface="+mn-ea"/>
                <a:cs typeface="+mn-cs"/>
              </a:rPr>
              <a:t>33</a:t>
            </a:r>
            <a:r>
              <a:rPr lang="en-US" sz="1200" kern="1200">
                <a:solidFill>
                  <a:schemeClr val="tx1"/>
                </a:solidFill>
                <a:effectLst/>
                <a:latin typeface="+mn-lt"/>
                <a:ea typeface="+mn-ea"/>
                <a:cs typeface="+mn-cs"/>
              </a:rPr>
              <a:t> Seek the Kingdom of God above all else, and live righteously, and he will give you everything you need.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6:34</a:t>
            </a:r>
            <a:r>
              <a:rPr lang="en-US" sz="1200" kern="1200">
                <a:solidFill>
                  <a:schemeClr val="tx1"/>
                </a:solidFill>
                <a:effectLst/>
                <a:latin typeface="+mn-lt"/>
                <a:ea typeface="+mn-ea"/>
                <a:cs typeface="+mn-cs"/>
              </a:rPr>
              <a:t>    “So don’t worry about tomorrow, for tomorrow will bring its own worries. Today’s trouble is enough for today.</a:t>
            </a:r>
          </a:p>
          <a:p>
            <a:endParaRPr lang="en-US">
              <a:cs typeface="ＭＳ Ｐゴシック" charset="0"/>
            </a:endParaRPr>
          </a:p>
        </p:txBody>
      </p:sp>
    </p:spTree>
    <p:extLst>
      <p:ext uri="{BB962C8B-B14F-4D97-AF65-F5344CB8AC3E}">
        <p14:creationId xmlns:p14="http://schemas.microsoft.com/office/powerpoint/2010/main" val="3184936472"/>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a:solidFill>
                  <a:schemeClr val="tx1"/>
                </a:solidFill>
                <a:effectLst/>
                <a:latin typeface="+mn-lt"/>
                <a:ea typeface="+mn-ea"/>
                <a:cs typeface="+mn-cs"/>
              </a:rPr>
              <a:t>• In contrast to the hypocritical teaching of the Pharisees</a:t>
            </a:r>
            <a:r>
              <a:rPr lang="is-IS" sz="1200" kern="1200">
                <a:solidFill>
                  <a:schemeClr val="tx1"/>
                </a:solidFill>
                <a:effectLst/>
                <a:latin typeface="+mn-lt"/>
                <a:ea typeface="+mn-ea"/>
                <a:cs typeface="+mn-cs"/>
              </a:rPr>
              <a:t>…</a:t>
            </a:r>
          </a:p>
          <a:p>
            <a:r>
              <a:rPr lang="is-IS" sz="1200" kern="1200">
                <a:solidFill>
                  <a:schemeClr val="tx1"/>
                </a:solidFill>
                <a:effectLst/>
                <a:latin typeface="+mn-lt"/>
                <a:ea typeface="+mn-ea"/>
                <a:cs typeface="+mn-cs"/>
              </a:rPr>
              <a:t>• </a:t>
            </a:r>
            <a:r>
              <a:rPr lang="en-US" sz="1200" kern="1200">
                <a:solidFill>
                  <a:schemeClr val="tx1"/>
                </a:solidFill>
                <a:effectLst/>
                <a:latin typeface="+mn-lt"/>
                <a:ea typeface="+mn-ea"/>
                <a:cs typeface="+mn-cs"/>
              </a:rPr>
              <a:t>Jesus gave his own humble teaching that was backed by his life example</a:t>
            </a:r>
            <a:r>
              <a:rPr lang="en-SG" sz="1200" kern="1200">
                <a:solidFill>
                  <a:schemeClr val="tx1"/>
                </a:solidFill>
                <a:effectLst/>
                <a:latin typeface="+mn-lt"/>
                <a:ea typeface="+mn-ea"/>
                <a:cs typeface="+mn-cs"/>
              </a:rPr>
              <a:t>.</a:t>
            </a:r>
          </a:p>
          <a:p>
            <a:r>
              <a:rPr lang="en-US" sz="1200" kern="1200">
                <a:solidFill>
                  <a:schemeClr val="tx1"/>
                </a:solidFill>
                <a:effectLst/>
                <a:latin typeface="+mn-lt"/>
                <a:ea typeface="+mn-ea"/>
                <a:cs typeface="+mn-cs"/>
              </a:rPr>
              <a:t>• In Matthew 7:1–7:6, Jesus addresses six areas of life: giving, prayer, fasting, investing, trust (not worry), and humility (not judging).</a:t>
            </a:r>
            <a:r>
              <a:rPr lang="en-SG">
                <a:effectLst/>
              </a:rPr>
              <a:t> </a:t>
            </a:r>
            <a:endParaRPr lang="en-US">
              <a:effectLst/>
            </a:endParaRPr>
          </a:p>
          <a:p>
            <a:r>
              <a:rPr lang="en-US">
                <a:effectLst/>
              </a:rPr>
              <a:t>• </a:t>
            </a:r>
            <a:r>
              <a:rPr lang="en-US" sz="1200" kern="1200">
                <a:solidFill>
                  <a:schemeClr val="tx1"/>
                </a:solidFill>
                <a:effectLst/>
                <a:latin typeface="+mn-lt"/>
                <a:ea typeface="+mn-ea"/>
                <a:cs typeface="+mn-cs"/>
              </a:rPr>
              <a:t>Each of these areas shows that the religious leaders did their good works only for public show just like 7:1 warns against.</a:t>
            </a:r>
            <a:r>
              <a:rPr lang="en-SG">
                <a:effectLst/>
              </a:rPr>
              <a:t> </a:t>
            </a:r>
          </a:p>
          <a:p>
            <a:r>
              <a:rPr lang="en-SG">
                <a:effectLst/>
              </a:rPr>
              <a:t>____</a:t>
            </a:r>
          </a:p>
          <a:p>
            <a:endParaRPr lang="en-SG">
              <a:effectLst/>
            </a:endParaRPr>
          </a:p>
          <a:p>
            <a:r>
              <a:rPr lang="en-US" sz="1200" kern="1200">
                <a:solidFill>
                  <a:schemeClr val="tx1"/>
                </a:solidFill>
                <a:effectLst/>
                <a:latin typeface="+mn-lt"/>
                <a:ea typeface="+mn-ea"/>
                <a:cs typeface="+mn-cs"/>
              </a:rPr>
              <a:t>Teaching about Giving to the Needy</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6:1</a:t>
            </a:r>
            <a:r>
              <a:rPr lang="en-US" sz="1200" kern="1200">
                <a:solidFill>
                  <a:schemeClr val="tx1"/>
                </a:solidFill>
                <a:effectLst/>
                <a:latin typeface="+mn-lt"/>
                <a:ea typeface="+mn-ea"/>
                <a:cs typeface="+mn-cs"/>
              </a:rPr>
              <a:t>    “Watch out! Don’t do your good deeds publicly, to be admired by others, for you will lose the reward from your Father in heaven.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When you give to someone in need, don’t do as the hypocrites do—blowing trumpets in the synagogues and streets to call attention to their acts of charity! I tell you the truth, they have received all the reward they will ever get. </a:t>
            </a:r>
            <a:r>
              <a:rPr lang="en-US" sz="1200" b="1" kern="1200" baseline="30000">
                <a:solidFill>
                  <a:schemeClr val="tx1"/>
                </a:solidFill>
                <a:effectLst/>
                <a:latin typeface="+mn-lt"/>
                <a:ea typeface="+mn-ea"/>
                <a:cs typeface="+mn-cs"/>
              </a:rPr>
              <a:t>3</a:t>
            </a:r>
            <a:r>
              <a:rPr lang="en-US" sz="1200" kern="1200">
                <a:solidFill>
                  <a:schemeClr val="tx1"/>
                </a:solidFill>
                <a:effectLst/>
                <a:latin typeface="+mn-lt"/>
                <a:ea typeface="+mn-ea"/>
                <a:cs typeface="+mn-cs"/>
              </a:rPr>
              <a:t> But when you give to someone in need, don’t let your left hand know what your right hand is doing. </a:t>
            </a:r>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Give your gifts in private, and your Father, who sees everything, will reward you.</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Teaching about Prayer and Fasting</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6:5</a:t>
            </a:r>
            <a:r>
              <a:rPr lang="en-US" sz="1200" kern="1200">
                <a:solidFill>
                  <a:schemeClr val="tx1"/>
                </a:solidFill>
                <a:effectLst/>
                <a:latin typeface="+mn-lt"/>
                <a:ea typeface="+mn-ea"/>
                <a:cs typeface="+mn-cs"/>
              </a:rPr>
              <a:t>    “When you pray, don’t be like the hypocrites who love to pray publicly on street corners and in the synagogues where everyone can see them. I tell you the truth, that is all the reward they will ever get. </a:t>
            </a:r>
            <a:r>
              <a:rPr lang="en-US" sz="1200" b="1" kern="1200" baseline="30000">
                <a:solidFill>
                  <a:schemeClr val="tx1"/>
                </a:solidFill>
                <a:effectLst/>
                <a:latin typeface="+mn-lt"/>
                <a:ea typeface="+mn-ea"/>
                <a:cs typeface="+mn-cs"/>
              </a:rPr>
              <a:t>6</a:t>
            </a:r>
            <a:r>
              <a:rPr lang="en-US" sz="1200" kern="1200">
                <a:solidFill>
                  <a:schemeClr val="tx1"/>
                </a:solidFill>
                <a:effectLst/>
                <a:latin typeface="+mn-lt"/>
                <a:ea typeface="+mn-ea"/>
                <a:cs typeface="+mn-cs"/>
              </a:rPr>
              <a:t> But when you pray, go away by yourself, shut the door behind you, and pray to your Father in private. Then your Father, who sees everything, will reward you.</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6:7</a:t>
            </a:r>
            <a:r>
              <a:rPr lang="en-US" sz="1200" kern="1200">
                <a:solidFill>
                  <a:schemeClr val="tx1"/>
                </a:solidFill>
                <a:effectLst/>
                <a:latin typeface="+mn-lt"/>
                <a:ea typeface="+mn-ea"/>
                <a:cs typeface="+mn-cs"/>
              </a:rPr>
              <a:t>    “When you pray, don’t babble on and on as the Gentiles do. They think their prayers are answered merely by repeating their words again and again. </a:t>
            </a:r>
            <a:r>
              <a:rPr lang="en-US" sz="1200" b="1" kern="1200" baseline="30000">
                <a:solidFill>
                  <a:schemeClr val="tx1"/>
                </a:solidFill>
                <a:effectLst/>
                <a:latin typeface="+mn-lt"/>
                <a:ea typeface="+mn-ea"/>
                <a:cs typeface="+mn-cs"/>
              </a:rPr>
              <a:t>8</a:t>
            </a:r>
            <a:r>
              <a:rPr lang="en-US" sz="1200" kern="1200">
                <a:solidFill>
                  <a:schemeClr val="tx1"/>
                </a:solidFill>
                <a:effectLst/>
                <a:latin typeface="+mn-lt"/>
                <a:ea typeface="+mn-ea"/>
                <a:cs typeface="+mn-cs"/>
              </a:rPr>
              <a:t> Don’t be like them, for your Father knows exactly what you need even before you ask him! </a:t>
            </a:r>
            <a:r>
              <a:rPr lang="en-US" sz="1200" b="1" kern="1200" baseline="30000">
                <a:solidFill>
                  <a:schemeClr val="tx1"/>
                </a:solidFill>
                <a:effectLst/>
                <a:latin typeface="+mn-lt"/>
                <a:ea typeface="+mn-ea"/>
                <a:cs typeface="+mn-cs"/>
              </a:rPr>
              <a:t>9</a:t>
            </a:r>
            <a:r>
              <a:rPr lang="en-US" sz="1200" kern="1200">
                <a:solidFill>
                  <a:schemeClr val="tx1"/>
                </a:solidFill>
                <a:effectLst/>
                <a:latin typeface="+mn-lt"/>
                <a:ea typeface="+mn-ea"/>
                <a:cs typeface="+mn-cs"/>
              </a:rPr>
              <a:t> Pray like this: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Our Father in heaven,</a:t>
            </a:r>
          </a:p>
          <a:p>
            <a:r>
              <a:rPr lang="en-US" sz="1200" kern="1200">
                <a:solidFill>
                  <a:schemeClr val="tx1"/>
                </a:solidFill>
                <a:effectLst/>
                <a:latin typeface="+mn-lt"/>
                <a:ea typeface="+mn-ea"/>
                <a:cs typeface="+mn-cs"/>
              </a:rPr>
              <a:t>may your name be kept holy.</a:t>
            </a:r>
          </a:p>
          <a:p>
            <a:r>
              <a:rPr lang="en-US" sz="1200" b="1" kern="1200" baseline="30000">
                <a:solidFill>
                  <a:schemeClr val="tx1"/>
                </a:solidFill>
                <a:effectLst/>
                <a:latin typeface="+mn-lt"/>
                <a:ea typeface="+mn-ea"/>
                <a:cs typeface="+mn-cs"/>
              </a:rPr>
              <a:t>10</a:t>
            </a:r>
            <a:r>
              <a:rPr lang="en-US" sz="1200" kern="1200">
                <a:solidFill>
                  <a:schemeClr val="tx1"/>
                </a:solidFill>
                <a:effectLst/>
                <a:latin typeface="+mn-lt"/>
                <a:ea typeface="+mn-ea"/>
                <a:cs typeface="+mn-cs"/>
              </a:rPr>
              <a:t> May your Kingdom come soon.</a:t>
            </a:r>
          </a:p>
          <a:p>
            <a:r>
              <a:rPr lang="en-US" sz="1200" kern="1200">
                <a:solidFill>
                  <a:schemeClr val="tx1"/>
                </a:solidFill>
                <a:effectLst/>
                <a:latin typeface="+mn-lt"/>
                <a:ea typeface="+mn-ea"/>
                <a:cs typeface="+mn-cs"/>
              </a:rPr>
              <a:t>May your will be done on earth,</a:t>
            </a:r>
          </a:p>
          <a:p>
            <a:r>
              <a:rPr lang="en-US" sz="1200" kern="1200">
                <a:solidFill>
                  <a:schemeClr val="tx1"/>
                </a:solidFill>
                <a:effectLst/>
                <a:latin typeface="+mn-lt"/>
                <a:ea typeface="+mn-ea"/>
                <a:cs typeface="+mn-cs"/>
              </a:rPr>
              <a:t>as it is in heaven.</a:t>
            </a:r>
          </a:p>
          <a:p>
            <a:r>
              <a:rPr lang="en-US" sz="1200" b="1" kern="1200" baseline="30000">
                <a:solidFill>
                  <a:schemeClr val="tx1"/>
                </a:solidFill>
                <a:effectLst/>
                <a:latin typeface="+mn-lt"/>
                <a:ea typeface="+mn-ea"/>
                <a:cs typeface="+mn-cs"/>
              </a:rPr>
              <a:t>11</a:t>
            </a:r>
            <a:r>
              <a:rPr lang="en-US" sz="1200" kern="1200">
                <a:solidFill>
                  <a:schemeClr val="tx1"/>
                </a:solidFill>
                <a:effectLst/>
                <a:latin typeface="+mn-lt"/>
                <a:ea typeface="+mn-ea"/>
                <a:cs typeface="+mn-cs"/>
              </a:rPr>
              <a:t> Give us today the food we need,</a:t>
            </a:r>
          </a:p>
          <a:p>
            <a:r>
              <a:rPr lang="en-US" sz="1200" b="1" kern="1200" baseline="30000">
                <a:solidFill>
                  <a:schemeClr val="tx1"/>
                </a:solidFill>
                <a:effectLst/>
                <a:latin typeface="+mn-lt"/>
                <a:ea typeface="+mn-ea"/>
                <a:cs typeface="+mn-cs"/>
              </a:rPr>
              <a:t>12</a:t>
            </a:r>
            <a:r>
              <a:rPr lang="en-US" sz="1200" kern="1200">
                <a:solidFill>
                  <a:schemeClr val="tx1"/>
                </a:solidFill>
                <a:effectLst/>
                <a:latin typeface="+mn-lt"/>
                <a:ea typeface="+mn-ea"/>
                <a:cs typeface="+mn-cs"/>
              </a:rPr>
              <a:t> and forgive us our sins,</a:t>
            </a:r>
          </a:p>
          <a:p>
            <a:r>
              <a:rPr lang="en-US" sz="1200" kern="1200">
                <a:solidFill>
                  <a:schemeClr val="tx1"/>
                </a:solidFill>
                <a:effectLst/>
                <a:latin typeface="+mn-lt"/>
                <a:ea typeface="+mn-ea"/>
                <a:cs typeface="+mn-cs"/>
              </a:rPr>
              <a:t>as we have forgiven those who sin against us.</a:t>
            </a:r>
          </a:p>
          <a:p>
            <a:r>
              <a:rPr lang="en-US" sz="1200" b="1" kern="1200" baseline="30000">
                <a:solidFill>
                  <a:schemeClr val="tx1"/>
                </a:solidFill>
                <a:effectLst/>
                <a:latin typeface="+mn-lt"/>
                <a:ea typeface="+mn-ea"/>
                <a:cs typeface="+mn-cs"/>
              </a:rPr>
              <a:t>13</a:t>
            </a:r>
            <a:r>
              <a:rPr lang="en-US" sz="1200" kern="1200">
                <a:solidFill>
                  <a:schemeClr val="tx1"/>
                </a:solidFill>
                <a:effectLst/>
                <a:latin typeface="+mn-lt"/>
                <a:ea typeface="+mn-ea"/>
                <a:cs typeface="+mn-cs"/>
              </a:rPr>
              <a:t> And don’t let us yield to temptation,</a:t>
            </a:r>
          </a:p>
          <a:p>
            <a:r>
              <a:rPr lang="en-US" sz="1200" kern="1200">
                <a:solidFill>
                  <a:schemeClr val="tx1"/>
                </a:solidFill>
                <a:effectLst/>
                <a:latin typeface="+mn-lt"/>
                <a:ea typeface="+mn-ea"/>
                <a:cs typeface="+mn-cs"/>
              </a:rPr>
              <a:t>but rescue us from the evil one.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6:14</a:t>
            </a:r>
            <a:r>
              <a:rPr lang="en-US" sz="1200" kern="1200">
                <a:solidFill>
                  <a:schemeClr val="tx1"/>
                </a:solidFill>
                <a:effectLst/>
                <a:latin typeface="+mn-lt"/>
                <a:ea typeface="+mn-ea"/>
                <a:cs typeface="+mn-cs"/>
              </a:rPr>
              <a:t>    “If you forgive those who sin against you, your heavenly Father will forgive you. </a:t>
            </a:r>
            <a:r>
              <a:rPr lang="en-US" sz="1200" b="1" kern="1200" baseline="30000">
                <a:solidFill>
                  <a:schemeClr val="tx1"/>
                </a:solidFill>
                <a:effectLst/>
                <a:latin typeface="+mn-lt"/>
                <a:ea typeface="+mn-ea"/>
                <a:cs typeface="+mn-cs"/>
              </a:rPr>
              <a:t>15</a:t>
            </a:r>
            <a:r>
              <a:rPr lang="en-US" sz="1200" kern="1200">
                <a:solidFill>
                  <a:schemeClr val="tx1"/>
                </a:solidFill>
                <a:effectLst/>
                <a:latin typeface="+mn-lt"/>
                <a:ea typeface="+mn-ea"/>
                <a:cs typeface="+mn-cs"/>
              </a:rPr>
              <a:t> But if you refuse to forgive others, your Father will not forgive your sins.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6:16</a:t>
            </a:r>
            <a:r>
              <a:rPr lang="en-US" sz="1200" kern="1200">
                <a:solidFill>
                  <a:schemeClr val="tx1"/>
                </a:solidFill>
                <a:effectLst/>
                <a:latin typeface="+mn-lt"/>
                <a:ea typeface="+mn-ea"/>
                <a:cs typeface="+mn-cs"/>
              </a:rPr>
              <a:t>    “And when you fast, don’t make it obvious, as the hypocrites do, for they try to look miserable and disheveled so people will admire them for their fasting. I tell you the truth, that is the only reward they will ever get. </a:t>
            </a:r>
            <a:r>
              <a:rPr lang="en-US" sz="1200" b="1" kern="1200" baseline="30000">
                <a:solidFill>
                  <a:schemeClr val="tx1"/>
                </a:solidFill>
                <a:effectLst/>
                <a:latin typeface="+mn-lt"/>
                <a:ea typeface="+mn-ea"/>
                <a:cs typeface="+mn-cs"/>
              </a:rPr>
              <a:t>17</a:t>
            </a:r>
            <a:r>
              <a:rPr lang="en-US" sz="1200" kern="1200">
                <a:solidFill>
                  <a:schemeClr val="tx1"/>
                </a:solidFill>
                <a:effectLst/>
                <a:latin typeface="+mn-lt"/>
                <a:ea typeface="+mn-ea"/>
                <a:cs typeface="+mn-cs"/>
              </a:rPr>
              <a:t> But when you fast, comb your hair and wash your face. </a:t>
            </a:r>
            <a:r>
              <a:rPr lang="en-US" sz="1200" b="1" kern="1200" baseline="30000">
                <a:solidFill>
                  <a:schemeClr val="tx1"/>
                </a:solidFill>
                <a:effectLst/>
                <a:latin typeface="+mn-lt"/>
                <a:ea typeface="+mn-ea"/>
                <a:cs typeface="+mn-cs"/>
              </a:rPr>
              <a:t>18</a:t>
            </a:r>
            <a:r>
              <a:rPr lang="en-US" sz="1200" kern="1200">
                <a:solidFill>
                  <a:schemeClr val="tx1"/>
                </a:solidFill>
                <a:effectLst/>
                <a:latin typeface="+mn-lt"/>
                <a:ea typeface="+mn-ea"/>
                <a:cs typeface="+mn-cs"/>
              </a:rPr>
              <a:t> Then no one will notice that you are fasting, except your Father, who knows what you do in private. And your Father, who sees everything, will reward you.</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Teaching about Money and Possessions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6:19</a:t>
            </a:r>
            <a:r>
              <a:rPr lang="en-US" sz="1200" kern="1200">
                <a:solidFill>
                  <a:schemeClr val="tx1"/>
                </a:solidFill>
                <a:effectLst/>
                <a:latin typeface="+mn-lt"/>
                <a:ea typeface="+mn-ea"/>
                <a:cs typeface="+mn-cs"/>
              </a:rPr>
              <a:t>    “Don’t store up treasures here on earth, where moths eat them and rust destroys them, and where thieves break in and steal. </a:t>
            </a:r>
            <a:r>
              <a:rPr lang="en-US" sz="1200" b="1" kern="1200" baseline="30000">
                <a:solidFill>
                  <a:schemeClr val="tx1"/>
                </a:solidFill>
                <a:effectLst/>
                <a:latin typeface="+mn-lt"/>
                <a:ea typeface="+mn-ea"/>
                <a:cs typeface="+mn-cs"/>
              </a:rPr>
              <a:t>20</a:t>
            </a:r>
            <a:r>
              <a:rPr lang="en-US" sz="1200" kern="1200">
                <a:solidFill>
                  <a:schemeClr val="tx1"/>
                </a:solidFill>
                <a:effectLst/>
                <a:latin typeface="+mn-lt"/>
                <a:ea typeface="+mn-ea"/>
                <a:cs typeface="+mn-cs"/>
              </a:rPr>
              <a:t> Store your treasures in heaven, where moths and rust cannot destroy, and thieves do not break in and steal. </a:t>
            </a:r>
            <a:r>
              <a:rPr lang="en-US" sz="1200" b="1" kern="1200" baseline="30000">
                <a:solidFill>
                  <a:schemeClr val="tx1"/>
                </a:solidFill>
                <a:effectLst/>
                <a:latin typeface="+mn-lt"/>
                <a:ea typeface="+mn-ea"/>
                <a:cs typeface="+mn-cs"/>
              </a:rPr>
              <a:t>21</a:t>
            </a:r>
            <a:r>
              <a:rPr lang="en-US" sz="1200" kern="1200">
                <a:solidFill>
                  <a:schemeClr val="tx1"/>
                </a:solidFill>
                <a:effectLst/>
                <a:latin typeface="+mn-lt"/>
                <a:ea typeface="+mn-ea"/>
                <a:cs typeface="+mn-cs"/>
              </a:rPr>
              <a:t> Wherever your treasure is, there the desires of your heart will also be.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6:22</a:t>
            </a:r>
            <a:r>
              <a:rPr lang="en-US" sz="1200" kern="1200">
                <a:solidFill>
                  <a:schemeClr val="tx1"/>
                </a:solidFill>
                <a:effectLst/>
                <a:latin typeface="+mn-lt"/>
                <a:ea typeface="+mn-ea"/>
                <a:cs typeface="+mn-cs"/>
              </a:rPr>
              <a:t>    “Your eye is like a lamp that provides light for your body. When your eye is healthy, your whole body is filled with light. </a:t>
            </a:r>
            <a:r>
              <a:rPr lang="en-US" sz="1200" b="1" kern="1200" baseline="30000">
                <a:solidFill>
                  <a:schemeClr val="tx1"/>
                </a:solidFill>
                <a:effectLst/>
                <a:latin typeface="+mn-lt"/>
                <a:ea typeface="+mn-ea"/>
                <a:cs typeface="+mn-cs"/>
              </a:rPr>
              <a:t>23</a:t>
            </a:r>
            <a:r>
              <a:rPr lang="en-US" sz="1200" kern="1200">
                <a:solidFill>
                  <a:schemeClr val="tx1"/>
                </a:solidFill>
                <a:effectLst/>
                <a:latin typeface="+mn-lt"/>
                <a:ea typeface="+mn-ea"/>
                <a:cs typeface="+mn-cs"/>
              </a:rPr>
              <a:t> But when your eye is unhealthy, your whole body is filled with darkness. And if the light you think you have is actually darkness, how deep that darkness is!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6:24</a:t>
            </a:r>
            <a:r>
              <a:rPr lang="en-US" sz="1200" kern="1200">
                <a:solidFill>
                  <a:schemeClr val="tx1"/>
                </a:solidFill>
                <a:effectLst/>
                <a:latin typeface="+mn-lt"/>
                <a:ea typeface="+mn-ea"/>
                <a:cs typeface="+mn-cs"/>
              </a:rPr>
              <a:t>    “No one can serve two masters. For you will hate one and love the other; you will be devoted to one and despise the other. You cannot serve God and be enslaved to money.</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6:25</a:t>
            </a:r>
            <a:r>
              <a:rPr lang="en-US" sz="1200" kern="1200">
                <a:solidFill>
                  <a:schemeClr val="tx1"/>
                </a:solidFill>
                <a:effectLst/>
                <a:latin typeface="+mn-lt"/>
                <a:ea typeface="+mn-ea"/>
                <a:cs typeface="+mn-cs"/>
              </a:rPr>
              <a:t>    “That is why I tell you not to worry about everyday life—whether you have enough food and drink, or enough clothes to wear. Isn’t life more than food, and your body more than clothing? </a:t>
            </a:r>
            <a:r>
              <a:rPr lang="en-US" sz="1200" b="1" kern="1200" baseline="30000">
                <a:solidFill>
                  <a:schemeClr val="tx1"/>
                </a:solidFill>
                <a:effectLst/>
                <a:latin typeface="+mn-lt"/>
                <a:ea typeface="+mn-ea"/>
                <a:cs typeface="+mn-cs"/>
              </a:rPr>
              <a:t>26</a:t>
            </a:r>
            <a:r>
              <a:rPr lang="en-US" sz="1200" kern="1200">
                <a:solidFill>
                  <a:schemeClr val="tx1"/>
                </a:solidFill>
                <a:effectLst/>
                <a:latin typeface="+mn-lt"/>
                <a:ea typeface="+mn-ea"/>
                <a:cs typeface="+mn-cs"/>
              </a:rPr>
              <a:t> Look at the birds. They don’t plant or harvest or store food in barns, for your heavenly Father feeds them. And aren’t you far more valuable to him than they are? </a:t>
            </a:r>
            <a:r>
              <a:rPr lang="en-US" sz="1200" b="1" kern="1200" baseline="30000">
                <a:solidFill>
                  <a:schemeClr val="tx1"/>
                </a:solidFill>
                <a:effectLst/>
                <a:latin typeface="+mn-lt"/>
                <a:ea typeface="+mn-ea"/>
                <a:cs typeface="+mn-cs"/>
              </a:rPr>
              <a:t>27</a:t>
            </a:r>
            <a:r>
              <a:rPr lang="en-US" sz="1200" kern="1200">
                <a:solidFill>
                  <a:schemeClr val="tx1"/>
                </a:solidFill>
                <a:effectLst/>
                <a:latin typeface="+mn-lt"/>
                <a:ea typeface="+mn-ea"/>
                <a:cs typeface="+mn-cs"/>
              </a:rPr>
              <a:t> Can all your worries add a single moment to your life?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6:28</a:t>
            </a:r>
            <a:r>
              <a:rPr lang="en-US" sz="1200" kern="1200">
                <a:solidFill>
                  <a:schemeClr val="tx1"/>
                </a:solidFill>
                <a:effectLst/>
                <a:latin typeface="+mn-lt"/>
                <a:ea typeface="+mn-ea"/>
                <a:cs typeface="+mn-cs"/>
              </a:rPr>
              <a:t>    “And why worry about your clothing? Look at the lilies of the field and how they grow. They don’t work or make their clothing, </a:t>
            </a:r>
            <a:r>
              <a:rPr lang="en-US" sz="1200" b="1" kern="1200" baseline="30000">
                <a:solidFill>
                  <a:schemeClr val="tx1"/>
                </a:solidFill>
                <a:effectLst/>
                <a:latin typeface="+mn-lt"/>
                <a:ea typeface="+mn-ea"/>
                <a:cs typeface="+mn-cs"/>
              </a:rPr>
              <a:t>29</a:t>
            </a:r>
            <a:r>
              <a:rPr lang="en-US" sz="1200" kern="1200">
                <a:solidFill>
                  <a:schemeClr val="tx1"/>
                </a:solidFill>
                <a:effectLst/>
                <a:latin typeface="+mn-lt"/>
                <a:ea typeface="+mn-ea"/>
                <a:cs typeface="+mn-cs"/>
              </a:rPr>
              <a:t> yet Solomon in all his glory was not dressed as beautifully as they are. </a:t>
            </a:r>
            <a:r>
              <a:rPr lang="en-US" sz="1200" b="1" kern="1200" baseline="30000">
                <a:solidFill>
                  <a:schemeClr val="tx1"/>
                </a:solidFill>
                <a:effectLst/>
                <a:latin typeface="+mn-lt"/>
                <a:ea typeface="+mn-ea"/>
                <a:cs typeface="+mn-cs"/>
              </a:rPr>
              <a:t>30</a:t>
            </a:r>
            <a:r>
              <a:rPr lang="en-US" sz="1200" kern="1200">
                <a:solidFill>
                  <a:schemeClr val="tx1"/>
                </a:solidFill>
                <a:effectLst/>
                <a:latin typeface="+mn-lt"/>
                <a:ea typeface="+mn-ea"/>
                <a:cs typeface="+mn-cs"/>
              </a:rPr>
              <a:t> And if God cares so wonderfully for wildflowers that are here today and thrown into the fire tomorrow, he will certainly care for you. Why do you have so little faith?</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6:31</a:t>
            </a:r>
            <a:r>
              <a:rPr lang="en-US" sz="1200" kern="1200">
                <a:solidFill>
                  <a:schemeClr val="tx1"/>
                </a:solidFill>
                <a:effectLst/>
                <a:latin typeface="+mn-lt"/>
                <a:ea typeface="+mn-ea"/>
                <a:cs typeface="+mn-cs"/>
              </a:rPr>
              <a:t>    “So don’t worry about these things, saying, ‘What will we eat? What will we drink? What will we wear?’ </a:t>
            </a:r>
            <a:r>
              <a:rPr lang="en-US" sz="1200" b="1" kern="1200" baseline="30000">
                <a:solidFill>
                  <a:schemeClr val="tx1"/>
                </a:solidFill>
                <a:effectLst/>
                <a:latin typeface="+mn-lt"/>
                <a:ea typeface="+mn-ea"/>
                <a:cs typeface="+mn-cs"/>
              </a:rPr>
              <a:t>32</a:t>
            </a:r>
            <a:r>
              <a:rPr lang="en-US" sz="1200" kern="1200">
                <a:solidFill>
                  <a:schemeClr val="tx1"/>
                </a:solidFill>
                <a:effectLst/>
                <a:latin typeface="+mn-lt"/>
                <a:ea typeface="+mn-ea"/>
                <a:cs typeface="+mn-cs"/>
              </a:rPr>
              <a:t> These things dominate the thoughts of unbelievers, but your heavenly Father already knows all your needs. </a:t>
            </a:r>
            <a:r>
              <a:rPr lang="en-US" sz="1200" b="1" kern="1200" baseline="30000">
                <a:solidFill>
                  <a:schemeClr val="tx1"/>
                </a:solidFill>
                <a:effectLst/>
                <a:latin typeface="+mn-lt"/>
                <a:ea typeface="+mn-ea"/>
                <a:cs typeface="+mn-cs"/>
              </a:rPr>
              <a:t>33</a:t>
            </a:r>
            <a:r>
              <a:rPr lang="en-US" sz="1200" kern="1200">
                <a:solidFill>
                  <a:schemeClr val="tx1"/>
                </a:solidFill>
                <a:effectLst/>
                <a:latin typeface="+mn-lt"/>
                <a:ea typeface="+mn-ea"/>
                <a:cs typeface="+mn-cs"/>
              </a:rPr>
              <a:t> Seek the Kingdom of God above all else, and live righteously, and he will give you everything you need.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6:34</a:t>
            </a:r>
            <a:r>
              <a:rPr lang="en-US" sz="1200" kern="1200">
                <a:solidFill>
                  <a:schemeClr val="tx1"/>
                </a:solidFill>
                <a:effectLst/>
                <a:latin typeface="+mn-lt"/>
                <a:ea typeface="+mn-ea"/>
                <a:cs typeface="+mn-cs"/>
              </a:rPr>
              <a:t>    “So don’t worry about tomorrow, for tomorrow will bring its own worries. Today’s trouble is enough for today.</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Do Not Judge Others</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7:1</a:t>
            </a:r>
            <a:r>
              <a:rPr lang="en-US" sz="1200" kern="1200">
                <a:solidFill>
                  <a:schemeClr val="tx1"/>
                </a:solidFill>
                <a:effectLst/>
                <a:latin typeface="+mn-lt"/>
                <a:ea typeface="+mn-ea"/>
                <a:cs typeface="+mn-cs"/>
              </a:rPr>
              <a:t>    “Do not judge others, and you will not be judged.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For you will be treated as you treat others. The standard you use in judging is the standard by which you will be judged.</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7:3</a:t>
            </a:r>
            <a:r>
              <a:rPr lang="en-US" sz="1200" kern="1200">
                <a:solidFill>
                  <a:schemeClr val="tx1"/>
                </a:solidFill>
                <a:effectLst/>
                <a:latin typeface="+mn-lt"/>
                <a:ea typeface="+mn-ea"/>
                <a:cs typeface="+mn-cs"/>
              </a:rPr>
              <a:t>    “And why worry about a speck in your friend’s eye when you have a log in your own? </a:t>
            </a:r>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How can you think of saying to your friend, ‘Let me help you get rid of that speck in your eye,’ when you can’t see past the log in your own eye? </a:t>
            </a:r>
            <a:r>
              <a:rPr lang="en-US" sz="1200" b="1" kern="1200" baseline="30000">
                <a:solidFill>
                  <a:schemeClr val="tx1"/>
                </a:solidFill>
                <a:effectLst/>
                <a:latin typeface="+mn-lt"/>
                <a:ea typeface="+mn-ea"/>
                <a:cs typeface="+mn-cs"/>
              </a:rPr>
              <a:t>5</a:t>
            </a:r>
            <a:r>
              <a:rPr lang="en-US" sz="1200" kern="1200">
                <a:solidFill>
                  <a:schemeClr val="tx1"/>
                </a:solidFill>
                <a:effectLst/>
                <a:latin typeface="+mn-lt"/>
                <a:ea typeface="+mn-ea"/>
                <a:cs typeface="+mn-cs"/>
              </a:rPr>
              <a:t> Hypocrite! First get rid of the log in your own eye; then you will see well enough to deal with the speck in your friend’s eye.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7:6</a:t>
            </a:r>
            <a:r>
              <a:rPr lang="en-US" sz="1200" kern="1200">
                <a:solidFill>
                  <a:schemeClr val="tx1"/>
                </a:solidFill>
                <a:effectLst/>
                <a:latin typeface="+mn-lt"/>
                <a:ea typeface="+mn-ea"/>
                <a:cs typeface="+mn-cs"/>
              </a:rPr>
              <a:t>    “Don’t waste what is holy on people who are unholy. Don’t throw your pearls to pigs! They will trample the pearls, then turn and attack you.</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Do Not Judge Others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6:37</a:t>
            </a:r>
            <a:r>
              <a:rPr lang="en-US" sz="1200" kern="1200">
                <a:solidFill>
                  <a:schemeClr val="tx1"/>
                </a:solidFill>
                <a:effectLst/>
                <a:latin typeface="+mn-lt"/>
                <a:ea typeface="+mn-ea"/>
                <a:cs typeface="+mn-cs"/>
              </a:rPr>
              <a:t>    “Do not judge others, and you will not be judged. Do not condemn others, or it will all come back against you. Forgive others, and you will be forgiven. </a:t>
            </a:r>
            <a:r>
              <a:rPr lang="en-US" sz="1200" b="1" kern="1200" baseline="30000">
                <a:solidFill>
                  <a:schemeClr val="tx1"/>
                </a:solidFill>
                <a:effectLst/>
                <a:latin typeface="+mn-lt"/>
                <a:ea typeface="+mn-ea"/>
                <a:cs typeface="+mn-cs"/>
              </a:rPr>
              <a:t>38</a:t>
            </a:r>
            <a:r>
              <a:rPr lang="en-US" sz="1200" kern="1200">
                <a:solidFill>
                  <a:schemeClr val="tx1"/>
                </a:solidFill>
                <a:effectLst/>
                <a:latin typeface="+mn-lt"/>
                <a:ea typeface="+mn-ea"/>
                <a:cs typeface="+mn-cs"/>
              </a:rPr>
              <a:t> Give, and you will receive. Your gift will return to you in full—pressed down, shaken together to make room for more, running over, and poured into your lap. The amount you give will determine the amount you get back.”</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6:39</a:t>
            </a:r>
            <a:r>
              <a:rPr lang="en-US" sz="1200" kern="1200">
                <a:solidFill>
                  <a:schemeClr val="tx1"/>
                </a:solidFill>
                <a:effectLst/>
                <a:latin typeface="+mn-lt"/>
                <a:ea typeface="+mn-ea"/>
                <a:cs typeface="+mn-cs"/>
              </a:rPr>
              <a:t>    Then Jesus gave the following illustration: “Can one blind person lead another? Won’t they both fall into a ditch? </a:t>
            </a:r>
            <a:r>
              <a:rPr lang="en-US" sz="1200" b="1" kern="1200" baseline="30000">
                <a:solidFill>
                  <a:schemeClr val="tx1"/>
                </a:solidFill>
                <a:effectLst/>
                <a:latin typeface="+mn-lt"/>
                <a:ea typeface="+mn-ea"/>
                <a:cs typeface="+mn-cs"/>
              </a:rPr>
              <a:t>40</a:t>
            </a:r>
            <a:r>
              <a:rPr lang="en-US" sz="1200" kern="1200">
                <a:solidFill>
                  <a:schemeClr val="tx1"/>
                </a:solidFill>
                <a:effectLst/>
                <a:latin typeface="+mn-lt"/>
                <a:ea typeface="+mn-ea"/>
                <a:cs typeface="+mn-cs"/>
              </a:rPr>
              <a:t> Students are not greater than their teacher. But the student who is fully trained will become like the teacher.</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6:41</a:t>
            </a:r>
            <a:r>
              <a:rPr lang="en-US" sz="1200" kern="1200">
                <a:solidFill>
                  <a:schemeClr val="tx1"/>
                </a:solidFill>
                <a:effectLst/>
                <a:latin typeface="+mn-lt"/>
                <a:ea typeface="+mn-ea"/>
                <a:cs typeface="+mn-cs"/>
              </a:rPr>
              <a:t>    “And why worry about a speck in your friend’s eye when you have a log in your own? </a:t>
            </a:r>
            <a:r>
              <a:rPr lang="en-US" sz="1200" b="1" kern="1200" baseline="30000">
                <a:solidFill>
                  <a:schemeClr val="tx1"/>
                </a:solidFill>
                <a:effectLst/>
                <a:latin typeface="+mn-lt"/>
                <a:ea typeface="+mn-ea"/>
                <a:cs typeface="+mn-cs"/>
              </a:rPr>
              <a:t>42</a:t>
            </a:r>
            <a:r>
              <a:rPr lang="en-US" sz="1200" kern="1200">
                <a:solidFill>
                  <a:schemeClr val="tx1"/>
                </a:solidFill>
                <a:effectLst/>
                <a:latin typeface="+mn-lt"/>
                <a:ea typeface="+mn-ea"/>
                <a:cs typeface="+mn-cs"/>
              </a:rPr>
              <a:t> How can you think of saying, ‘Friend, let me help you get rid of that speck in your eye,’ when you can’t see past the log in your own eye? Hypocrite! First get rid of the log in your own eye; then you will see well enough to deal with the speck in your friend’s eye. </a:t>
            </a:r>
          </a:p>
          <a:p>
            <a:endParaRPr lang="en-US"/>
          </a:p>
          <a:p>
            <a:endParaRPr lang="en-US"/>
          </a:p>
        </p:txBody>
      </p:sp>
    </p:spTree>
    <p:extLst>
      <p:ext uri="{BB962C8B-B14F-4D97-AF65-F5344CB8AC3E}">
        <p14:creationId xmlns:p14="http://schemas.microsoft.com/office/powerpoint/2010/main" val="2305355729"/>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Teaching about Giving to the Needy</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6:1</a:t>
            </a:r>
            <a:r>
              <a:rPr lang="en-US" sz="1200" kern="1200">
                <a:solidFill>
                  <a:schemeClr val="tx1"/>
                </a:solidFill>
                <a:effectLst/>
                <a:latin typeface="+mn-lt"/>
                <a:ea typeface="+mn-ea"/>
                <a:cs typeface="+mn-cs"/>
              </a:rPr>
              <a:t>    “Watch out! Don’t do your good deeds publicly, to be admired by others, for you will lose the reward from your Father in heaven.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When you give to someone in need, don’t do as the hypocrites do—blowing trumpets in the synagogues and streets to call attention to their acts of charity! I tell you the truth, they have received all the reward they will ever get. </a:t>
            </a:r>
            <a:r>
              <a:rPr lang="en-US" sz="1200" b="1" kern="1200" baseline="30000">
                <a:solidFill>
                  <a:schemeClr val="tx1"/>
                </a:solidFill>
                <a:effectLst/>
                <a:latin typeface="+mn-lt"/>
                <a:ea typeface="+mn-ea"/>
                <a:cs typeface="+mn-cs"/>
              </a:rPr>
              <a:t>3</a:t>
            </a:r>
            <a:r>
              <a:rPr lang="en-US" sz="1200" kern="1200">
                <a:solidFill>
                  <a:schemeClr val="tx1"/>
                </a:solidFill>
                <a:effectLst/>
                <a:latin typeface="+mn-lt"/>
                <a:ea typeface="+mn-ea"/>
                <a:cs typeface="+mn-cs"/>
              </a:rPr>
              <a:t> But when you give to someone in need, don’t let your left hand know what your right hand is doing. </a:t>
            </a:r>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Give your gifts in private, and your Father, who sees everything, will reward you.</a:t>
            </a:r>
            <a:br>
              <a:rPr lang="en-US" sz="1200"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5"/>
          </p:nvPr>
        </p:nvSpPr>
        <p:spPr/>
        <p:txBody>
          <a:bodyPr/>
          <a:lstStyle/>
          <a:p>
            <a:fld id="{7FF8FD0F-CF75-4E76-A791-C623B2213724}" type="slidenum">
              <a:rPr lang="en-GB" smtClean="0"/>
              <a:t>259</a:t>
            </a:fld>
            <a:endParaRPr lang="en-GB"/>
          </a:p>
        </p:txBody>
      </p:sp>
    </p:spTree>
    <p:extLst>
      <p:ext uri="{BB962C8B-B14F-4D97-AF65-F5344CB8AC3E}">
        <p14:creationId xmlns:p14="http://schemas.microsoft.com/office/powerpoint/2010/main" val="3828072343"/>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Teaching about Prayer and Fasting</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6:5</a:t>
            </a:r>
            <a:r>
              <a:rPr lang="en-US" sz="1200" kern="1200">
                <a:solidFill>
                  <a:schemeClr val="tx1"/>
                </a:solidFill>
                <a:effectLst/>
                <a:latin typeface="+mn-lt"/>
                <a:ea typeface="+mn-ea"/>
                <a:cs typeface="+mn-cs"/>
              </a:rPr>
              <a:t>    “When you pray, don’t be like the hypocrites who love to pray publicly on street corners and in the synagogues where everyone can see them. I tell you the truth, that is all the reward they will ever get. </a:t>
            </a:r>
            <a:r>
              <a:rPr lang="en-US" sz="1200" b="1" kern="1200" baseline="30000">
                <a:solidFill>
                  <a:schemeClr val="tx1"/>
                </a:solidFill>
                <a:effectLst/>
                <a:latin typeface="+mn-lt"/>
                <a:ea typeface="+mn-ea"/>
                <a:cs typeface="+mn-cs"/>
              </a:rPr>
              <a:t>6</a:t>
            </a:r>
            <a:r>
              <a:rPr lang="en-US" sz="1200" kern="1200">
                <a:solidFill>
                  <a:schemeClr val="tx1"/>
                </a:solidFill>
                <a:effectLst/>
                <a:latin typeface="+mn-lt"/>
                <a:ea typeface="+mn-ea"/>
                <a:cs typeface="+mn-cs"/>
              </a:rPr>
              <a:t> But when you pray, go away by yourself, shut the door behind you, and pray to your Father in private. Then your Father, who sees everything, will reward you.</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6:7</a:t>
            </a:r>
            <a:r>
              <a:rPr lang="en-US" sz="1200" kern="1200">
                <a:solidFill>
                  <a:schemeClr val="tx1"/>
                </a:solidFill>
                <a:effectLst/>
                <a:latin typeface="+mn-lt"/>
                <a:ea typeface="+mn-ea"/>
                <a:cs typeface="+mn-cs"/>
              </a:rPr>
              <a:t>    “When you pray, don’t babble on and on as the Gentiles do. They think their prayers are answered merely by repeating their words again and again. </a:t>
            </a:r>
            <a:r>
              <a:rPr lang="en-US" sz="1200" b="1" kern="1200" baseline="30000">
                <a:solidFill>
                  <a:schemeClr val="tx1"/>
                </a:solidFill>
                <a:effectLst/>
                <a:latin typeface="+mn-lt"/>
                <a:ea typeface="+mn-ea"/>
                <a:cs typeface="+mn-cs"/>
              </a:rPr>
              <a:t>8</a:t>
            </a:r>
            <a:r>
              <a:rPr lang="en-US" sz="1200" kern="1200">
                <a:solidFill>
                  <a:schemeClr val="tx1"/>
                </a:solidFill>
                <a:effectLst/>
                <a:latin typeface="+mn-lt"/>
                <a:ea typeface="+mn-ea"/>
                <a:cs typeface="+mn-cs"/>
              </a:rPr>
              <a:t> Don’t be like them, for your Father knows exactly what you need even before you ask him! </a:t>
            </a:r>
            <a:r>
              <a:rPr lang="en-US" sz="1200" b="1" kern="1200" baseline="30000">
                <a:solidFill>
                  <a:schemeClr val="tx1"/>
                </a:solidFill>
                <a:effectLst/>
                <a:latin typeface="+mn-lt"/>
                <a:ea typeface="+mn-ea"/>
                <a:cs typeface="+mn-cs"/>
              </a:rPr>
              <a:t>9</a:t>
            </a:r>
            <a:r>
              <a:rPr lang="en-US" sz="1200" kern="1200">
                <a:solidFill>
                  <a:schemeClr val="tx1"/>
                </a:solidFill>
                <a:effectLst/>
                <a:latin typeface="+mn-lt"/>
                <a:ea typeface="+mn-ea"/>
                <a:cs typeface="+mn-cs"/>
              </a:rPr>
              <a:t> Pray like this: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Our Father in heaven,</a:t>
            </a:r>
          </a:p>
          <a:p>
            <a:r>
              <a:rPr lang="en-US" sz="1200" kern="1200">
                <a:solidFill>
                  <a:schemeClr val="tx1"/>
                </a:solidFill>
                <a:effectLst/>
                <a:latin typeface="+mn-lt"/>
                <a:ea typeface="+mn-ea"/>
                <a:cs typeface="+mn-cs"/>
              </a:rPr>
              <a:t>may your name be kept holy.</a:t>
            </a:r>
          </a:p>
          <a:p>
            <a:r>
              <a:rPr lang="en-US" sz="1200" b="1" kern="1200" baseline="30000">
                <a:solidFill>
                  <a:schemeClr val="tx1"/>
                </a:solidFill>
                <a:effectLst/>
                <a:latin typeface="+mn-lt"/>
                <a:ea typeface="+mn-ea"/>
                <a:cs typeface="+mn-cs"/>
              </a:rPr>
              <a:t>10</a:t>
            </a:r>
            <a:r>
              <a:rPr lang="en-US" sz="1200" kern="1200">
                <a:solidFill>
                  <a:schemeClr val="tx1"/>
                </a:solidFill>
                <a:effectLst/>
                <a:latin typeface="+mn-lt"/>
                <a:ea typeface="+mn-ea"/>
                <a:cs typeface="+mn-cs"/>
              </a:rPr>
              <a:t> May your Kingdom come soon.</a:t>
            </a:r>
          </a:p>
          <a:p>
            <a:r>
              <a:rPr lang="en-US" sz="1200" kern="1200">
                <a:solidFill>
                  <a:schemeClr val="tx1"/>
                </a:solidFill>
                <a:effectLst/>
                <a:latin typeface="+mn-lt"/>
                <a:ea typeface="+mn-ea"/>
                <a:cs typeface="+mn-cs"/>
              </a:rPr>
              <a:t>May your will be done on earth,</a:t>
            </a:r>
          </a:p>
          <a:p>
            <a:r>
              <a:rPr lang="en-US" sz="1200" kern="1200">
                <a:solidFill>
                  <a:schemeClr val="tx1"/>
                </a:solidFill>
                <a:effectLst/>
                <a:latin typeface="+mn-lt"/>
                <a:ea typeface="+mn-ea"/>
                <a:cs typeface="+mn-cs"/>
              </a:rPr>
              <a:t>as it is in heaven.</a:t>
            </a:r>
          </a:p>
          <a:p>
            <a:r>
              <a:rPr lang="en-US" sz="1200" b="1" kern="1200" baseline="30000">
                <a:solidFill>
                  <a:schemeClr val="tx1"/>
                </a:solidFill>
                <a:effectLst/>
                <a:latin typeface="+mn-lt"/>
                <a:ea typeface="+mn-ea"/>
                <a:cs typeface="+mn-cs"/>
              </a:rPr>
              <a:t>11</a:t>
            </a:r>
            <a:r>
              <a:rPr lang="en-US" sz="1200" kern="1200">
                <a:solidFill>
                  <a:schemeClr val="tx1"/>
                </a:solidFill>
                <a:effectLst/>
                <a:latin typeface="+mn-lt"/>
                <a:ea typeface="+mn-ea"/>
                <a:cs typeface="+mn-cs"/>
              </a:rPr>
              <a:t> Give us today the food we need,</a:t>
            </a:r>
          </a:p>
          <a:p>
            <a:r>
              <a:rPr lang="en-US" sz="1200" b="1" kern="1200" baseline="30000">
                <a:solidFill>
                  <a:schemeClr val="tx1"/>
                </a:solidFill>
                <a:effectLst/>
                <a:latin typeface="+mn-lt"/>
                <a:ea typeface="+mn-ea"/>
                <a:cs typeface="+mn-cs"/>
              </a:rPr>
              <a:t>12</a:t>
            </a:r>
            <a:r>
              <a:rPr lang="en-US" sz="1200" kern="1200">
                <a:solidFill>
                  <a:schemeClr val="tx1"/>
                </a:solidFill>
                <a:effectLst/>
                <a:latin typeface="+mn-lt"/>
                <a:ea typeface="+mn-ea"/>
                <a:cs typeface="+mn-cs"/>
              </a:rPr>
              <a:t> and forgive us our sins,</a:t>
            </a:r>
          </a:p>
          <a:p>
            <a:r>
              <a:rPr lang="en-US" sz="1200" kern="1200">
                <a:solidFill>
                  <a:schemeClr val="tx1"/>
                </a:solidFill>
                <a:effectLst/>
                <a:latin typeface="+mn-lt"/>
                <a:ea typeface="+mn-ea"/>
                <a:cs typeface="+mn-cs"/>
              </a:rPr>
              <a:t>as we have forgiven those who sin against us.</a:t>
            </a:r>
          </a:p>
          <a:p>
            <a:r>
              <a:rPr lang="en-US" sz="1200" b="1" kern="1200" baseline="30000">
                <a:solidFill>
                  <a:schemeClr val="tx1"/>
                </a:solidFill>
                <a:effectLst/>
                <a:latin typeface="+mn-lt"/>
                <a:ea typeface="+mn-ea"/>
                <a:cs typeface="+mn-cs"/>
              </a:rPr>
              <a:t>13</a:t>
            </a:r>
            <a:r>
              <a:rPr lang="en-US" sz="1200" kern="1200">
                <a:solidFill>
                  <a:schemeClr val="tx1"/>
                </a:solidFill>
                <a:effectLst/>
                <a:latin typeface="+mn-lt"/>
                <a:ea typeface="+mn-ea"/>
                <a:cs typeface="+mn-cs"/>
              </a:rPr>
              <a:t> And don’t let us yield to temptation,</a:t>
            </a:r>
          </a:p>
          <a:p>
            <a:r>
              <a:rPr lang="en-US" sz="1200" kern="1200">
                <a:solidFill>
                  <a:schemeClr val="tx1"/>
                </a:solidFill>
                <a:effectLst/>
                <a:latin typeface="+mn-lt"/>
                <a:ea typeface="+mn-ea"/>
                <a:cs typeface="+mn-cs"/>
              </a:rPr>
              <a:t>but rescue us from the evil one.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6:14</a:t>
            </a:r>
            <a:r>
              <a:rPr lang="en-US" sz="1200" kern="1200">
                <a:solidFill>
                  <a:schemeClr val="tx1"/>
                </a:solidFill>
                <a:effectLst/>
                <a:latin typeface="+mn-lt"/>
                <a:ea typeface="+mn-ea"/>
                <a:cs typeface="+mn-cs"/>
              </a:rPr>
              <a:t>    “If you forgive those who sin against you, your heavenly Father will forgive you. </a:t>
            </a:r>
            <a:r>
              <a:rPr lang="en-US" sz="1200" b="1" kern="1200" baseline="30000">
                <a:solidFill>
                  <a:schemeClr val="tx1"/>
                </a:solidFill>
                <a:effectLst/>
                <a:latin typeface="+mn-lt"/>
                <a:ea typeface="+mn-ea"/>
                <a:cs typeface="+mn-cs"/>
              </a:rPr>
              <a:t>15</a:t>
            </a:r>
            <a:r>
              <a:rPr lang="en-US" sz="1200" kern="1200">
                <a:solidFill>
                  <a:schemeClr val="tx1"/>
                </a:solidFill>
                <a:effectLst/>
                <a:latin typeface="+mn-lt"/>
                <a:ea typeface="+mn-ea"/>
                <a:cs typeface="+mn-cs"/>
              </a:rPr>
              <a:t> But if you refuse to forgive others, your Father will not forgive your sins.</a:t>
            </a:r>
          </a:p>
          <a:p>
            <a:endParaRPr lang="en-US"/>
          </a:p>
        </p:txBody>
      </p:sp>
      <p:sp>
        <p:nvSpPr>
          <p:cNvPr id="4" name="Slide Number Placeholder 3"/>
          <p:cNvSpPr>
            <a:spLocks noGrp="1"/>
          </p:cNvSpPr>
          <p:nvPr>
            <p:ph type="sldNum" sz="quarter" idx="5"/>
          </p:nvPr>
        </p:nvSpPr>
        <p:spPr/>
        <p:txBody>
          <a:bodyPr/>
          <a:lstStyle/>
          <a:p>
            <a:fld id="{7FF8FD0F-CF75-4E76-A791-C623B2213724}" type="slidenum">
              <a:rPr lang="en-GB" smtClean="0"/>
              <a:t>260</a:t>
            </a:fld>
            <a:endParaRPr lang="en-GB"/>
          </a:p>
        </p:txBody>
      </p:sp>
    </p:spTree>
    <p:extLst>
      <p:ext uri="{BB962C8B-B14F-4D97-AF65-F5344CB8AC3E}">
        <p14:creationId xmlns:p14="http://schemas.microsoft.com/office/powerpoint/2010/main" val="1312604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four gospels mention a cleansing of the temple.</a:t>
            </a:r>
          </a:p>
          <a:p>
            <a:r>
              <a:rPr lang="en-US"/>
              <a:t>But what do you notice about the Synoptic versus John in their references? </a:t>
            </a:r>
          </a:p>
          <a:p>
            <a:endParaRPr lang="en-US"/>
          </a:p>
          <a:p>
            <a:r>
              <a:rPr lang="en-US"/>
              <a:t>John puts it much earlier and in greater detail.</a:t>
            </a:r>
          </a:p>
          <a:p>
            <a:endParaRPr lang="en-US"/>
          </a:p>
          <a:p>
            <a:r>
              <a:rPr lang="en-US"/>
              <a:t>Why? Jesus had to cleanse the temple twice!</a:t>
            </a:r>
          </a:p>
          <a:p>
            <a:endParaRPr lang="en-US"/>
          </a:p>
          <a:p>
            <a:r>
              <a:rPr lang="en-US"/>
              <a:t>He knew that He would die three years earlier.</a:t>
            </a:r>
          </a:p>
        </p:txBody>
      </p:sp>
      <p:sp>
        <p:nvSpPr>
          <p:cNvPr id="4" name="Slide Number Placeholder 3"/>
          <p:cNvSpPr>
            <a:spLocks noGrp="1"/>
          </p:cNvSpPr>
          <p:nvPr>
            <p:ph type="sldNum" sz="quarter" idx="5"/>
          </p:nvPr>
        </p:nvSpPr>
        <p:spPr/>
        <p:txBody>
          <a:bodyPr/>
          <a:lstStyle/>
          <a:p>
            <a:fld id="{7FF8FD0F-CF75-4E76-A791-C623B2213724}" type="slidenum">
              <a:rPr lang="en-GB" smtClean="0"/>
              <a:t>33</a:t>
            </a:fld>
            <a:endParaRPr lang="en-GB"/>
          </a:p>
        </p:txBody>
      </p:sp>
    </p:spTree>
    <p:extLst>
      <p:ext uri="{BB962C8B-B14F-4D97-AF65-F5344CB8AC3E}">
        <p14:creationId xmlns:p14="http://schemas.microsoft.com/office/powerpoint/2010/main" val="3293752754"/>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Matt. 6:16</a:t>
            </a:r>
            <a:r>
              <a:rPr lang="en-US" sz="1200" kern="1200">
                <a:solidFill>
                  <a:schemeClr val="tx1"/>
                </a:solidFill>
                <a:effectLst/>
                <a:latin typeface="+mn-lt"/>
                <a:ea typeface="+mn-ea"/>
                <a:cs typeface="+mn-cs"/>
              </a:rPr>
              <a:t>    “And when you fast, don’t make it obvious, as the hypocrites do, for they try to look miserable and disheveled so people will admire them for their fasting. I tell you the truth, that is the only reward they will ever get. </a:t>
            </a:r>
            <a:r>
              <a:rPr lang="en-US" sz="1200" b="1" kern="1200" baseline="30000">
                <a:solidFill>
                  <a:schemeClr val="tx1"/>
                </a:solidFill>
                <a:effectLst/>
                <a:latin typeface="+mn-lt"/>
                <a:ea typeface="+mn-ea"/>
                <a:cs typeface="+mn-cs"/>
              </a:rPr>
              <a:t>17</a:t>
            </a:r>
            <a:r>
              <a:rPr lang="en-US" sz="1200" kern="1200">
                <a:solidFill>
                  <a:schemeClr val="tx1"/>
                </a:solidFill>
                <a:effectLst/>
                <a:latin typeface="+mn-lt"/>
                <a:ea typeface="+mn-ea"/>
                <a:cs typeface="+mn-cs"/>
              </a:rPr>
              <a:t> But when you fast, comb your hair and wash your face. </a:t>
            </a:r>
            <a:r>
              <a:rPr lang="en-US" sz="1200" b="1" kern="1200" baseline="30000">
                <a:solidFill>
                  <a:schemeClr val="tx1"/>
                </a:solidFill>
                <a:effectLst/>
                <a:latin typeface="+mn-lt"/>
                <a:ea typeface="+mn-ea"/>
                <a:cs typeface="+mn-cs"/>
              </a:rPr>
              <a:t>18</a:t>
            </a:r>
            <a:r>
              <a:rPr lang="en-US" sz="1200" kern="1200">
                <a:solidFill>
                  <a:schemeClr val="tx1"/>
                </a:solidFill>
                <a:effectLst/>
                <a:latin typeface="+mn-lt"/>
                <a:ea typeface="+mn-ea"/>
                <a:cs typeface="+mn-cs"/>
              </a:rPr>
              <a:t> Then no one will notice that you are fasting, except your Father, who knows what you do in private. And your Father, who sees everything, will reward you.</a:t>
            </a:r>
          </a:p>
          <a:p>
            <a:endParaRPr lang="en-US"/>
          </a:p>
        </p:txBody>
      </p:sp>
      <p:sp>
        <p:nvSpPr>
          <p:cNvPr id="4" name="Slide Number Placeholder 3"/>
          <p:cNvSpPr>
            <a:spLocks noGrp="1"/>
          </p:cNvSpPr>
          <p:nvPr>
            <p:ph type="sldNum" sz="quarter" idx="5"/>
          </p:nvPr>
        </p:nvSpPr>
        <p:spPr/>
        <p:txBody>
          <a:bodyPr/>
          <a:lstStyle/>
          <a:p>
            <a:fld id="{7FF8FD0F-CF75-4E76-A791-C623B2213724}" type="slidenum">
              <a:rPr lang="en-GB" smtClean="0"/>
              <a:t>261</a:t>
            </a:fld>
            <a:endParaRPr lang="en-GB"/>
          </a:p>
        </p:txBody>
      </p:sp>
    </p:spTree>
    <p:extLst>
      <p:ext uri="{BB962C8B-B14F-4D97-AF65-F5344CB8AC3E}">
        <p14:creationId xmlns:p14="http://schemas.microsoft.com/office/powerpoint/2010/main" val="3018215783"/>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Teaching about Money and Possessions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6:19</a:t>
            </a:r>
            <a:r>
              <a:rPr lang="en-US" sz="1200" kern="1200">
                <a:solidFill>
                  <a:schemeClr val="tx1"/>
                </a:solidFill>
                <a:effectLst/>
                <a:latin typeface="+mn-lt"/>
                <a:ea typeface="+mn-ea"/>
                <a:cs typeface="+mn-cs"/>
              </a:rPr>
              <a:t>    “Don’t store up treasures here on earth, where moths eat them and rust destroys them, and where thieves break in and steal. </a:t>
            </a:r>
            <a:r>
              <a:rPr lang="en-US" sz="1200" b="1" kern="1200" baseline="30000">
                <a:solidFill>
                  <a:schemeClr val="tx1"/>
                </a:solidFill>
                <a:effectLst/>
                <a:latin typeface="+mn-lt"/>
                <a:ea typeface="+mn-ea"/>
                <a:cs typeface="+mn-cs"/>
              </a:rPr>
              <a:t>20</a:t>
            </a:r>
            <a:r>
              <a:rPr lang="en-US" sz="1200" kern="1200">
                <a:solidFill>
                  <a:schemeClr val="tx1"/>
                </a:solidFill>
                <a:effectLst/>
                <a:latin typeface="+mn-lt"/>
                <a:ea typeface="+mn-ea"/>
                <a:cs typeface="+mn-cs"/>
              </a:rPr>
              <a:t> Store your treasures in heaven, where moths and rust cannot destroy, and thieves do not break in and steal. </a:t>
            </a:r>
            <a:r>
              <a:rPr lang="en-US" sz="1200" b="1" kern="1200" baseline="30000">
                <a:solidFill>
                  <a:schemeClr val="tx1"/>
                </a:solidFill>
                <a:effectLst/>
                <a:latin typeface="+mn-lt"/>
                <a:ea typeface="+mn-ea"/>
                <a:cs typeface="+mn-cs"/>
              </a:rPr>
              <a:t>21</a:t>
            </a:r>
            <a:r>
              <a:rPr lang="en-US" sz="1200" kern="1200">
                <a:solidFill>
                  <a:schemeClr val="tx1"/>
                </a:solidFill>
                <a:effectLst/>
                <a:latin typeface="+mn-lt"/>
                <a:ea typeface="+mn-ea"/>
                <a:cs typeface="+mn-cs"/>
              </a:rPr>
              <a:t> Wherever your treasure is, there the desires of your heart will also be.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6:22</a:t>
            </a:r>
            <a:r>
              <a:rPr lang="en-US" sz="1200" kern="1200">
                <a:solidFill>
                  <a:schemeClr val="tx1"/>
                </a:solidFill>
                <a:effectLst/>
                <a:latin typeface="+mn-lt"/>
                <a:ea typeface="+mn-ea"/>
                <a:cs typeface="+mn-cs"/>
              </a:rPr>
              <a:t>    “Your eye is like a lamp that provides light for your body. When your eye is healthy, your whole body is filled with light. </a:t>
            </a:r>
            <a:r>
              <a:rPr lang="en-US" sz="1200" b="1" kern="1200" baseline="30000">
                <a:solidFill>
                  <a:schemeClr val="tx1"/>
                </a:solidFill>
                <a:effectLst/>
                <a:latin typeface="+mn-lt"/>
                <a:ea typeface="+mn-ea"/>
                <a:cs typeface="+mn-cs"/>
              </a:rPr>
              <a:t>23</a:t>
            </a:r>
            <a:r>
              <a:rPr lang="en-US" sz="1200" kern="1200">
                <a:solidFill>
                  <a:schemeClr val="tx1"/>
                </a:solidFill>
                <a:effectLst/>
                <a:latin typeface="+mn-lt"/>
                <a:ea typeface="+mn-ea"/>
                <a:cs typeface="+mn-cs"/>
              </a:rPr>
              <a:t> But when your eye is unhealthy, your whole body is filled with darkness. And if the light you think you have is actually darkness, how deep that darkness is!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6:24</a:t>
            </a:r>
            <a:r>
              <a:rPr lang="en-US" sz="1200" kern="1200">
                <a:solidFill>
                  <a:schemeClr val="tx1"/>
                </a:solidFill>
                <a:effectLst/>
                <a:latin typeface="+mn-lt"/>
                <a:ea typeface="+mn-ea"/>
                <a:cs typeface="+mn-cs"/>
              </a:rPr>
              <a:t>    “No one can serve two masters. For you will hate one and love the other; you will be devoted to one and despise the other. You cannot serve God and be enslaved to money.</a:t>
            </a:r>
          </a:p>
        </p:txBody>
      </p:sp>
      <p:sp>
        <p:nvSpPr>
          <p:cNvPr id="4" name="Slide Number Placeholder 3"/>
          <p:cNvSpPr>
            <a:spLocks noGrp="1"/>
          </p:cNvSpPr>
          <p:nvPr>
            <p:ph type="sldNum" sz="quarter" idx="5"/>
          </p:nvPr>
        </p:nvSpPr>
        <p:spPr/>
        <p:txBody>
          <a:bodyPr/>
          <a:lstStyle/>
          <a:p>
            <a:fld id="{7FF8FD0F-CF75-4E76-A791-C623B2213724}" type="slidenum">
              <a:rPr lang="en-GB" smtClean="0"/>
              <a:t>262</a:t>
            </a:fld>
            <a:endParaRPr lang="en-GB"/>
          </a:p>
        </p:txBody>
      </p:sp>
    </p:spTree>
    <p:extLst>
      <p:ext uri="{BB962C8B-B14F-4D97-AF65-F5344CB8AC3E}">
        <p14:creationId xmlns:p14="http://schemas.microsoft.com/office/powerpoint/2010/main" val="69757030"/>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Matt. 6:25</a:t>
            </a:r>
            <a:r>
              <a:rPr lang="en-US" sz="1200" kern="1200">
                <a:solidFill>
                  <a:schemeClr val="tx1"/>
                </a:solidFill>
                <a:effectLst/>
                <a:latin typeface="+mn-lt"/>
                <a:ea typeface="+mn-ea"/>
                <a:cs typeface="+mn-cs"/>
              </a:rPr>
              <a:t>    “That is why I tell you not to worry about everyday life—whether you have enough food and drink, or enough clothes to wear. Isn’t life more than food, and your body more than clothing? </a:t>
            </a:r>
            <a:r>
              <a:rPr lang="en-US" sz="1200" b="1" kern="1200" baseline="30000">
                <a:solidFill>
                  <a:schemeClr val="tx1"/>
                </a:solidFill>
                <a:effectLst/>
                <a:latin typeface="+mn-lt"/>
                <a:ea typeface="+mn-ea"/>
                <a:cs typeface="+mn-cs"/>
              </a:rPr>
              <a:t>26</a:t>
            </a:r>
            <a:r>
              <a:rPr lang="en-US" sz="1200" kern="1200">
                <a:solidFill>
                  <a:schemeClr val="tx1"/>
                </a:solidFill>
                <a:effectLst/>
                <a:latin typeface="+mn-lt"/>
                <a:ea typeface="+mn-ea"/>
                <a:cs typeface="+mn-cs"/>
              </a:rPr>
              <a:t> Look at the birds. They don’t plant or harvest or store food in barns, for your heavenly Father feeds them. And aren’t you far more valuable to him than they are? </a:t>
            </a:r>
            <a:r>
              <a:rPr lang="en-US" sz="1200" b="1" kern="1200" baseline="30000">
                <a:solidFill>
                  <a:schemeClr val="tx1"/>
                </a:solidFill>
                <a:effectLst/>
                <a:latin typeface="+mn-lt"/>
                <a:ea typeface="+mn-ea"/>
                <a:cs typeface="+mn-cs"/>
              </a:rPr>
              <a:t>27</a:t>
            </a:r>
            <a:r>
              <a:rPr lang="en-US" sz="1200" kern="1200">
                <a:solidFill>
                  <a:schemeClr val="tx1"/>
                </a:solidFill>
                <a:effectLst/>
                <a:latin typeface="+mn-lt"/>
                <a:ea typeface="+mn-ea"/>
                <a:cs typeface="+mn-cs"/>
              </a:rPr>
              <a:t> Can all your worries add a single moment to your life?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6:28</a:t>
            </a:r>
            <a:r>
              <a:rPr lang="en-US" sz="1200" kern="1200">
                <a:solidFill>
                  <a:schemeClr val="tx1"/>
                </a:solidFill>
                <a:effectLst/>
                <a:latin typeface="+mn-lt"/>
                <a:ea typeface="+mn-ea"/>
                <a:cs typeface="+mn-cs"/>
              </a:rPr>
              <a:t>    “And why worry about your clothing? Look at the lilies of the field and how they grow. They don’t work or make their clothing, </a:t>
            </a:r>
            <a:r>
              <a:rPr lang="en-US" sz="1200" b="1" kern="1200" baseline="30000">
                <a:solidFill>
                  <a:schemeClr val="tx1"/>
                </a:solidFill>
                <a:effectLst/>
                <a:latin typeface="+mn-lt"/>
                <a:ea typeface="+mn-ea"/>
                <a:cs typeface="+mn-cs"/>
              </a:rPr>
              <a:t>29</a:t>
            </a:r>
            <a:r>
              <a:rPr lang="en-US" sz="1200" kern="1200">
                <a:solidFill>
                  <a:schemeClr val="tx1"/>
                </a:solidFill>
                <a:effectLst/>
                <a:latin typeface="+mn-lt"/>
                <a:ea typeface="+mn-ea"/>
                <a:cs typeface="+mn-cs"/>
              </a:rPr>
              <a:t> yet Solomon in all his glory was not dressed as beautifully as they are. </a:t>
            </a:r>
            <a:r>
              <a:rPr lang="en-US" sz="1200" b="1" kern="1200" baseline="30000">
                <a:solidFill>
                  <a:schemeClr val="tx1"/>
                </a:solidFill>
                <a:effectLst/>
                <a:latin typeface="+mn-lt"/>
                <a:ea typeface="+mn-ea"/>
                <a:cs typeface="+mn-cs"/>
              </a:rPr>
              <a:t>30</a:t>
            </a:r>
            <a:r>
              <a:rPr lang="en-US" sz="1200" kern="1200">
                <a:solidFill>
                  <a:schemeClr val="tx1"/>
                </a:solidFill>
                <a:effectLst/>
                <a:latin typeface="+mn-lt"/>
                <a:ea typeface="+mn-ea"/>
                <a:cs typeface="+mn-cs"/>
              </a:rPr>
              <a:t> And if God cares so wonderfully for wildflowers that are here today and thrown into the fire tomorrow, he will certainly care for you. Why do you have so little faith?</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6:31</a:t>
            </a:r>
            <a:r>
              <a:rPr lang="en-US" sz="1200" kern="1200">
                <a:solidFill>
                  <a:schemeClr val="tx1"/>
                </a:solidFill>
                <a:effectLst/>
                <a:latin typeface="+mn-lt"/>
                <a:ea typeface="+mn-ea"/>
                <a:cs typeface="+mn-cs"/>
              </a:rPr>
              <a:t>    “So don’t worry about these things, saying, ‘What will we eat? What will we drink? What will we wear?’ </a:t>
            </a:r>
            <a:r>
              <a:rPr lang="en-US" sz="1200" b="1" kern="1200" baseline="30000">
                <a:solidFill>
                  <a:schemeClr val="tx1"/>
                </a:solidFill>
                <a:effectLst/>
                <a:latin typeface="+mn-lt"/>
                <a:ea typeface="+mn-ea"/>
                <a:cs typeface="+mn-cs"/>
              </a:rPr>
              <a:t>32</a:t>
            </a:r>
            <a:r>
              <a:rPr lang="en-US" sz="1200" kern="1200">
                <a:solidFill>
                  <a:schemeClr val="tx1"/>
                </a:solidFill>
                <a:effectLst/>
                <a:latin typeface="+mn-lt"/>
                <a:ea typeface="+mn-ea"/>
                <a:cs typeface="+mn-cs"/>
              </a:rPr>
              <a:t> These things dominate the thoughts of unbelievers, but your heavenly Father already knows all your needs. </a:t>
            </a:r>
            <a:r>
              <a:rPr lang="en-US" sz="1200" b="1" kern="1200" baseline="30000">
                <a:solidFill>
                  <a:schemeClr val="tx1"/>
                </a:solidFill>
                <a:effectLst/>
                <a:latin typeface="+mn-lt"/>
                <a:ea typeface="+mn-ea"/>
                <a:cs typeface="+mn-cs"/>
              </a:rPr>
              <a:t>33</a:t>
            </a:r>
            <a:r>
              <a:rPr lang="en-US" sz="1200" kern="1200">
                <a:solidFill>
                  <a:schemeClr val="tx1"/>
                </a:solidFill>
                <a:effectLst/>
                <a:latin typeface="+mn-lt"/>
                <a:ea typeface="+mn-ea"/>
                <a:cs typeface="+mn-cs"/>
              </a:rPr>
              <a:t> Seek the Kingdom of God above all else, and live righteously, and he will give you everything you need.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6:34</a:t>
            </a:r>
            <a:r>
              <a:rPr lang="en-US" sz="1200" kern="1200">
                <a:solidFill>
                  <a:schemeClr val="tx1"/>
                </a:solidFill>
                <a:effectLst/>
                <a:latin typeface="+mn-lt"/>
                <a:ea typeface="+mn-ea"/>
                <a:cs typeface="+mn-cs"/>
              </a:rPr>
              <a:t>    “So don’t worry about tomorrow, for tomorrow will bring its own worries. Today’s trouble is enough for today. </a:t>
            </a:r>
          </a:p>
        </p:txBody>
      </p:sp>
      <p:sp>
        <p:nvSpPr>
          <p:cNvPr id="4" name="Slide Number Placeholder 3"/>
          <p:cNvSpPr>
            <a:spLocks noGrp="1"/>
          </p:cNvSpPr>
          <p:nvPr>
            <p:ph type="sldNum" sz="quarter" idx="5"/>
          </p:nvPr>
        </p:nvSpPr>
        <p:spPr/>
        <p:txBody>
          <a:bodyPr/>
          <a:lstStyle/>
          <a:p>
            <a:fld id="{7FF8FD0F-CF75-4E76-A791-C623B2213724}" type="slidenum">
              <a:rPr lang="en-GB" smtClean="0"/>
              <a:t>263</a:t>
            </a:fld>
            <a:endParaRPr lang="en-GB"/>
          </a:p>
        </p:txBody>
      </p:sp>
    </p:spTree>
    <p:extLst>
      <p:ext uri="{BB962C8B-B14F-4D97-AF65-F5344CB8AC3E}">
        <p14:creationId xmlns:p14="http://schemas.microsoft.com/office/powerpoint/2010/main" val="2072047512"/>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Do Not Judge Others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7:1</a:t>
            </a:r>
            <a:r>
              <a:rPr lang="en-US" sz="1200" kern="1200">
                <a:solidFill>
                  <a:schemeClr val="tx1"/>
                </a:solidFill>
                <a:effectLst/>
                <a:latin typeface="+mn-lt"/>
                <a:ea typeface="+mn-ea"/>
                <a:cs typeface="+mn-cs"/>
              </a:rPr>
              <a:t>    “Do not judge others, and you will not be judged.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For you will be treated as you treat others. The standard you use in judging is the standard by which you will be judged.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7:3</a:t>
            </a:r>
            <a:r>
              <a:rPr lang="en-US" sz="1200" kern="1200">
                <a:solidFill>
                  <a:schemeClr val="tx1"/>
                </a:solidFill>
                <a:effectLst/>
                <a:latin typeface="+mn-lt"/>
                <a:ea typeface="+mn-ea"/>
                <a:cs typeface="+mn-cs"/>
              </a:rPr>
              <a:t>    “And why worry about a speck in your friend’s eye when you have a log in your own? </a:t>
            </a:r>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How can you think of saying to your friend, ‘Let me help you get rid of that speck in your eye,’ when you can’t see past the log in your own eye? </a:t>
            </a:r>
            <a:r>
              <a:rPr lang="en-US" sz="1200" b="1" kern="1200" baseline="30000">
                <a:solidFill>
                  <a:schemeClr val="tx1"/>
                </a:solidFill>
                <a:effectLst/>
                <a:latin typeface="+mn-lt"/>
                <a:ea typeface="+mn-ea"/>
                <a:cs typeface="+mn-cs"/>
              </a:rPr>
              <a:t>5</a:t>
            </a:r>
            <a:r>
              <a:rPr lang="en-US" sz="1200" kern="1200">
                <a:solidFill>
                  <a:schemeClr val="tx1"/>
                </a:solidFill>
                <a:effectLst/>
                <a:latin typeface="+mn-lt"/>
                <a:ea typeface="+mn-ea"/>
                <a:cs typeface="+mn-cs"/>
              </a:rPr>
              <a:t> Hypocrite! First get rid of the log in your own eye; then you will see well enough to deal with the speck in your friend’s eye.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7:6</a:t>
            </a:r>
            <a:r>
              <a:rPr lang="en-US" sz="1200" kern="1200">
                <a:solidFill>
                  <a:schemeClr val="tx1"/>
                </a:solidFill>
                <a:effectLst/>
                <a:latin typeface="+mn-lt"/>
                <a:ea typeface="+mn-ea"/>
                <a:cs typeface="+mn-cs"/>
              </a:rPr>
              <a:t>    “Don’t waste what is holy on people who are unholy. Don’t throw your pearls to pigs! They will trample the pearls, then turn and attack you.</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Do Not Judge Others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6:37</a:t>
            </a:r>
            <a:r>
              <a:rPr lang="en-US" sz="1200" kern="1200">
                <a:solidFill>
                  <a:schemeClr val="tx1"/>
                </a:solidFill>
                <a:effectLst/>
                <a:latin typeface="+mn-lt"/>
                <a:ea typeface="+mn-ea"/>
                <a:cs typeface="+mn-cs"/>
              </a:rPr>
              <a:t>    “Do not judge others, and you will not be judged. Do not condemn others, or it will all come back against you. Forgive others, and you will be forgiven. </a:t>
            </a:r>
            <a:r>
              <a:rPr lang="en-US" sz="1200" b="1" kern="1200" baseline="30000">
                <a:solidFill>
                  <a:schemeClr val="tx1"/>
                </a:solidFill>
                <a:effectLst/>
                <a:latin typeface="+mn-lt"/>
                <a:ea typeface="+mn-ea"/>
                <a:cs typeface="+mn-cs"/>
              </a:rPr>
              <a:t>38</a:t>
            </a:r>
            <a:r>
              <a:rPr lang="en-US" sz="1200" kern="1200">
                <a:solidFill>
                  <a:schemeClr val="tx1"/>
                </a:solidFill>
                <a:effectLst/>
                <a:latin typeface="+mn-lt"/>
                <a:ea typeface="+mn-ea"/>
                <a:cs typeface="+mn-cs"/>
              </a:rPr>
              <a:t> Give, and you will receive. Your gift will return to you in full—pressed down, shaken together to make room for more, running over, and poured into your lap. The amount you give will determine the amount you get back.”</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6:39</a:t>
            </a:r>
            <a:r>
              <a:rPr lang="en-US" sz="1200" kern="1200">
                <a:solidFill>
                  <a:schemeClr val="tx1"/>
                </a:solidFill>
                <a:effectLst/>
                <a:latin typeface="+mn-lt"/>
                <a:ea typeface="+mn-ea"/>
                <a:cs typeface="+mn-cs"/>
              </a:rPr>
              <a:t>    Then Jesus gave the following illustration: “Can one blind person lead another? Won’t they both fall into a ditch? </a:t>
            </a:r>
            <a:r>
              <a:rPr lang="en-US" sz="1200" b="1" kern="1200" baseline="30000">
                <a:solidFill>
                  <a:schemeClr val="tx1"/>
                </a:solidFill>
                <a:effectLst/>
                <a:latin typeface="+mn-lt"/>
                <a:ea typeface="+mn-ea"/>
                <a:cs typeface="+mn-cs"/>
              </a:rPr>
              <a:t>40</a:t>
            </a:r>
            <a:r>
              <a:rPr lang="en-US" sz="1200" kern="1200">
                <a:solidFill>
                  <a:schemeClr val="tx1"/>
                </a:solidFill>
                <a:effectLst/>
                <a:latin typeface="+mn-lt"/>
                <a:ea typeface="+mn-ea"/>
                <a:cs typeface="+mn-cs"/>
              </a:rPr>
              <a:t> Students are not greater than their teacher. But the student who is fully trained will become like the teacher.</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6:41</a:t>
            </a:r>
            <a:r>
              <a:rPr lang="en-US" sz="1200" kern="1200">
                <a:solidFill>
                  <a:schemeClr val="tx1"/>
                </a:solidFill>
                <a:effectLst/>
                <a:latin typeface="+mn-lt"/>
                <a:ea typeface="+mn-ea"/>
                <a:cs typeface="+mn-cs"/>
              </a:rPr>
              <a:t>    “And why worry about a speck in your friend’s eye when you have a log in your own? </a:t>
            </a:r>
            <a:r>
              <a:rPr lang="en-US" sz="1200" b="1" kern="1200" baseline="30000">
                <a:solidFill>
                  <a:schemeClr val="tx1"/>
                </a:solidFill>
                <a:effectLst/>
                <a:latin typeface="+mn-lt"/>
                <a:ea typeface="+mn-ea"/>
                <a:cs typeface="+mn-cs"/>
              </a:rPr>
              <a:t>42</a:t>
            </a:r>
            <a:r>
              <a:rPr lang="en-US" sz="1200" kern="1200">
                <a:solidFill>
                  <a:schemeClr val="tx1"/>
                </a:solidFill>
                <a:effectLst/>
                <a:latin typeface="+mn-lt"/>
                <a:ea typeface="+mn-ea"/>
                <a:cs typeface="+mn-cs"/>
              </a:rPr>
              <a:t> How can you think of saying, ‘Friend, let me help you get rid of that speck in your eye,’ when you can’t see past the log in your own eye? Hypocrite! First get rid of the log in your own eye; then you will see well enough to deal with the speck in your friend’s eye. </a:t>
            </a:r>
          </a:p>
        </p:txBody>
      </p:sp>
      <p:sp>
        <p:nvSpPr>
          <p:cNvPr id="4" name="Slide Number Placeholder 3"/>
          <p:cNvSpPr>
            <a:spLocks noGrp="1"/>
          </p:cNvSpPr>
          <p:nvPr>
            <p:ph type="sldNum" sz="quarter" idx="5"/>
          </p:nvPr>
        </p:nvSpPr>
        <p:spPr/>
        <p:txBody>
          <a:bodyPr/>
          <a:lstStyle/>
          <a:p>
            <a:fld id="{7FF8FD0F-CF75-4E76-A791-C623B2213724}" type="slidenum">
              <a:rPr lang="en-GB" smtClean="0"/>
              <a:t>264</a:t>
            </a:fld>
            <a:endParaRPr lang="en-GB"/>
          </a:p>
        </p:txBody>
      </p:sp>
    </p:spTree>
    <p:extLst>
      <p:ext uri="{BB962C8B-B14F-4D97-AF65-F5344CB8AC3E}">
        <p14:creationId xmlns:p14="http://schemas.microsoft.com/office/powerpoint/2010/main" val="2867024614"/>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Edited significantly from the original edition that might be seen as works needed for salvation: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"Christ knew that, despite the Pharisees' rejection, some would receive His teaching and would want to know how to enter the kingdom, so He instructed those wanting to enter the kingdom."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1200" kern="1200">
                <a:solidFill>
                  <a:schemeClr val="tx1"/>
                </a:solidFill>
                <a:effectLst/>
                <a:latin typeface="+mn-lt"/>
                <a:ea typeface="+mn-ea"/>
                <a:cs typeface="+mn-cs"/>
              </a:rPr>
              <a:t>Effective Prayer</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7:7</a:t>
            </a:r>
            <a:r>
              <a:rPr lang="en-US" sz="1200" kern="1200">
                <a:solidFill>
                  <a:schemeClr val="tx1"/>
                </a:solidFill>
                <a:effectLst/>
                <a:latin typeface="+mn-lt"/>
                <a:ea typeface="+mn-ea"/>
                <a:cs typeface="+mn-cs"/>
              </a:rPr>
              <a:t>    “Keep on asking, and you will receive what you ask for. Keep on seeking, and you will find. Keep on knocking, and the door will be opened to you. </a:t>
            </a:r>
            <a:r>
              <a:rPr lang="en-US" sz="1200" b="1" kern="1200" baseline="30000">
                <a:solidFill>
                  <a:schemeClr val="tx1"/>
                </a:solidFill>
                <a:effectLst/>
                <a:latin typeface="+mn-lt"/>
                <a:ea typeface="+mn-ea"/>
                <a:cs typeface="+mn-cs"/>
              </a:rPr>
              <a:t>8</a:t>
            </a:r>
            <a:r>
              <a:rPr lang="en-US" sz="1200" kern="1200">
                <a:solidFill>
                  <a:schemeClr val="tx1"/>
                </a:solidFill>
                <a:effectLst/>
                <a:latin typeface="+mn-lt"/>
                <a:ea typeface="+mn-ea"/>
                <a:cs typeface="+mn-cs"/>
              </a:rPr>
              <a:t> For everyone who asks, receives. Everyone who seeks, finds. And to everyone who knocks, the door will be opened.</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Matt. 7:9</a:t>
            </a:r>
            <a:r>
              <a:rPr lang="en-US" sz="1200" kern="1200">
                <a:solidFill>
                  <a:schemeClr val="tx1"/>
                </a:solidFill>
                <a:effectLst/>
                <a:latin typeface="+mn-lt"/>
                <a:ea typeface="+mn-ea"/>
                <a:cs typeface="+mn-cs"/>
              </a:rPr>
              <a:t>    “You parents—if your children ask for a loaf of bread, do you give them a stone instead? </a:t>
            </a:r>
            <a:r>
              <a:rPr lang="en-US" sz="1200" b="1" kern="1200" baseline="30000">
                <a:solidFill>
                  <a:schemeClr val="tx1"/>
                </a:solidFill>
                <a:effectLst/>
                <a:latin typeface="+mn-lt"/>
                <a:ea typeface="+mn-ea"/>
                <a:cs typeface="+mn-cs"/>
              </a:rPr>
              <a:t>10</a:t>
            </a:r>
            <a:r>
              <a:rPr lang="en-US" sz="1200" kern="1200">
                <a:solidFill>
                  <a:schemeClr val="tx1"/>
                </a:solidFill>
                <a:effectLst/>
                <a:latin typeface="+mn-lt"/>
                <a:ea typeface="+mn-ea"/>
                <a:cs typeface="+mn-cs"/>
              </a:rPr>
              <a:t> Or if they ask for a fish, do you give them a snake? Of course not! </a:t>
            </a:r>
            <a:r>
              <a:rPr lang="en-US" sz="1200" b="1" kern="1200" baseline="30000">
                <a:solidFill>
                  <a:schemeClr val="tx1"/>
                </a:solidFill>
                <a:effectLst/>
                <a:latin typeface="+mn-lt"/>
                <a:ea typeface="+mn-ea"/>
                <a:cs typeface="+mn-cs"/>
              </a:rPr>
              <a:t>11</a:t>
            </a:r>
            <a:r>
              <a:rPr lang="en-US" sz="1200" kern="1200">
                <a:solidFill>
                  <a:schemeClr val="tx1"/>
                </a:solidFill>
                <a:effectLst/>
                <a:latin typeface="+mn-lt"/>
                <a:ea typeface="+mn-ea"/>
                <a:cs typeface="+mn-cs"/>
              </a:rPr>
              <a:t> So if you sinful people know how to give good gifts to your children, how much more will your heavenly Father give good gifts to those who ask him.</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Golden Rule</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Matt. 7:12</a:t>
            </a:r>
            <a:r>
              <a:rPr lang="en-US" sz="1200" kern="1200">
                <a:solidFill>
                  <a:schemeClr val="tx1"/>
                </a:solidFill>
                <a:effectLst/>
                <a:latin typeface="+mn-lt"/>
                <a:ea typeface="+mn-ea"/>
                <a:cs typeface="+mn-cs"/>
              </a:rPr>
              <a:t>    “Do to others whatever you would like them to do to you. This is the essence of all that is taught in the law and the prophets.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Narrow Gate</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Matt. 7:13</a:t>
            </a:r>
            <a:r>
              <a:rPr lang="en-US" sz="1200" kern="1200">
                <a:solidFill>
                  <a:schemeClr val="tx1"/>
                </a:solidFill>
                <a:effectLst/>
                <a:latin typeface="+mn-lt"/>
                <a:ea typeface="+mn-ea"/>
                <a:cs typeface="+mn-cs"/>
              </a:rPr>
              <a:t>    “You can enter God’s Kingdom only through the narrow gate. The highway to hell is broad, and its gate is wide for the many who choose that way. </a:t>
            </a:r>
            <a:r>
              <a:rPr lang="en-US" sz="1200" b="1" kern="1200" baseline="30000">
                <a:solidFill>
                  <a:schemeClr val="tx1"/>
                </a:solidFill>
                <a:effectLst/>
                <a:latin typeface="+mn-lt"/>
                <a:ea typeface="+mn-ea"/>
                <a:cs typeface="+mn-cs"/>
              </a:rPr>
              <a:t>14</a:t>
            </a:r>
            <a:r>
              <a:rPr lang="en-US" sz="1200" kern="1200">
                <a:solidFill>
                  <a:schemeClr val="tx1"/>
                </a:solidFill>
                <a:effectLst/>
                <a:latin typeface="+mn-lt"/>
                <a:ea typeface="+mn-ea"/>
                <a:cs typeface="+mn-cs"/>
              </a:rPr>
              <a:t> But the gateway to life is very narrow and the road is difficult, and only a few ever find it.</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Tree and Its Fruit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7:15</a:t>
            </a:r>
            <a:r>
              <a:rPr lang="en-US" sz="1200" kern="1200">
                <a:solidFill>
                  <a:schemeClr val="tx1"/>
                </a:solidFill>
                <a:effectLst/>
                <a:latin typeface="+mn-lt"/>
                <a:ea typeface="+mn-ea"/>
                <a:cs typeface="+mn-cs"/>
              </a:rPr>
              <a:t>    “Beware of false prophets who come disguised as harmless sheep but are really vicious wolves. </a:t>
            </a:r>
            <a:r>
              <a:rPr lang="en-US" sz="1200" b="1" kern="1200" baseline="30000">
                <a:solidFill>
                  <a:schemeClr val="tx1"/>
                </a:solidFill>
                <a:effectLst/>
                <a:latin typeface="+mn-lt"/>
                <a:ea typeface="+mn-ea"/>
                <a:cs typeface="+mn-cs"/>
              </a:rPr>
              <a:t>16</a:t>
            </a:r>
            <a:r>
              <a:rPr lang="en-US" sz="1200" kern="1200">
                <a:solidFill>
                  <a:schemeClr val="tx1"/>
                </a:solidFill>
                <a:effectLst/>
                <a:latin typeface="+mn-lt"/>
                <a:ea typeface="+mn-ea"/>
                <a:cs typeface="+mn-cs"/>
              </a:rPr>
              <a:t> You can identify them by their fruit, that is, by the way they act. Can you pick grapes from thornbushes, or figs from thistles? </a:t>
            </a:r>
            <a:r>
              <a:rPr lang="en-US" sz="1200" b="1" kern="1200" baseline="30000">
                <a:solidFill>
                  <a:schemeClr val="tx1"/>
                </a:solidFill>
                <a:effectLst/>
                <a:latin typeface="+mn-lt"/>
                <a:ea typeface="+mn-ea"/>
                <a:cs typeface="+mn-cs"/>
              </a:rPr>
              <a:t>17</a:t>
            </a:r>
            <a:r>
              <a:rPr lang="en-US" sz="1200" kern="1200">
                <a:solidFill>
                  <a:schemeClr val="tx1"/>
                </a:solidFill>
                <a:effectLst/>
                <a:latin typeface="+mn-lt"/>
                <a:ea typeface="+mn-ea"/>
                <a:cs typeface="+mn-cs"/>
              </a:rPr>
              <a:t> A good tree produces good fruit, and a bad tree produces bad fruit. </a:t>
            </a:r>
            <a:r>
              <a:rPr lang="en-US" sz="1200" b="1" kern="1200" baseline="30000">
                <a:solidFill>
                  <a:schemeClr val="tx1"/>
                </a:solidFill>
                <a:effectLst/>
                <a:latin typeface="+mn-lt"/>
                <a:ea typeface="+mn-ea"/>
                <a:cs typeface="+mn-cs"/>
              </a:rPr>
              <a:t>18</a:t>
            </a:r>
            <a:r>
              <a:rPr lang="en-US" sz="1200" kern="1200">
                <a:solidFill>
                  <a:schemeClr val="tx1"/>
                </a:solidFill>
                <a:effectLst/>
                <a:latin typeface="+mn-lt"/>
                <a:ea typeface="+mn-ea"/>
                <a:cs typeface="+mn-cs"/>
              </a:rPr>
              <a:t> A good tree can’t produce bad fruit, and a bad tree can’t produce good fruit. </a:t>
            </a:r>
            <a:r>
              <a:rPr lang="en-US" sz="1200" b="1" kern="1200" baseline="30000">
                <a:solidFill>
                  <a:schemeClr val="tx1"/>
                </a:solidFill>
                <a:effectLst/>
                <a:latin typeface="+mn-lt"/>
                <a:ea typeface="+mn-ea"/>
                <a:cs typeface="+mn-cs"/>
              </a:rPr>
              <a:t>19</a:t>
            </a:r>
            <a:r>
              <a:rPr lang="en-US" sz="1200" kern="1200">
                <a:solidFill>
                  <a:schemeClr val="tx1"/>
                </a:solidFill>
                <a:effectLst/>
                <a:latin typeface="+mn-lt"/>
                <a:ea typeface="+mn-ea"/>
                <a:cs typeface="+mn-cs"/>
              </a:rPr>
              <a:t> So every tree that does not produce good fruit is chopped down and thrown into the fire. </a:t>
            </a:r>
            <a:r>
              <a:rPr lang="en-US" sz="1200" b="1" kern="1200" baseline="30000">
                <a:solidFill>
                  <a:schemeClr val="tx1"/>
                </a:solidFill>
                <a:effectLst/>
                <a:latin typeface="+mn-lt"/>
                <a:ea typeface="+mn-ea"/>
                <a:cs typeface="+mn-cs"/>
              </a:rPr>
              <a:t>20</a:t>
            </a:r>
            <a:r>
              <a:rPr lang="en-US" sz="1200" kern="1200">
                <a:solidFill>
                  <a:schemeClr val="tx1"/>
                </a:solidFill>
                <a:effectLst/>
                <a:latin typeface="+mn-lt"/>
                <a:ea typeface="+mn-ea"/>
                <a:cs typeface="+mn-cs"/>
              </a:rPr>
              <a:t> Yes, just as you can identify a tree by its fruit, so you can identify people by their actions.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True Disciples</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7:21</a:t>
            </a:r>
            <a:r>
              <a:rPr lang="en-US" sz="1200" kern="1200">
                <a:solidFill>
                  <a:schemeClr val="tx1"/>
                </a:solidFill>
                <a:effectLst/>
                <a:latin typeface="+mn-lt"/>
                <a:ea typeface="+mn-ea"/>
                <a:cs typeface="+mn-cs"/>
              </a:rPr>
              <a:t>    “Not everyone who calls out to me, ‘Lord! Lord!’ will enter the Kingdom of Heaven. Only those who actually do the will of my Father in heaven will enter. </a:t>
            </a:r>
            <a:r>
              <a:rPr lang="en-US" sz="1200" b="1" kern="1200" baseline="30000">
                <a:solidFill>
                  <a:schemeClr val="tx1"/>
                </a:solidFill>
                <a:effectLst/>
                <a:latin typeface="+mn-lt"/>
                <a:ea typeface="+mn-ea"/>
                <a:cs typeface="+mn-cs"/>
              </a:rPr>
              <a:t>22</a:t>
            </a:r>
            <a:r>
              <a:rPr lang="en-US" sz="1200" kern="1200">
                <a:solidFill>
                  <a:schemeClr val="tx1"/>
                </a:solidFill>
                <a:effectLst/>
                <a:latin typeface="+mn-lt"/>
                <a:ea typeface="+mn-ea"/>
                <a:cs typeface="+mn-cs"/>
              </a:rPr>
              <a:t> On judgment day many will say to me, ‘Lord! Lord! We prophesied in your name and cast out demons in your name and performed many miracles in your name.’ </a:t>
            </a:r>
            <a:r>
              <a:rPr lang="en-US" sz="1200" b="1" kern="1200" baseline="30000">
                <a:solidFill>
                  <a:schemeClr val="tx1"/>
                </a:solidFill>
                <a:effectLst/>
                <a:latin typeface="+mn-lt"/>
                <a:ea typeface="+mn-ea"/>
                <a:cs typeface="+mn-cs"/>
              </a:rPr>
              <a:t>23</a:t>
            </a:r>
            <a:r>
              <a:rPr lang="en-US" sz="1200" kern="1200">
                <a:solidFill>
                  <a:schemeClr val="tx1"/>
                </a:solidFill>
                <a:effectLst/>
                <a:latin typeface="+mn-lt"/>
                <a:ea typeface="+mn-ea"/>
                <a:cs typeface="+mn-cs"/>
              </a:rPr>
              <a:t> But I will reply, ‘I never knew you. Get away from me, you who break God’s laws.’</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Building on a Solid Foundation</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7:24</a:t>
            </a:r>
            <a:r>
              <a:rPr lang="en-US" sz="1200" kern="1200">
                <a:solidFill>
                  <a:schemeClr val="tx1"/>
                </a:solidFill>
                <a:effectLst/>
                <a:latin typeface="+mn-lt"/>
                <a:ea typeface="+mn-ea"/>
                <a:cs typeface="+mn-cs"/>
              </a:rPr>
              <a:t>    “Anyone who listens to my teaching and follows it is wise, like a person who builds a house on solid rock. </a:t>
            </a:r>
            <a:r>
              <a:rPr lang="en-US" sz="1200" b="1" kern="1200" baseline="30000">
                <a:solidFill>
                  <a:schemeClr val="tx1"/>
                </a:solidFill>
                <a:effectLst/>
                <a:latin typeface="+mn-lt"/>
                <a:ea typeface="+mn-ea"/>
                <a:cs typeface="+mn-cs"/>
              </a:rPr>
              <a:t>25</a:t>
            </a:r>
            <a:r>
              <a:rPr lang="en-US" sz="1200" kern="1200">
                <a:solidFill>
                  <a:schemeClr val="tx1"/>
                </a:solidFill>
                <a:effectLst/>
                <a:latin typeface="+mn-lt"/>
                <a:ea typeface="+mn-ea"/>
                <a:cs typeface="+mn-cs"/>
              </a:rPr>
              <a:t> Though the rain comes in torrents and the floodwaters rise and the winds beat against that house, it won’t collapse because it is built on bedrock. </a:t>
            </a:r>
            <a:r>
              <a:rPr lang="en-US" sz="1200" b="1" kern="1200" baseline="30000">
                <a:solidFill>
                  <a:schemeClr val="tx1"/>
                </a:solidFill>
                <a:effectLst/>
                <a:latin typeface="+mn-lt"/>
                <a:ea typeface="+mn-ea"/>
                <a:cs typeface="+mn-cs"/>
              </a:rPr>
              <a:t>26</a:t>
            </a:r>
            <a:r>
              <a:rPr lang="en-US" sz="1200" kern="1200">
                <a:solidFill>
                  <a:schemeClr val="tx1"/>
                </a:solidFill>
                <a:effectLst/>
                <a:latin typeface="+mn-lt"/>
                <a:ea typeface="+mn-ea"/>
                <a:cs typeface="+mn-cs"/>
              </a:rPr>
              <a:t> But anyone who hears my teaching and doesn’t obey it is foolish, like a person who builds a house on sand. </a:t>
            </a:r>
            <a:r>
              <a:rPr lang="en-US" sz="1200" b="1" kern="1200" baseline="30000">
                <a:solidFill>
                  <a:schemeClr val="tx1"/>
                </a:solidFill>
                <a:effectLst/>
                <a:latin typeface="+mn-lt"/>
                <a:ea typeface="+mn-ea"/>
                <a:cs typeface="+mn-cs"/>
              </a:rPr>
              <a:t>27</a:t>
            </a:r>
            <a:r>
              <a:rPr lang="en-US" sz="1200" kern="1200">
                <a:solidFill>
                  <a:schemeClr val="tx1"/>
                </a:solidFill>
                <a:effectLst/>
                <a:latin typeface="+mn-lt"/>
                <a:ea typeface="+mn-ea"/>
                <a:cs typeface="+mn-cs"/>
              </a:rPr>
              <a:t> When the rains and floods come and the winds beat against that house, it will collapse with a mighty crash.”</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7:28</a:t>
            </a:r>
            <a:r>
              <a:rPr lang="en-US" sz="1200" kern="1200">
                <a:solidFill>
                  <a:schemeClr val="tx1"/>
                </a:solidFill>
                <a:effectLst/>
                <a:latin typeface="+mn-lt"/>
                <a:ea typeface="+mn-ea"/>
                <a:cs typeface="+mn-cs"/>
              </a:rPr>
              <a:t>    When Jesus had finished saying these things, the crowds were amazed at his teaching, </a:t>
            </a:r>
            <a:r>
              <a:rPr lang="en-US" sz="1200" b="1" kern="1200" baseline="30000">
                <a:solidFill>
                  <a:schemeClr val="tx1"/>
                </a:solidFill>
                <a:effectLst/>
                <a:latin typeface="+mn-lt"/>
                <a:ea typeface="+mn-ea"/>
                <a:cs typeface="+mn-cs"/>
              </a:rPr>
              <a:t>29</a:t>
            </a:r>
            <a:r>
              <a:rPr lang="en-US" sz="1200" kern="1200">
                <a:solidFill>
                  <a:schemeClr val="tx1"/>
                </a:solidFill>
                <a:effectLst/>
                <a:latin typeface="+mn-lt"/>
                <a:ea typeface="+mn-ea"/>
                <a:cs typeface="+mn-cs"/>
              </a:rPr>
              <a:t> for he taught with real authority—quite unlike their teachers of religious law. </a:t>
            </a:r>
          </a:p>
        </p:txBody>
      </p:sp>
      <p:sp>
        <p:nvSpPr>
          <p:cNvPr id="4" name="Slide Number Placeholder 3"/>
          <p:cNvSpPr>
            <a:spLocks noGrp="1"/>
          </p:cNvSpPr>
          <p:nvPr>
            <p:ph type="sldNum" sz="quarter" idx="5"/>
          </p:nvPr>
        </p:nvSpPr>
        <p:spPr/>
        <p:txBody>
          <a:bodyPr/>
          <a:lstStyle/>
          <a:p>
            <a:fld id="{7FF8FD0F-CF75-4E76-A791-C623B2213724}" type="slidenum">
              <a:rPr lang="en-GB" smtClean="0"/>
              <a:t>265</a:t>
            </a:fld>
            <a:endParaRPr lang="en-GB"/>
          </a:p>
        </p:txBody>
      </p:sp>
    </p:spTree>
    <p:extLst>
      <p:ext uri="{BB962C8B-B14F-4D97-AF65-F5344CB8AC3E}">
        <p14:creationId xmlns:p14="http://schemas.microsoft.com/office/powerpoint/2010/main" val="115923045"/>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Effective Prayer</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7:7</a:t>
            </a:r>
            <a:r>
              <a:rPr lang="en-US" sz="1200" kern="1200">
                <a:solidFill>
                  <a:schemeClr val="tx1"/>
                </a:solidFill>
                <a:effectLst/>
                <a:latin typeface="+mn-lt"/>
                <a:ea typeface="+mn-ea"/>
                <a:cs typeface="+mn-cs"/>
              </a:rPr>
              <a:t>    “Keep on asking, and you will receive what you ask for. Keep on seeking, and you will find. Keep on knocking, and the door will be opened to you. </a:t>
            </a:r>
            <a:r>
              <a:rPr lang="en-US" sz="1200" b="1" kern="1200" baseline="30000">
                <a:solidFill>
                  <a:schemeClr val="tx1"/>
                </a:solidFill>
                <a:effectLst/>
                <a:latin typeface="+mn-lt"/>
                <a:ea typeface="+mn-ea"/>
                <a:cs typeface="+mn-cs"/>
              </a:rPr>
              <a:t>8</a:t>
            </a:r>
            <a:r>
              <a:rPr lang="en-US" sz="1200" kern="1200">
                <a:solidFill>
                  <a:schemeClr val="tx1"/>
                </a:solidFill>
                <a:effectLst/>
                <a:latin typeface="+mn-lt"/>
                <a:ea typeface="+mn-ea"/>
                <a:cs typeface="+mn-cs"/>
              </a:rPr>
              <a:t> For everyone who asks, receives. Everyone who seeks, finds. And to everyone who knocks, the door will be opened.</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Matt. 7:9</a:t>
            </a:r>
            <a:r>
              <a:rPr lang="en-US" sz="1200" kern="1200">
                <a:solidFill>
                  <a:schemeClr val="tx1"/>
                </a:solidFill>
                <a:effectLst/>
                <a:latin typeface="+mn-lt"/>
                <a:ea typeface="+mn-ea"/>
                <a:cs typeface="+mn-cs"/>
              </a:rPr>
              <a:t>    “You parents—if your children ask for a loaf of bread, do you give them a stone instead? </a:t>
            </a:r>
            <a:r>
              <a:rPr lang="en-US" sz="1200" b="1" kern="1200" baseline="30000">
                <a:solidFill>
                  <a:schemeClr val="tx1"/>
                </a:solidFill>
                <a:effectLst/>
                <a:latin typeface="+mn-lt"/>
                <a:ea typeface="+mn-ea"/>
                <a:cs typeface="+mn-cs"/>
              </a:rPr>
              <a:t>10</a:t>
            </a:r>
            <a:r>
              <a:rPr lang="en-US" sz="1200" kern="1200">
                <a:solidFill>
                  <a:schemeClr val="tx1"/>
                </a:solidFill>
                <a:effectLst/>
                <a:latin typeface="+mn-lt"/>
                <a:ea typeface="+mn-ea"/>
                <a:cs typeface="+mn-cs"/>
              </a:rPr>
              <a:t> Or if they ask for a fish, do you give them a snake? Of course not! </a:t>
            </a:r>
            <a:r>
              <a:rPr lang="en-US" sz="1200" b="1" kern="1200" baseline="30000">
                <a:solidFill>
                  <a:schemeClr val="tx1"/>
                </a:solidFill>
                <a:effectLst/>
                <a:latin typeface="+mn-lt"/>
                <a:ea typeface="+mn-ea"/>
                <a:cs typeface="+mn-cs"/>
              </a:rPr>
              <a:t>11</a:t>
            </a:r>
            <a:r>
              <a:rPr lang="en-US" sz="1200" kern="1200">
                <a:solidFill>
                  <a:schemeClr val="tx1"/>
                </a:solidFill>
                <a:effectLst/>
                <a:latin typeface="+mn-lt"/>
                <a:ea typeface="+mn-ea"/>
                <a:cs typeface="+mn-cs"/>
              </a:rPr>
              <a:t> So if you sinful people know how to give good gifts to your children, how much more will your heavenly Father give good gifts to those who ask him.</a:t>
            </a:r>
          </a:p>
          <a:p>
            <a:endParaRPr lang="en-US"/>
          </a:p>
        </p:txBody>
      </p:sp>
      <p:sp>
        <p:nvSpPr>
          <p:cNvPr id="4" name="Slide Number Placeholder 3"/>
          <p:cNvSpPr>
            <a:spLocks noGrp="1"/>
          </p:cNvSpPr>
          <p:nvPr>
            <p:ph type="sldNum" sz="quarter" idx="5"/>
          </p:nvPr>
        </p:nvSpPr>
        <p:spPr/>
        <p:txBody>
          <a:bodyPr/>
          <a:lstStyle/>
          <a:p>
            <a:fld id="{7FF8FD0F-CF75-4E76-A791-C623B2213724}" type="slidenum">
              <a:rPr lang="en-GB" smtClean="0"/>
              <a:t>266</a:t>
            </a:fld>
            <a:endParaRPr lang="en-GB"/>
          </a:p>
        </p:txBody>
      </p:sp>
    </p:spTree>
    <p:extLst>
      <p:ext uri="{BB962C8B-B14F-4D97-AF65-F5344CB8AC3E}">
        <p14:creationId xmlns:p14="http://schemas.microsoft.com/office/powerpoint/2010/main" val="3770125765"/>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Golden Rule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7:12</a:t>
            </a:r>
            <a:r>
              <a:rPr lang="en-US" sz="1200" kern="1200">
                <a:solidFill>
                  <a:schemeClr val="tx1"/>
                </a:solidFill>
                <a:effectLst/>
                <a:latin typeface="+mn-lt"/>
                <a:ea typeface="+mn-ea"/>
                <a:cs typeface="+mn-cs"/>
              </a:rPr>
              <a:t>    “Do to others whatever you would like them to do to you. This is the essence of all that is taught in the law and the prophets.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6:31</a:t>
            </a:r>
            <a:r>
              <a:rPr lang="en-US" sz="1200" kern="1200">
                <a:solidFill>
                  <a:schemeClr val="tx1"/>
                </a:solidFill>
                <a:effectLst/>
                <a:latin typeface="+mn-lt"/>
                <a:ea typeface="+mn-ea"/>
                <a:cs typeface="+mn-cs"/>
              </a:rPr>
              <a:t> Do to others as you would like them to do to you.</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Tree and Its Fruit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6:43</a:t>
            </a:r>
            <a:r>
              <a:rPr lang="en-US" sz="1200" kern="1200">
                <a:solidFill>
                  <a:schemeClr val="tx1"/>
                </a:solidFill>
                <a:effectLst/>
                <a:latin typeface="+mn-lt"/>
                <a:ea typeface="+mn-ea"/>
                <a:cs typeface="+mn-cs"/>
              </a:rPr>
              <a:t>    “A good tree can’t produce bad fruit, and a bad tree can’t produce good fruit. </a:t>
            </a:r>
            <a:r>
              <a:rPr lang="en-US" sz="1200" b="1" kern="1200" baseline="30000">
                <a:solidFill>
                  <a:schemeClr val="tx1"/>
                </a:solidFill>
                <a:effectLst/>
                <a:latin typeface="+mn-lt"/>
                <a:ea typeface="+mn-ea"/>
                <a:cs typeface="+mn-cs"/>
              </a:rPr>
              <a:t>44</a:t>
            </a:r>
            <a:r>
              <a:rPr lang="en-US" sz="1200" kern="1200">
                <a:solidFill>
                  <a:schemeClr val="tx1"/>
                </a:solidFill>
                <a:effectLst/>
                <a:latin typeface="+mn-lt"/>
                <a:ea typeface="+mn-ea"/>
                <a:cs typeface="+mn-cs"/>
              </a:rPr>
              <a:t> A tree is identified by its fruit. Figs are never gathered from thornbushes, and grapes are not picked from bramble bushes. </a:t>
            </a:r>
            <a:r>
              <a:rPr lang="en-US" sz="1200" b="1" kern="1200" baseline="30000">
                <a:solidFill>
                  <a:schemeClr val="tx1"/>
                </a:solidFill>
                <a:effectLst/>
                <a:latin typeface="+mn-lt"/>
                <a:ea typeface="+mn-ea"/>
                <a:cs typeface="+mn-cs"/>
              </a:rPr>
              <a:t>45</a:t>
            </a:r>
            <a:r>
              <a:rPr lang="en-US" sz="1200" kern="1200">
                <a:solidFill>
                  <a:schemeClr val="tx1"/>
                </a:solidFill>
                <a:effectLst/>
                <a:latin typeface="+mn-lt"/>
                <a:ea typeface="+mn-ea"/>
                <a:cs typeface="+mn-cs"/>
              </a:rPr>
              <a:t> A good person produces good things from the treasury of a good heart, and an evil person produces evil things from the treasury of an evil heart. What you say flows from what is in your heart. </a:t>
            </a:r>
          </a:p>
        </p:txBody>
      </p:sp>
      <p:sp>
        <p:nvSpPr>
          <p:cNvPr id="4" name="Slide Number Placeholder 3"/>
          <p:cNvSpPr>
            <a:spLocks noGrp="1"/>
          </p:cNvSpPr>
          <p:nvPr>
            <p:ph type="sldNum" sz="quarter" idx="5"/>
          </p:nvPr>
        </p:nvSpPr>
        <p:spPr/>
        <p:txBody>
          <a:bodyPr/>
          <a:lstStyle/>
          <a:p>
            <a:fld id="{7FF8FD0F-CF75-4E76-A791-C623B2213724}" type="slidenum">
              <a:rPr lang="en-GB" smtClean="0"/>
              <a:t>267</a:t>
            </a:fld>
            <a:endParaRPr lang="en-GB"/>
          </a:p>
        </p:txBody>
      </p:sp>
    </p:spTree>
    <p:extLst>
      <p:ext uri="{BB962C8B-B14F-4D97-AF65-F5344CB8AC3E}">
        <p14:creationId xmlns:p14="http://schemas.microsoft.com/office/powerpoint/2010/main" val="1073468850"/>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Narrow Gate</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Matt. 7:13</a:t>
            </a:r>
            <a:r>
              <a:rPr lang="en-US" sz="1200" kern="1200">
                <a:solidFill>
                  <a:schemeClr val="tx1"/>
                </a:solidFill>
                <a:effectLst/>
                <a:latin typeface="+mn-lt"/>
                <a:ea typeface="+mn-ea"/>
                <a:cs typeface="+mn-cs"/>
              </a:rPr>
              <a:t>    “You can enter God’s Kingdom only through the narrow gate. The highway to hell is broad, and its gate is wide for the many who choose that way. </a:t>
            </a:r>
            <a:r>
              <a:rPr lang="en-US" sz="1200" b="1" kern="1200" baseline="30000">
                <a:solidFill>
                  <a:schemeClr val="tx1"/>
                </a:solidFill>
                <a:effectLst/>
                <a:latin typeface="+mn-lt"/>
                <a:ea typeface="+mn-ea"/>
                <a:cs typeface="+mn-cs"/>
              </a:rPr>
              <a:t>14</a:t>
            </a:r>
            <a:r>
              <a:rPr lang="en-US" sz="1200" kern="1200">
                <a:solidFill>
                  <a:schemeClr val="tx1"/>
                </a:solidFill>
                <a:effectLst/>
                <a:latin typeface="+mn-lt"/>
                <a:ea typeface="+mn-ea"/>
                <a:cs typeface="+mn-cs"/>
              </a:rPr>
              <a:t> But the gateway to life is very narrow and the road is difficult, and only a few ever find it.</a:t>
            </a:r>
          </a:p>
        </p:txBody>
      </p:sp>
      <p:sp>
        <p:nvSpPr>
          <p:cNvPr id="4" name="Slide Number Placeholder 3"/>
          <p:cNvSpPr>
            <a:spLocks noGrp="1"/>
          </p:cNvSpPr>
          <p:nvPr>
            <p:ph type="sldNum" sz="quarter" idx="5"/>
          </p:nvPr>
        </p:nvSpPr>
        <p:spPr/>
        <p:txBody>
          <a:bodyPr/>
          <a:lstStyle/>
          <a:p>
            <a:fld id="{7FF8FD0F-CF75-4E76-A791-C623B2213724}" type="slidenum">
              <a:rPr lang="en-GB" smtClean="0"/>
              <a:t>268</a:t>
            </a:fld>
            <a:endParaRPr lang="en-GB"/>
          </a:p>
        </p:txBody>
      </p:sp>
    </p:spTree>
    <p:extLst>
      <p:ext uri="{BB962C8B-B14F-4D97-AF65-F5344CB8AC3E}">
        <p14:creationId xmlns:p14="http://schemas.microsoft.com/office/powerpoint/2010/main" val="1170257177"/>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Narrow Gate</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Matt. 7:13</a:t>
            </a:r>
            <a:r>
              <a:rPr lang="en-US" sz="1200" kern="1200">
                <a:solidFill>
                  <a:schemeClr val="tx1"/>
                </a:solidFill>
                <a:effectLst/>
                <a:latin typeface="+mn-lt"/>
                <a:ea typeface="+mn-ea"/>
                <a:cs typeface="+mn-cs"/>
              </a:rPr>
              <a:t>    “You can enter God’s Kingdom only through the narrow gate. The highway to hell is broad, and its gate is wide for the many who choose that way. </a:t>
            </a:r>
            <a:r>
              <a:rPr lang="en-US" sz="1200" b="1" kern="1200" baseline="30000">
                <a:solidFill>
                  <a:schemeClr val="tx1"/>
                </a:solidFill>
                <a:effectLst/>
                <a:latin typeface="+mn-lt"/>
                <a:ea typeface="+mn-ea"/>
                <a:cs typeface="+mn-cs"/>
              </a:rPr>
              <a:t>14</a:t>
            </a:r>
            <a:r>
              <a:rPr lang="en-US" sz="1200" kern="1200">
                <a:solidFill>
                  <a:schemeClr val="tx1"/>
                </a:solidFill>
                <a:effectLst/>
                <a:latin typeface="+mn-lt"/>
                <a:ea typeface="+mn-ea"/>
                <a:cs typeface="+mn-cs"/>
              </a:rPr>
              <a:t> But the gateway to life is very narrow and the road is difficult, and only a few ever find it.</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Tree and Its Fruit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7:15</a:t>
            </a:r>
            <a:r>
              <a:rPr lang="en-US" sz="1200" kern="1200">
                <a:solidFill>
                  <a:schemeClr val="tx1"/>
                </a:solidFill>
                <a:effectLst/>
                <a:latin typeface="+mn-lt"/>
                <a:ea typeface="+mn-ea"/>
                <a:cs typeface="+mn-cs"/>
              </a:rPr>
              <a:t>    “Beware of false prophets who come disguised as harmless sheep but are really vicious wolves. </a:t>
            </a:r>
            <a:r>
              <a:rPr lang="en-US" sz="1200" b="1" kern="1200" baseline="30000">
                <a:solidFill>
                  <a:schemeClr val="tx1"/>
                </a:solidFill>
                <a:effectLst/>
                <a:latin typeface="+mn-lt"/>
                <a:ea typeface="+mn-ea"/>
                <a:cs typeface="+mn-cs"/>
              </a:rPr>
              <a:t>16</a:t>
            </a:r>
            <a:r>
              <a:rPr lang="en-US" sz="1200" kern="1200">
                <a:solidFill>
                  <a:schemeClr val="tx1"/>
                </a:solidFill>
                <a:effectLst/>
                <a:latin typeface="+mn-lt"/>
                <a:ea typeface="+mn-ea"/>
                <a:cs typeface="+mn-cs"/>
              </a:rPr>
              <a:t> You can identify them by their fruit, that is, by the way they act. Can you pick grapes from thornbushes, or figs from thistles? </a:t>
            </a:r>
            <a:r>
              <a:rPr lang="en-US" sz="1200" b="1" kern="1200" baseline="30000">
                <a:solidFill>
                  <a:schemeClr val="tx1"/>
                </a:solidFill>
                <a:effectLst/>
                <a:latin typeface="+mn-lt"/>
                <a:ea typeface="+mn-ea"/>
                <a:cs typeface="+mn-cs"/>
              </a:rPr>
              <a:t>17</a:t>
            </a:r>
            <a:r>
              <a:rPr lang="en-US" sz="1200" kern="1200">
                <a:solidFill>
                  <a:schemeClr val="tx1"/>
                </a:solidFill>
                <a:effectLst/>
                <a:latin typeface="+mn-lt"/>
                <a:ea typeface="+mn-ea"/>
                <a:cs typeface="+mn-cs"/>
              </a:rPr>
              <a:t> A good tree produces good fruit, and a bad tree produces bad fruit. </a:t>
            </a:r>
            <a:r>
              <a:rPr lang="en-US" sz="1200" b="1" kern="1200" baseline="30000">
                <a:solidFill>
                  <a:schemeClr val="tx1"/>
                </a:solidFill>
                <a:effectLst/>
                <a:latin typeface="+mn-lt"/>
                <a:ea typeface="+mn-ea"/>
                <a:cs typeface="+mn-cs"/>
              </a:rPr>
              <a:t>18</a:t>
            </a:r>
            <a:r>
              <a:rPr lang="en-US" sz="1200" kern="1200">
                <a:solidFill>
                  <a:schemeClr val="tx1"/>
                </a:solidFill>
                <a:effectLst/>
                <a:latin typeface="+mn-lt"/>
                <a:ea typeface="+mn-ea"/>
                <a:cs typeface="+mn-cs"/>
              </a:rPr>
              <a:t> A good tree can’t produce bad fruit, and a bad tree can’t produce good fruit. </a:t>
            </a:r>
            <a:r>
              <a:rPr lang="en-US" sz="1200" b="1" kern="1200" baseline="30000">
                <a:solidFill>
                  <a:schemeClr val="tx1"/>
                </a:solidFill>
                <a:effectLst/>
                <a:latin typeface="+mn-lt"/>
                <a:ea typeface="+mn-ea"/>
                <a:cs typeface="+mn-cs"/>
              </a:rPr>
              <a:t>19</a:t>
            </a:r>
            <a:r>
              <a:rPr lang="en-US" sz="1200" kern="1200">
                <a:solidFill>
                  <a:schemeClr val="tx1"/>
                </a:solidFill>
                <a:effectLst/>
                <a:latin typeface="+mn-lt"/>
                <a:ea typeface="+mn-ea"/>
                <a:cs typeface="+mn-cs"/>
              </a:rPr>
              <a:t> So every tree that does not produce good fruit is chopped down and thrown into the fire. </a:t>
            </a:r>
            <a:r>
              <a:rPr lang="en-US" sz="1200" b="1" kern="1200" baseline="30000">
                <a:solidFill>
                  <a:schemeClr val="tx1"/>
                </a:solidFill>
                <a:effectLst/>
                <a:latin typeface="+mn-lt"/>
                <a:ea typeface="+mn-ea"/>
                <a:cs typeface="+mn-cs"/>
              </a:rPr>
              <a:t>20</a:t>
            </a:r>
            <a:r>
              <a:rPr lang="en-US" sz="1200" kern="1200">
                <a:solidFill>
                  <a:schemeClr val="tx1"/>
                </a:solidFill>
                <a:effectLst/>
                <a:latin typeface="+mn-lt"/>
                <a:ea typeface="+mn-ea"/>
                <a:cs typeface="+mn-cs"/>
              </a:rPr>
              <a:t> Yes, just as you can identify a tree by its fruit, so you can identify people by their actions.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True Disciples</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7:21</a:t>
            </a:r>
            <a:r>
              <a:rPr lang="en-US" sz="1200" kern="1200">
                <a:solidFill>
                  <a:schemeClr val="tx1"/>
                </a:solidFill>
                <a:effectLst/>
                <a:latin typeface="+mn-lt"/>
                <a:ea typeface="+mn-ea"/>
                <a:cs typeface="+mn-cs"/>
              </a:rPr>
              <a:t>    “Not everyone who calls out to me, ‘Lord! Lord!’ will enter the Kingdom of Heaven. Only those who actually do the will of my Father in heaven will enter. </a:t>
            </a:r>
            <a:r>
              <a:rPr lang="en-US" sz="1200" b="1" kern="1200" baseline="30000">
                <a:solidFill>
                  <a:schemeClr val="tx1"/>
                </a:solidFill>
                <a:effectLst/>
                <a:latin typeface="+mn-lt"/>
                <a:ea typeface="+mn-ea"/>
                <a:cs typeface="+mn-cs"/>
              </a:rPr>
              <a:t>22</a:t>
            </a:r>
            <a:r>
              <a:rPr lang="en-US" sz="1200" kern="1200">
                <a:solidFill>
                  <a:schemeClr val="tx1"/>
                </a:solidFill>
                <a:effectLst/>
                <a:latin typeface="+mn-lt"/>
                <a:ea typeface="+mn-ea"/>
                <a:cs typeface="+mn-cs"/>
              </a:rPr>
              <a:t> On judgment day many will say to me, ‘Lord! Lord! We prophesied in your name and cast out demons in your name and performed many miracles in your name.’ </a:t>
            </a:r>
            <a:r>
              <a:rPr lang="en-US" sz="1200" b="1" kern="1200" baseline="30000">
                <a:solidFill>
                  <a:schemeClr val="tx1"/>
                </a:solidFill>
                <a:effectLst/>
                <a:latin typeface="+mn-lt"/>
                <a:ea typeface="+mn-ea"/>
                <a:cs typeface="+mn-cs"/>
              </a:rPr>
              <a:t>23</a:t>
            </a:r>
            <a:r>
              <a:rPr lang="en-US" sz="1200" kern="1200">
                <a:solidFill>
                  <a:schemeClr val="tx1"/>
                </a:solidFill>
                <a:effectLst/>
                <a:latin typeface="+mn-lt"/>
                <a:ea typeface="+mn-ea"/>
                <a:cs typeface="+mn-cs"/>
              </a:rPr>
              <a:t> But I will reply, ‘I never knew you. Get away from me, you who break God’s laws.’</a:t>
            </a:r>
            <a:endParaRPr lang="en-US"/>
          </a:p>
        </p:txBody>
      </p:sp>
      <p:sp>
        <p:nvSpPr>
          <p:cNvPr id="4" name="Slide Number Placeholder 3"/>
          <p:cNvSpPr>
            <a:spLocks noGrp="1"/>
          </p:cNvSpPr>
          <p:nvPr>
            <p:ph type="sldNum" sz="quarter" idx="5"/>
          </p:nvPr>
        </p:nvSpPr>
        <p:spPr/>
        <p:txBody>
          <a:bodyPr/>
          <a:lstStyle/>
          <a:p>
            <a:fld id="{7FF8FD0F-CF75-4E76-A791-C623B2213724}" type="slidenum">
              <a:rPr lang="en-GB" smtClean="0"/>
              <a:t>269</a:t>
            </a:fld>
            <a:endParaRPr lang="en-GB"/>
          </a:p>
        </p:txBody>
      </p:sp>
    </p:spTree>
    <p:extLst>
      <p:ext uri="{BB962C8B-B14F-4D97-AF65-F5344CB8AC3E}">
        <p14:creationId xmlns:p14="http://schemas.microsoft.com/office/powerpoint/2010/main" val="4138484496"/>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Building on a Solid Foundation</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7:24</a:t>
            </a:r>
            <a:r>
              <a:rPr lang="en-US" sz="1200" kern="1200">
                <a:solidFill>
                  <a:schemeClr val="tx1"/>
                </a:solidFill>
                <a:effectLst/>
                <a:latin typeface="+mn-lt"/>
                <a:ea typeface="+mn-ea"/>
                <a:cs typeface="+mn-cs"/>
              </a:rPr>
              <a:t>    “Anyone who listens to my teaching and follows it is wise, like a person who builds a house on solid rock. </a:t>
            </a:r>
            <a:r>
              <a:rPr lang="en-US" sz="1200" b="1" kern="1200" baseline="30000">
                <a:solidFill>
                  <a:schemeClr val="tx1"/>
                </a:solidFill>
                <a:effectLst/>
                <a:latin typeface="+mn-lt"/>
                <a:ea typeface="+mn-ea"/>
                <a:cs typeface="+mn-cs"/>
              </a:rPr>
              <a:t>25</a:t>
            </a:r>
            <a:r>
              <a:rPr lang="en-US" sz="1200" kern="1200">
                <a:solidFill>
                  <a:schemeClr val="tx1"/>
                </a:solidFill>
                <a:effectLst/>
                <a:latin typeface="+mn-lt"/>
                <a:ea typeface="+mn-ea"/>
                <a:cs typeface="+mn-cs"/>
              </a:rPr>
              <a:t> Though the rain comes in torrents and the floodwaters rise and the winds beat against that house, it won’t collapse because it is built on bedrock. </a:t>
            </a:r>
            <a:r>
              <a:rPr lang="en-US" sz="1200" b="1" kern="1200" baseline="30000">
                <a:solidFill>
                  <a:schemeClr val="tx1"/>
                </a:solidFill>
                <a:effectLst/>
                <a:latin typeface="+mn-lt"/>
                <a:ea typeface="+mn-ea"/>
                <a:cs typeface="+mn-cs"/>
              </a:rPr>
              <a:t>26</a:t>
            </a:r>
            <a:r>
              <a:rPr lang="en-US" sz="1200" kern="1200">
                <a:solidFill>
                  <a:schemeClr val="tx1"/>
                </a:solidFill>
                <a:effectLst/>
                <a:latin typeface="+mn-lt"/>
                <a:ea typeface="+mn-ea"/>
                <a:cs typeface="+mn-cs"/>
              </a:rPr>
              <a:t> But anyone who hears my teaching and doesn’t obey it is foolish, like a person who builds a house on sand. </a:t>
            </a:r>
            <a:r>
              <a:rPr lang="en-US" sz="1200" b="1" kern="1200" baseline="30000">
                <a:solidFill>
                  <a:schemeClr val="tx1"/>
                </a:solidFill>
                <a:effectLst/>
                <a:latin typeface="+mn-lt"/>
                <a:ea typeface="+mn-ea"/>
                <a:cs typeface="+mn-cs"/>
              </a:rPr>
              <a:t>27</a:t>
            </a:r>
            <a:r>
              <a:rPr lang="en-US" sz="1200" kern="1200">
                <a:solidFill>
                  <a:schemeClr val="tx1"/>
                </a:solidFill>
                <a:effectLst/>
                <a:latin typeface="+mn-lt"/>
                <a:ea typeface="+mn-ea"/>
                <a:cs typeface="+mn-cs"/>
              </a:rPr>
              <a:t> When the rains and floods come and the winds beat against that house, it will collapse with a mighty crash.”</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7:28</a:t>
            </a:r>
            <a:r>
              <a:rPr lang="en-US" sz="1200" kern="1200">
                <a:solidFill>
                  <a:schemeClr val="tx1"/>
                </a:solidFill>
                <a:effectLst/>
                <a:latin typeface="+mn-lt"/>
                <a:ea typeface="+mn-ea"/>
                <a:cs typeface="+mn-cs"/>
              </a:rPr>
              <a:t>    When Jesus had finished saying these things, the crowds were amazed at his teaching, </a:t>
            </a:r>
            <a:r>
              <a:rPr lang="en-US" sz="1200" b="1" kern="1200" baseline="30000">
                <a:solidFill>
                  <a:schemeClr val="tx1"/>
                </a:solidFill>
                <a:effectLst/>
                <a:latin typeface="+mn-lt"/>
                <a:ea typeface="+mn-ea"/>
                <a:cs typeface="+mn-cs"/>
              </a:rPr>
              <a:t>29</a:t>
            </a:r>
            <a:r>
              <a:rPr lang="en-US" sz="1200" kern="1200">
                <a:solidFill>
                  <a:schemeClr val="tx1"/>
                </a:solidFill>
                <a:effectLst/>
                <a:latin typeface="+mn-lt"/>
                <a:ea typeface="+mn-ea"/>
                <a:cs typeface="+mn-cs"/>
              </a:rPr>
              <a:t> for he taught with real authority—quite unlike their teachers of religious law.</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Jesus Heals a Man with Leprosy</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8:1</a:t>
            </a:r>
            <a:r>
              <a:rPr lang="en-US" sz="1200" kern="1200">
                <a:solidFill>
                  <a:schemeClr val="tx1"/>
                </a:solidFill>
                <a:effectLst/>
                <a:latin typeface="+mn-lt"/>
                <a:ea typeface="+mn-ea"/>
                <a:cs typeface="+mn-cs"/>
              </a:rPr>
              <a:t>    Large crowds followed Jesus as he came down the mountainside.</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Building on a Solid Foundation</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6:46</a:t>
            </a:r>
            <a:r>
              <a:rPr lang="en-US" sz="1200" kern="1200">
                <a:solidFill>
                  <a:schemeClr val="tx1"/>
                </a:solidFill>
                <a:effectLst/>
                <a:latin typeface="+mn-lt"/>
                <a:ea typeface="+mn-ea"/>
                <a:cs typeface="+mn-cs"/>
              </a:rPr>
              <a:t>    “So why do you keep calling me ‘Lord, Lord!’ when you don’t do what I say? </a:t>
            </a:r>
            <a:r>
              <a:rPr lang="en-US" sz="1200" b="1" kern="1200" baseline="30000">
                <a:solidFill>
                  <a:schemeClr val="tx1"/>
                </a:solidFill>
                <a:effectLst/>
                <a:latin typeface="+mn-lt"/>
                <a:ea typeface="+mn-ea"/>
                <a:cs typeface="+mn-cs"/>
              </a:rPr>
              <a:t>47</a:t>
            </a:r>
            <a:r>
              <a:rPr lang="en-US" sz="1200" kern="1200">
                <a:solidFill>
                  <a:schemeClr val="tx1"/>
                </a:solidFill>
                <a:effectLst/>
                <a:latin typeface="+mn-lt"/>
                <a:ea typeface="+mn-ea"/>
                <a:cs typeface="+mn-cs"/>
              </a:rPr>
              <a:t> I will show you what it’s like when someone comes to me, listens to my teaching, and then follows it. </a:t>
            </a:r>
            <a:r>
              <a:rPr lang="en-US" sz="1200" b="1" kern="1200" baseline="30000">
                <a:solidFill>
                  <a:schemeClr val="tx1"/>
                </a:solidFill>
                <a:effectLst/>
                <a:latin typeface="+mn-lt"/>
                <a:ea typeface="+mn-ea"/>
                <a:cs typeface="+mn-cs"/>
              </a:rPr>
              <a:t>48</a:t>
            </a:r>
            <a:r>
              <a:rPr lang="en-US" sz="1200" kern="1200">
                <a:solidFill>
                  <a:schemeClr val="tx1"/>
                </a:solidFill>
                <a:effectLst/>
                <a:latin typeface="+mn-lt"/>
                <a:ea typeface="+mn-ea"/>
                <a:cs typeface="+mn-cs"/>
              </a:rPr>
              <a:t> It is like a person building a house who digs deep and lays the foundation on solid rock. When the floodwaters rise and break against that house, it stands firm because it is well built. </a:t>
            </a:r>
            <a:r>
              <a:rPr lang="en-US" sz="1200" b="1" kern="1200" baseline="30000">
                <a:solidFill>
                  <a:schemeClr val="tx1"/>
                </a:solidFill>
                <a:effectLst/>
                <a:latin typeface="+mn-lt"/>
                <a:ea typeface="+mn-ea"/>
                <a:cs typeface="+mn-cs"/>
              </a:rPr>
              <a:t>49</a:t>
            </a:r>
            <a:r>
              <a:rPr lang="en-US" sz="1200" kern="1200">
                <a:solidFill>
                  <a:schemeClr val="tx1"/>
                </a:solidFill>
                <a:effectLst/>
                <a:latin typeface="+mn-lt"/>
                <a:ea typeface="+mn-ea"/>
                <a:cs typeface="+mn-cs"/>
              </a:rPr>
              <a:t> But anyone who hears and doesn’t obey is like a person who builds a house right on the ground, without a foundation. When the floods sweep down against that house, it will collapse into a heap of ruins.” </a:t>
            </a:r>
          </a:p>
        </p:txBody>
      </p:sp>
      <p:sp>
        <p:nvSpPr>
          <p:cNvPr id="4" name="Slide Number Placeholder 3"/>
          <p:cNvSpPr>
            <a:spLocks noGrp="1"/>
          </p:cNvSpPr>
          <p:nvPr>
            <p:ph type="sldNum" sz="quarter" idx="5"/>
          </p:nvPr>
        </p:nvSpPr>
        <p:spPr/>
        <p:txBody>
          <a:bodyPr/>
          <a:lstStyle/>
          <a:p>
            <a:fld id="{7FF8FD0F-CF75-4E76-A791-C623B2213724}" type="slidenum">
              <a:rPr lang="en-GB" smtClean="0"/>
              <a:t>270</a:t>
            </a:fld>
            <a:endParaRPr lang="en-GB"/>
          </a:p>
        </p:txBody>
      </p:sp>
    </p:spTree>
    <p:extLst>
      <p:ext uri="{BB962C8B-B14F-4D97-AF65-F5344CB8AC3E}">
        <p14:creationId xmlns:p14="http://schemas.microsoft.com/office/powerpoint/2010/main" val="25208844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Faith of a Roman Officer</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8:5</a:t>
            </a:r>
            <a:r>
              <a:rPr lang="en-US" sz="1200" kern="1200">
                <a:solidFill>
                  <a:schemeClr val="tx1"/>
                </a:solidFill>
                <a:effectLst/>
                <a:latin typeface="+mn-lt"/>
                <a:ea typeface="+mn-ea"/>
                <a:cs typeface="+mn-cs"/>
              </a:rPr>
              <a:t>    When Jesus returned to Capernaum, a Roman officer came and pleaded with him, </a:t>
            </a:r>
            <a:r>
              <a:rPr lang="en-US" sz="1200" b="1" kern="1200" baseline="30000">
                <a:solidFill>
                  <a:schemeClr val="tx1"/>
                </a:solidFill>
                <a:effectLst/>
                <a:latin typeface="+mn-lt"/>
                <a:ea typeface="+mn-ea"/>
                <a:cs typeface="+mn-cs"/>
              </a:rPr>
              <a:t>6</a:t>
            </a:r>
            <a:r>
              <a:rPr lang="en-US" sz="1200" kern="1200">
                <a:solidFill>
                  <a:schemeClr val="tx1"/>
                </a:solidFill>
                <a:effectLst/>
                <a:latin typeface="+mn-lt"/>
                <a:ea typeface="+mn-ea"/>
                <a:cs typeface="+mn-cs"/>
              </a:rPr>
              <a:t> “Lord, my young servant lies in bed, paralyzed and in terrible pain.”</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8:7</a:t>
            </a:r>
            <a:r>
              <a:rPr lang="en-US" sz="1200" kern="1200">
                <a:solidFill>
                  <a:schemeClr val="tx1"/>
                </a:solidFill>
                <a:effectLst/>
                <a:latin typeface="+mn-lt"/>
                <a:ea typeface="+mn-ea"/>
                <a:cs typeface="+mn-cs"/>
              </a:rPr>
              <a:t>    Jesus said, “I will come and heal him.”</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Matt. 8:8</a:t>
            </a:r>
            <a:r>
              <a:rPr lang="en-US" sz="1200" kern="1200">
                <a:solidFill>
                  <a:schemeClr val="tx1"/>
                </a:solidFill>
                <a:effectLst/>
                <a:latin typeface="+mn-lt"/>
                <a:ea typeface="+mn-ea"/>
                <a:cs typeface="+mn-cs"/>
              </a:rPr>
              <a:t>    But the officer said, “Lord, I am not worthy to have you come into my home. Just say the word from where you are, and my servant will be healed. </a:t>
            </a:r>
            <a:r>
              <a:rPr lang="en-US" sz="1200" b="1" kern="1200" baseline="30000">
                <a:solidFill>
                  <a:schemeClr val="tx1"/>
                </a:solidFill>
                <a:effectLst/>
                <a:latin typeface="+mn-lt"/>
                <a:ea typeface="+mn-ea"/>
                <a:cs typeface="+mn-cs"/>
              </a:rPr>
              <a:t>9</a:t>
            </a:r>
            <a:r>
              <a:rPr lang="en-US" sz="1200" kern="1200">
                <a:solidFill>
                  <a:schemeClr val="tx1"/>
                </a:solidFill>
                <a:effectLst/>
                <a:latin typeface="+mn-lt"/>
                <a:ea typeface="+mn-ea"/>
                <a:cs typeface="+mn-cs"/>
              </a:rPr>
              <a:t> I know this because I am under the authority of my superior officers, and I have authority over my soldiers. I only need to say, ‘Go,’ and they go, or ‘Come,’ and they come. And if I say to my slaves, ‘Do this,’ they do it.”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8:10</a:t>
            </a:r>
            <a:r>
              <a:rPr lang="en-US" sz="1200" kern="1200">
                <a:solidFill>
                  <a:schemeClr val="tx1"/>
                </a:solidFill>
                <a:effectLst/>
                <a:latin typeface="+mn-lt"/>
                <a:ea typeface="+mn-ea"/>
                <a:cs typeface="+mn-cs"/>
              </a:rPr>
              <a:t>    When Jesus heard this, he was amazed. Turning to those who were following him, he said, “I tell you the truth, I haven’t seen faith like this in all Israel! </a:t>
            </a:r>
            <a:r>
              <a:rPr lang="en-US" sz="1200" b="1" kern="1200" baseline="30000">
                <a:solidFill>
                  <a:schemeClr val="tx1"/>
                </a:solidFill>
                <a:effectLst/>
                <a:latin typeface="+mn-lt"/>
                <a:ea typeface="+mn-ea"/>
                <a:cs typeface="+mn-cs"/>
              </a:rPr>
              <a:t>11</a:t>
            </a:r>
            <a:r>
              <a:rPr lang="en-US" sz="1200" kern="1200">
                <a:solidFill>
                  <a:schemeClr val="tx1"/>
                </a:solidFill>
                <a:effectLst/>
                <a:latin typeface="+mn-lt"/>
                <a:ea typeface="+mn-ea"/>
                <a:cs typeface="+mn-cs"/>
              </a:rPr>
              <a:t> And I tell you this, that many Gentiles will come from all over the world—from east and west—and sit down with Abraham, Isaac, and Jacob at the feast in the Kingdom of Heaven. </a:t>
            </a:r>
            <a:r>
              <a:rPr lang="en-US" sz="1200" b="1" kern="1200" baseline="30000">
                <a:solidFill>
                  <a:schemeClr val="tx1"/>
                </a:solidFill>
                <a:effectLst/>
                <a:latin typeface="+mn-lt"/>
                <a:ea typeface="+mn-ea"/>
                <a:cs typeface="+mn-cs"/>
              </a:rPr>
              <a:t>12</a:t>
            </a:r>
            <a:r>
              <a:rPr lang="en-US" sz="1200" kern="1200">
                <a:solidFill>
                  <a:schemeClr val="tx1"/>
                </a:solidFill>
                <a:effectLst/>
                <a:latin typeface="+mn-lt"/>
                <a:ea typeface="+mn-ea"/>
                <a:cs typeface="+mn-cs"/>
              </a:rPr>
              <a:t> But many Israelites—those for whom the Kingdom was prepared—will be thrown into outer darkness, where there will be weeping and gnashing of teeth.”</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8:13</a:t>
            </a:r>
            <a:r>
              <a:rPr lang="en-US" sz="1200" kern="1200">
                <a:solidFill>
                  <a:schemeClr val="tx1"/>
                </a:solidFill>
                <a:effectLst/>
                <a:latin typeface="+mn-lt"/>
                <a:ea typeface="+mn-ea"/>
                <a:cs typeface="+mn-cs"/>
              </a:rPr>
              <a:t>    Then Jesus said to the Roman officer, “Go back home. Because you believed, it has happened.” And the young servant was healed that same hour.</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Faith of a Roman Officer</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Luke 7:1</a:t>
            </a:r>
            <a:r>
              <a:rPr lang="en-US" sz="1200" kern="1200">
                <a:solidFill>
                  <a:schemeClr val="tx1"/>
                </a:solidFill>
                <a:effectLst/>
                <a:latin typeface="+mn-lt"/>
                <a:ea typeface="+mn-ea"/>
                <a:cs typeface="+mn-cs"/>
              </a:rPr>
              <a:t>    When Jesus had finished saying all this to the people, he returned to Capernaum.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At that time the highly valued slave of a Roman officer was sick and near death. </a:t>
            </a:r>
            <a:r>
              <a:rPr lang="en-US" sz="1200" b="1" kern="1200" baseline="30000">
                <a:solidFill>
                  <a:schemeClr val="tx1"/>
                </a:solidFill>
                <a:effectLst/>
                <a:latin typeface="+mn-lt"/>
                <a:ea typeface="+mn-ea"/>
                <a:cs typeface="+mn-cs"/>
              </a:rPr>
              <a:t>3</a:t>
            </a:r>
            <a:r>
              <a:rPr lang="en-US" sz="1200" kern="1200">
                <a:solidFill>
                  <a:schemeClr val="tx1"/>
                </a:solidFill>
                <a:effectLst/>
                <a:latin typeface="+mn-lt"/>
                <a:ea typeface="+mn-ea"/>
                <a:cs typeface="+mn-cs"/>
              </a:rPr>
              <a:t> When the officer heard about Jesus, he sent some respected Jewish elders to ask him to come and heal his slave. </a:t>
            </a:r>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So they earnestly begged Jesus to help the man. “If anyone deserves your help, he does,” they said, </a:t>
            </a:r>
            <a:r>
              <a:rPr lang="en-US" sz="1200" b="1" kern="1200" baseline="30000">
                <a:solidFill>
                  <a:schemeClr val="tx1"/>
                </a:solidFill>
                <a:effectLst/>
                <a:latin typeface="+mn-lt"/>
                <a:ea typeface="+mn-ea"/>
                <a:cs typeface="+mn-cs"/>
              </a:rPr>
              <a:t>5</a:t>
            </a:r>
            <a:r>
              <a:rPr lang="en-US" sz="1200" kern="1200">
                <a:solidFill>
                  <a:schemeClr val="tx1"/>
                </a:solidFill>
                <a:effectLst/>
                <a:latin typeface="+mn-lt"/>
                <a:ea typeface="+mn-ea"/>
                <a:cs typeface="+mn-cs"/>
              </a:rPr>
              <a:t> “for he loves the Jewish people and even built a synagogue for us.”</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Luke 7:6</a:t>
            </a:r>
            <a:r>
              <a:rPr lang="en-US" sz="1200" kern="1200">
                <a:solidFill>
                  <a:schemeClr val="tx1"/>
                </a:solidFill>
                <a:effectLst/>
                <a:latin typeface="+mn-lt"/>
                <a:ea typeface="+mn-ea"/>
                <a:cs typeface="+mn-cs"/>
              </a:rPr>
              <a:t>    So Jesus went with them. But just before they arrived at the house, the officer sent some friends to say, “Lord, don’t trouble yourself by coming to my home, for I am not worthy of such an honor. </a:t>
            </a:r>
            <a:r>
              <a:rPr lang="en-US" sz="1200" b="1" kern="1200" baseline="30000">
                <a:solidFill>
                  <a:schemeClr val="tx1"/>
                </a:solidFill>
                <a:effectLst/>
                <a:latin typeface="+mn-lt"/>
                <a:ea typeface="+mn-ea"/>
                <a:cs typeface="+mn-cs"/>
              </a:rPr>
              <a:t>7</a:t>
            </a:r>
            <a:r>
              <a:rPr lang="en-US" sz="1200" kern="1200">
                <a:solidFill>
                  <a:schemeClr val="tx1"/>
                </a:solidFill>
                <a:effectLst/>
                <a:latin typeface="+mn-lt"/>
                <a:ea typeface="+mn-ea"/>
                <a:cs typeface="+mn-cs"/>
              </a:rPr>
              <a:t> I am not even worthy to come and meet you. Just say the word from where you are, and my servant will be healed. </a:t>
            </a:r>
            <a:r>
              <a:rPr lang="en-US" sz="1200" b="1" kern="1200" baseline="30000">
                <a:solidFill>
                  <a:schemeClr val="tx1"/>
                </a:solidFill>
                <a:effectLst/>
                <a:latin typeface="+mn-lt"/>
                <a:ea typeface="+mn-ea"/>
                <a:cs typeface="+mn-cs"/>
              </a:rPr>
              <a:t>8</a:t>
            </a:r>
            <a:r>
              <a:rPr lang="en-US" sz="1200" kern="1200">
                <a:solidFill>
                  <a:schemeClr val="tx1"/>
                </a:solidFill>
                <a:effectLst/>
                <a:latin typeface="+mn-lt"/>
                <a:ea typeface="+mn-ea"/>
                <a:cs typeface="+mn-cs"/>
              </a:rPr>
              <a:t> I know this because I am under the authority of my superior officers, and I have authority over my soldiers. I only need to say, ‘Go,’ and they go, or ‘Come,’ and they come. And if I say to my slaves, ‘Do this,’ they do it.”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7:9</a:t>
            </a:r>
            <a:r>
              <a:rPr lang="en-US" sz="1200" kern="1200">
                <a:solidFill>
                  <a:schemeClr val="tx1"/>
                </a:solidFill>
                <a:effectLst/>
                <a:latin typeface="+mn-lt"/>
                <a:ea typeface="+mn-ea"/>
                <a:cs typeface="+mn-cs"/>
              </a:rPr>
              <a:t>    When Jesus heard this, he was amazed. Turning to the crowd that was following him, he said, “I tell you, I haven’t seen faith like this in all Israel!” </a:t>
            </a:r>
            <a:r>
              <a:rPr lang="en-US" sz="1200" b="1" kern="1200" baseline="30000">
                <a:solidFill>
                  <a:schemeClr val="tx1"/>
                </a:solidFill>
                <a:effectLst/>
                <a:latin typeface="+mn-lt"/>
                <a:ea typeface="+mn-ea"/>
                <a:cs typeface="+mn-cs"/>
              </a:rPr>
              <a:t>10</a:t>
            </a:r>
            <a:r>
              <a:rPr lang="en-US" sz="1200" kern="1200">
                <a:solidFill>
                  <a:schemeClr val="tx1"/>
                </a:solidFill>
                <a:effectLst/>
                <a:latin typeface="+mn-lt"/>
                <a:ea typeface="+mn-ea"/>
                <a:cs typeface="+mn-cs"/>
              </a:rPr>
              <a:t> And when the officer’s friends returned to his house, they found the slave completely healed. </a:t>
            </a:r>
          </a:p>
        </p:txBody>
      </p:sp>
      <p:sp>
        <p:nvSpPr>
          <p:cNvPr id="4" name="Slide Number Placeholder 3"/>
          <p:cNvSpPr>
            <a:spLocks noGrp="1"/>
          </p:cNvSpPr>
          <p:nvPr>
            <p:ph type="sldNum" sz="quarter" idx="5"/>
          </p:nvPr>
        </p:nvSpPr>
        <p:spPr/>
        <p:txBody>
          <a:bodyPr/>
          <a:lstStyle/>
          <a:p>
            <a:fld id="{7FF8FD0F-CF75-4E76-A791-C623B2213724}" type="slidenum">
              <a:rPr lang="en-GB" smtClean="0"/>
              <a:t>271</a:t>
            </a:fld>
            <a:endParaRPr lang="en-GB"/>
          </a:p>
        </p:txBody>
      </p:sp>
    </p:spTree>
    <p:extLst>
      <p:ext uri="{BB962C8B-B14F-4D97-AF65-F5344CB8AC3E}">
        <p14:creationId xmlns:p14="http://schemas.microsoft.com/office/powerpoint/2010/main" val="1919504669"/>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Jesus Raises a Widow’s Son</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7:11</a:t>
            </a:r>
            <a:r>
              <a:rPr lang="en-US" sz="1200" kern="1200">
                <a:solidFill>
                  <a:schemeClr val="tx1"/>
                </a:solidFill>
                <a:effectLst/>
                <a:latin typeface="+mn-lt"/>
                <a:ea typeface="+mn-ea"/>
                <a:cs typeface="+mn-cs"/>
              </a:rPr>
              <a:t>    Soon afterward Jesus went with his disciples to the village of Nain, and a large crowd followed him. </a:t>
            </a:r>
            <a:r>
              <a:rPr lang="en-US" sz="1200" b="1" kern="1200" baseline="30000">
                <a:solidFill>
                  <a:schemeClr val="tx1"/>
                </a:solidFill>
                <a:effectLst/>
                <a:latin typeface="+mn-lt"/>
                <a:ea typeface="+mn-ea"/>
                <a:cs typeface="+mn-cs"/>
              </a:rPr>
              <a:t>12</a:t>
            </a:r>
            <a:r>
              <a:rPr lang="en-US" sz="1200" kern="1200">
                <a:solidFill>
                  <a:schemeClr val="tx1"/>
                </a:solidFill>
                <a:effectLst/>
                <a:latin typeface="+mn-lt"/>
                <a:ea typeface="+mn-ea"/>
                <a:cs typeface="+mn-cs"/>
              </a:rPr>
              <a:t> A funeral procession was coming out as he approached the village gate. The young man who had died was a widow’s only son, and a large crowd from the village was with her. </a:t>
            </a:r>
            <a:r>
              <a:rPr lang="en-US" sz="1200" b="1" kern="1200" baseline="30000">
                <a:solidFill>
                  <a:schemeClr val="tx1"/>
                </a:solidFill>
                <a:effectLst/>
                <a:latin typeface="+mn-lt"/>
                <a:ea typeface="+mn-ea"/>
                <a:cs typeface="+mn-cs"/>
              </a:rPr>
              <a:t>13</a:t>
            </a:r>
            <a:r>
              <a:rPr lang="en-US" sz="1200" kern="1200">
                <a:solidFill>
                  <a:schemeClr val="tx1"/>
                </a:solidFill>
                <a:effectLst/>
                <a:latin typeface="+mn-lt"/>
                <a:ea typeface="+mn-ea"/>
                <a:cs typeface="+mn-cs"/>
              </a:rPr>
              <a:t> When the Lord saw her, his heart overflowed with compassion. “Don’t cry!” he said. </a:t>
            </a:r>
            <a:r>
              <a:rPr lang="en-US" sz="1200" b="1" kern="1200" baseline="30000">
                <a:solidFill>
                  <a:schemeClr val="tx1"/>
                </a:solidFill>
                <a:effectLst/>
                <a:latin typeface="+mn-lt"/>
                <a:ea typeface="+mn-ea"/>
                <a:cs typeface="+mn-cs"/>
              </a:rPr>
              <a:t>14</a:t>
            </a:r>
            <a:r>
              <a:rPr lang="en-US" sz="1200" kern="1200">
                <a:solidFill>
                  <a:schemeClr val="tx1"/>
                </a:solidFill>
                <a:effectLst/>
                <a:latin typeface="+mn-lt"/>
                <a:ea typeface="+mn-ea"/>
                <a:cs typeface="+mn-cs"/>
              </a:rPr>
              <a:t> Then he walked over to the coffin and touched it, and the bearers stopped. “Young man,” he said, “I tell you, get up.” </a:t>
            </a:r>
            <a:r>
              <a:rPr lang="en-US" sz="1200" b="1" kern="1200" baseline="30000">
                <a:solidFill>
                  <a:schemeClr val="tx1"/>
                </a:solidFill>
                <a:effectLst/>
                <a:latin typeface="+mn-lt"/>
                <a:ea typeface="+mn-ea"/>
                <a:cs typeface="+mn-cs"/>
              </a:rPr>
              <a:t>15</a:t>
            </a:r>
            <a:r>
              <a:rPr lang="en-US" sz="1200" kern="1200">
                <a:solidFill>
                  <a:schemeClr val="tx1"/>
                </a:solidFill>
                <a:effectLst/>
                <a:latin typeface="+mn-lt"/>
                <a:ea typeface="+mn-ea"/>
                <a:cs typeface="+mn-cs"/>
              </a:rPr>
              <a:t> Then the dead boy sat up and began to talk! And Jesus gave him back to his mother.</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7:16</a:t>
            </a:r>
            <a:r>
              <a:rPr lang="en-US" sz="1200" kern="1200">
                <a:solidFill>
                  <a:schemeClr val="tx1"/>
                </a:solidFill>
                <a:effectLst/>
                <a:latin typeface="+mn-lt"/>
                <a:ea typeface="+mn-ea"/>
                <a:cs typeface="+mn-cs"/>
              </a:rPr>
              <a:t>    Great fear swept the crowd, and they praised God, saying, “A mighty prophet has risen among us,” and “God has visited his people today.” </a:t>
            </a:r>
            <a:r>
              <a:rPr lang="en-US" sz="1200" b="1" kern="1200" baseline="30000">
                <a:solidFill>
                  <a:schemeClr val="tx1"/>
                </a:solidFill>
                <a:effectLst/>
                <a:latin typeface="+mn-lt"/>
                <a:ea typeface="+mn-ea"/>
                <a:cs typeface="+mn-cs"/>
              </a:rPr>
              <a:t>17</a:t>
            </a:r>
            <a:r>
              <a:rPr lang="en-US" sz="1200" kern="1200">
                <a:solidFill>
                  <a:schemeClr val="tx1"/>
                </a:solidFill>
                <a:effectLst/>
                <a:latin typeface="+mn-lt"/>
                <a:ea typeface="+mn-ea"/>
                <a:cs typeface="+mn-cs"/>
              </a:rPr>
              <a:t> And the news about Jesus spread throughout Judea and the surrounding countryside. </a:t>
            </a:r>
          </a:p>
        </p:txBody>
      </p:sp>
      <p:sp>
        <p:nvSpPr>
          <p:cNvPr id="4" name="Slide Number Placeholder 3"/>
          <p:cNvSpPr>
            <a:spLocks noGrp="1"/>
          </p:cNvSpPr>
          <p:nvPr>
            <p:ph type="sldNum" sz="quarter" idx="5"/>
          </p:nvPr>
        </p:nvSpPr>
        <p:spPr/>
        <p:txBody>
          <a:bodyPr/>
          <a:lstStyle/>
          <a:p>
            <a:fld id="{7FF8FD0F-CF75-4E76-A791-C623B2213724}" type="slidenum">
              <a:rPr lang="en-GB" smtClean="0"/>
              <a:t>273</a:t>
            </a:fld>
            <a:endParaRPr lang="en-GB"/>
          </a:p>
        </p:txBody>
      </p:sp>
    </p:spTree>
    <p:extLst>
      <p:ext uri="{BB962C8B-B14F-4D97-AF65-F5344CB8AC3E}">
        <p14:creationId xmlns:p14="http://schemas.microsoft.com/office/powerpoint/2010/main" val="1964897177"/>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Need for Workers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9:35</a:t>
            </a:r>
            <a:r>
              <a:rPr lang="en-US" sz="1200" kern="1200">
                <a:solidFill>
                  <a:schemeClr val="tx1"/>
                </a:solidFill>
                <a:effectLst/>
                <a:latin typeface="+mn-lt"/>
                <a:ea typeface="+mn-ea"/>
                <a:cs typeface="+mn-cs"/>
              </a:rPr>
              <a:t>    Jesus traveled through all the towns and villages of that area, teaching in the synagogues and announcing the Good News about the Kingdom. And he healed every kind of disease and illness. </a:t>
            </a:r>
            <a:r>
              <a:rPr lang="en-US" sz="1200" b="1" kern="1200" baseline="30000">
                <a:solidFill>
                  <a:schemeClr val="tx1"/>
                </a:solidFill>
                <a:effectLst/>
                <a:latin typeface="+mn-lt"/>
                <a:ea typeface="+mn-ea"/>
                <a:cs typeface="+mn-cs"/>
              </a:rPr>
              <a:t>36</a:t>
            </a:r>
            <a:r>
              <a:rPr lang="en-US" sz="1200" kern="1200">
                <a:solidFill>
                  <a:schemeClr val="tx1"/>
                </a:solidFill>
                <a:effectLst/>
                <a:latin typeface="+mn-lt"/>
                <a:ea typeface="+mn-ea"/>
                <a:cs typeface="+mn-cs"/>
              </a:rPr>
              <a:t> When he saw the crowds, he had compassion on them because they were confused and helpless, like sheep without a shepherd. </a:t>
            </a:r>
            <a:r>
              <a:rPr lang="en-US" sz="1200" b="1" kern="1200" baseline="30000">
                <a:solidFill>
                  <a:schemeClr val="tx1"/>
                </a:solidFill>
                <a:effectLst/>
                <a:latin typeface="+mn-lt"/>
                <a:ea typeface="+mn-ea"/>
                <a:cs typeface="+mn-cs"/>
              </a:rPr>
              <a:t>37</a:t>
            </a:r>
            <a:r>
              <a:rPr lang="en-US" sz="1200" kern="1200">
                <a:solidFill>
                  <a:schemeClr val="tx1"/>
                </a:solidFill>
                <a:effectLst/>
                <a:latin typeface="+mn-lt"/>
                <a:ea typeface="+mn-ea"/>
                <a:cs typeface="+mn-cs"/>
              </a:rPr>
              <a:t> He said to his disciples, “The harvest is great, but the workers are few. </a:t>
            </a:r>
            <a:r>
              <a:rPr lang="en-US" sz="1200" b="1" kern="1200" baseline="30000">
                <a:solidFill>
                  <a:schemeClr val="tx1"/>
                </a:solidFill>
                <a:effectLst/>
                <a:latin typeface="+mn-lt"/>
                <a:ea typeface="+mn-ea"/>
                <a:cs typeface="+mn-cs"/>
              </a:rPr>
              <a:t>38</a:t>
            </a:r>
            <a:r>
              <a:rPr lang="en-US" sz="1200" kern="1200">
                <a:solidFill>
                  <a:schemeClr val="tx1"/>
                </a:solidFill>
                <a:effectLst/>
                <a:latin typeface="+mn-lt"/>
                <a:ea typeface="+mn-ea"/>
                <a:cs typeface="+mn-cs"/>
              </a:rPr>
              <a:t> So pray to the Lord who is in charge of the harvest; ask him to send more workers into his fields.”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Jesus Sends Out the Twelve Apostles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10:1</a:t>
            </a:r>
            <a:r>
              <a:rPr lang="en-US" sz="1200" kern="1200">
                <a:solidFill>
                  <a:schemeClr val="tx1"/>
                </a:solidFill>
                <a:effectLst/>
                <a:latin typeface="+mn-lt"/>
                <a:ea typeface="+mn-ea"/>
                <a:cs typeface="+mn-cs"/>
              </a:rPr>
              <a:t>    Jesus called his twelve disciples together and gave them authority to cast out evil spirits and to heal every kind of disease and illness.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Here are the names of the twelve apostles: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first, Simon (also called Peter),</a:t>
            </a:r>
          </a:p>
          <a:p>
            <a:r>
              <a:rPr lang="en-US" sz="1200" kern="1200">
                <a:solidFill>
                  <a:schemeClr val="tx1"/>
                </a:solidFill>
                <a:effectLst/>
                <a:latin typeface="+mn-lt"/>
                <a:ea typeface="+mn-ea"/>
                <a:cs typeface="+mn-cs"/>
              </a:rPr>
              <a:t>then Andrew (Peter’s brother),</a:t>
            </a:r>
          </a:p>
          <a:p>
            <a:r>
              <a:rPr lang="en-US" sz="1200" kern="1200">
                <a:solidFill>
                  <a:schemeClr val="tx1"/>
                </a:solidFill>
                <a:effectLst/>
                <a:latin typeface="+mn-lt"/>
                <a:ea typeface="+mn-ea"/>
                <a:cs typeface="+mn-cs"/>
              </a:rPr>
              <a:t>James (son of Zebedee),</a:t>
            </a:r>
          </a:p>
          <a:p>
            <a:r>
              <a:rPr lang="en-US" sz="1200" kern="1200">
                <a:solidFill>
                  <a:schemeClr val="tx1"/>
                </a:solidFill>
                <a:effectLst/>
                <a:latin typeface="+mn-lt"/>
                <a:ea typeface="+mn-ea"/>
                <a:cs typeface="+mn-cs"/>
              </a:rPr>
              <a:t>John (James’s brother),</a:t>
            </a:r>
          </a:p>
          <a:p>
            <a:r>
              <a:rPr lang="en-US" sz="1200" b="1" kern="1200" baseline="30000">
                <a:solidFill>
                  <a:schemeClr val="tx1"/>
                </a:solidFill>
                <a:effectLst/>
                <a:latin typeface="+mn-lt"/>
                <a:ea typeface="+mn-ea"/>
                <a:cs typeface="+mn-cs"/>
              </a:rPr>
              <a:t>3</a:t>
            </a:r>
            <a:r>
              <a:rPr lang="en-US" sz="1200" kern="1200">
                <a:solidFill>
                  <a:schemeClr val="tx1"/>
                </a:solidFill>
                <a:effectLst/>
                <a:latin typeface="+mn-lt"/>
                <a:ea typeface="+mn-ea"/>
                <a:cs typeface="+mn-cs"/>
              </a:rPr>
              <a:t> Philip,</a:t>
            </a:r>
          </a:p>
          <a:p>
            <a:r>
              <a:rPr lang="en-US" sz="1200" kern="1200">
                <a:solidFill>
                  <a:schemeClr val="tx1"/>
                </a:solidFill>
                <a:effectLst/>
                <a:latin typeface="+mn-lt"/>
                <a:ea typeface="+mn-ea"/>
                <a:cs typeface="+mn-cs"/>
              </a:rPr>
              <a:t>Bartholomew,</a:t>
            </a:r>
          </a:p>
          <a:p>
            <a:r>
              <a:rPr lang="en-US" sz="1200" kern="1200">
                <a:solidFill>
                  <a:schemeClr val="tx1"/>
                </a:solidFill>
                <a:effectLst/>
                <a:latin typeface="+mn-lt"/>
                <a:ea typeface="+mn-ea"/>
                <a:cs typeface="+mn-cs"/>
              </a:rPr>
              <a:t>Thomas,</a:t>
            </a:r>
          </a:p>
          <a:p>
            <a:r>
              <a:rPr lang="en-US" sz="1200" kern="1200">
                <a:solidFill>
                  <a:schemeClr val="tx1"/>
                </a:solidFill>
                <a:effectLst/>
                <a:latin typeface="+mn-lt"/>
                <a:ea typeface="+mn-ea"/>
                <a:cs typeface="+mn-cs"/>
              </a:rPr>
              <a:t>Matthew (the tax collector),</a:t>
            </a:r>
          </a:p>
          <a:p>
            <a:r>
              <a:rPr lang="en-US" sz="1200" kern="1200">
                <a:solidFill>
                  <a:schemeClr val="tx1"/>
                </a:solidFill>
                <a:effectLst/>
                <a:latin typeface="+mn-lt"/>
                <a:ea typeface="+mn-ea"/>
                <a:cs typeface="+mn-cs"/>
              </a:rPr>
              <a:t>James (son of Alphaeus),</a:t>
            </a:r>
          </a:p>
          <a:p>
            <a:r>
              <a:rPr lang="en-US" sz="1200" kern="1200">
                <a:solidFill>
                  <a:schemeClr val="tx1"/>
                </a:solidFill>
                <a:effectLst/>
                <a:latin typeface="+mn-lt"/>
                <a:ea typeface="+mn-ea"/>
                <a:cs typeface="+mn-cs"/>
              </a:rPr>
              <a:t>Thaddaeus,</a:t>
            </a:r>
          </a:p>
          <a:p>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Simon (the zealot),</a:t>
            </a:r>
          </a:p>
          <a:p>
            <a:r>
              <a:rPr lang="en-US" sz="1200" kern="1200">
                <a:solidFill>
                  <a:schemeClr val="tx1"/>
                </a:solidFill>
                <a:effectLst/>
                <a:latin typeface="+mn-lt"/>
                <a:ea typeface="+mn-ea"/>
                <a:cs typeface="+mn-cs"/>
              </a:rPr>
              <a:t>Judas Iscariot (who later betrayed him).</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10:5</a:t>
            </a:r>
            <a:r>
              <a:rPr lang="en-US" sz="1200" kern="1200">
                <a:solidFill>
                  <a:schemeClr val="tx1"/>
                </a:solidFill>
                <a:effectLst/>
                <a:latin typeface="+mn-lt"/>
                <a:ea typeface="+mn-ea"/>
                <a:cs typeface="+mn-cs"/>
              </a:rPr>
              <a:t>    Jesus sent out the twelve apostles with these instructions: “Don’t go to the Gentiles or the Samaritans, </a:t>
            </a:r>
            <a:r>
              <a:rPr lang="en-US" sz="1200" b="1" kern="1200" baseline="30000">
                <a:solidFill>
                  <a:schemeClr val="tx1"/>
                </a:solidFill>
                <a:effectLst/>
                <a:latin typeface="+mn-lt"/>
                <a:ea typeface="+mn-ea"/>
                <a:cs typeface="+mn-cs"/>
              </a:rPr>
              <a:t>6</a:t>
            </a:r>
            <a:r>
              <a:rPr lang="en-US" sz="1200" kern="1200">
                <a:solidFill>
                  <a:schemeClr val="tx1"/>
                </a:solidFill>
                <a:effectLst/>
                <a:latin typeface="+mn-lt"/>
                <a:ea typeface="+mn-ea"/>
                <a:cs typeface="+mn-cs"/>
              </a:rPr>
              <a:t> but only to the people of Israel—God’s lost sheep. </a:t>
            </a:r>
            <a:r>
              <a:rPr lang="en-US" sz="1200" b="1" kern="1200" baseline="30000">
                <a:solidFill>
                  <a:schemeClr val="tx1"/>
                </a:solidFill>
                <a:effectLst/>
                <a:latin typeface="+mn-lt"/>
                <a:ea typeface="+mn-ea"/>
                <a:cs typeface="+mn-cs"/>
              </a:rPr>
              <a:t>7</a:t>
            </a:r>
            <a:r>
              <a:rPr lang="en-US" sz="1200" kern="1200">
                <a:solidFill>
                  <a:schemeClr val="tx1"/>
                </a:solidFill>
                <a:effectLst/>
                <a:latin typeface="+mn-lt"/>
                <a:ea typeface="+mn-ea"/>
                <a:cs typeface="+mn-cs"/>
              </a:rPr>
              <a:t> Go and announce to them that the Kingdom of Heaven is near. </a:t>
            </a:r>
            <a:r>
              <a:rPr lang="en-US" sz="1200" b="1" kern="1200" baseline="30000">
                <a:solidFill>
                  <a:schemeClr val="tx1"/>
                </a:solidFill>
                <a:effectLst/>
                <a:latin typeface="+mn-lt"/>
                <a:ea typeface="+mn-ea"/>
                <a:cs typeface="+mn-cs"/>
              </a:rPr>
              <a:t>8</a:t>
            </a:r>
            <a:r>
              <a:rPr lang="en-US" sz="1200" kern="1200">
                <a:solidFill>
                  <a:schemeClr val="tx1"/>
                </a:solidFill>
                <a:effectLst/>
                <a:latin typeface="+mn-lt"/>
                <a:ea typeface="+mn-ea"/>
                <a:cs typeface="+mn-cs"/>
              </a:rPr>
              <a:t> Heal the sick, raise the dead, cure those with leprosy, and cast out demons. Give as freely as you have received!</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10:9</a:t>
            </a:r>
            <a:r>
              <a:rPr lang="en-US" sz="1200" kern="1200">
                <a:solidFill>
                  <a:schemeClr val="tx1"/>
                </a:solidFill>
                <a:effectLst/>
                <a:latin typeface="+mn-lt"/>
                <a:ea typeface="+mn-ea"/>
                <a:cs typeface="+mn-cs"/>
              </a:rPr>
              <a:t>    “Don’t take any money in your money belts—no gold, silver, or even copper coins. </a:t>
            </a:r>
            <a:r>
              <a:rPr lang="en-US" sz="1200" b="1" kern="1200" baseline="30000">
                <a:solidFill>
                  <a:schemeClr val="tx1"/>
                </a:solidFill>
                <a:effectLst/>
                <a:latin typeface="+mn-lt"/>
                <a:ea typeface="+mn-ea"/>
                <a:cs typeface="+mn-cs"/>
              </a:rPr>
              <a:t>10</a:t>
            </a:r>
            <a:r>
              <a:rPr lang="en-US" sz="1200" kern="1200">
                <a:solidFill>
                  <a:schemeClr val="tx1"/>
                </a:solidFill>
                <a:effectLst/>
                <a:latin typeface="+mn-lt"/>
                <a:ea typeface="+mn-ea"/>
                <a:cs typeface="+mn-cs"/>
              </a:rPr>
              <a:t> Don’t carry a traveler’s bag with a change of clothes and sandals or even a walking stick. Don’t hesitate to accept hospitality, because those who work deserve to be fed.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10:11</a:t>
            </a:r>
            <a:r>
              <a:rPr lang="en-US" sz="1200" kern="1200">
                <a:solidFill>
                  <a:schemeClr val="tx1"/>
                </a:solidFill>
                <a:effectLst/>
                <a:latin typeface="+mn-lt"/>
                <a:ea typeface="+mn-ea"/>
                <a:cs typeface="+mn-cs"/>
              </a:rPr>
              <a:t>    “Whenever you enter a city or village, search for a worthy person and stay in his home until you leave town. </a:t>
            </a:r>
            <a:r>
              <a:rPr lang="en-US" sz="1200" b="1" kern="1200" baseline="30000">
                <a:solidFill>
                  <a:schemeClr val="tx1"/>
                </a:solidFill>
                <a:effectLst/>
                <a:latin typeface="+mn-lt"/>
                <a:ea typeface="+mn-ea"/>
                <a:cs typeface="+mn-cs"/>
              </a:rPr>
              <a:t>12</a:t>
            </a:r>
            <a:r>
              <a:rPr lang="en-US" sz="1200" kern="1200">
                <a:solidFill>
                  <a:schemeClr val="tx1"/>
                </a:solidFill>
                <a:effectLst/>
                <a:latin typeface="+mn-lt"/>
                <a:ea typeface="+mn-ea"/>
                <a:cs typeface="+mn-cs"/>
              </a:rPr>
              <a:t> When you enter the home, give it your blessing. </a:t>
            </a:r>
            <a:r>
              <a:rPr lang="en-US" sz="1200" b="1" kern="1200" baseline="30000">
                <a:solidFill>
                  <a:schemeClr val="tx1"/>
                </a:solidFill>
                <a:effectLst/>
                <a:latin typeface="+mn-lt"/>
                <a:ea typeface="+mn-ea"/>
                <a:cs typeface="+mn-cs"/>
              </a:rPr>
              <a:t>13</a:t>
            </a:r>
            <a:r>
              <a:rPr lang="en-US" sz="1200" kern="1200">
                <a:solidFill>
                  <a:schemeClr val="tx1"/>
                </a:solidFill>
                <a:effectLst/>
                <a:latin typeface="+mn-lt"/>
                <a:ea typeface="+mn-ea"/>
                <a:cs typeface="+mn-cs"/>
              </a:rPr>
              <a:t> If it turns out to be a worthy home, let your blessing stand; if it is not, take back the blessing. </a:t>
            </a:r>
            <a:r>
              <a:rPr lang="en-US" sz="1200" b="1" kern="1200" baseline="30000">
                <a:solidFill>
                  <a:schemeClr val="tx1"/>
                </a:solidFill>
                <a:effectLst/>
                <a:latin typeface="+mn-lt"/>
                <a:ea typeface="+mn-ea"/>
                <a:cs typeface="+mn-cs"/>
              </a:rPr>
              <a:t>14</a:t>
            </a:r>
            <a:r>
              <a:rPr lang="en-US" sz="1200" kern="1200">
                <a:solidFill>
                  <a:schemeClr val="tx1"/>
                </a:solidFill>
                <a:effectLst/>
                <a:latin typeface="+mn-lt"/>
                <a:ea typeface="+mn-ea"/>
                <a:cs typeface="+mn-cs"/>
              </a:rPr>
              <a:t> If any household or town refuses to welcome you or listen to your message, shake its dust from your feet as you leave. </a:t>
            </a:r>
            <a:r>
              <a:rPr lang="en-US" sz="1200" b="1" kern="1200" baseline="30000">
                <a:solidFill>
                  <a:schemeClr val="tx1"/>
                </a:solidFill>
                <a:effectLst/>
                <a:latin typeface="+mn-lt"/>
                <a:ea typeface="+mn-ea"/>
                <a:cs typeface="+mn-cs"/>
              </a:rPr>
              <a:t>15</a:t>
            </a:r>
            <a:r>
              <a:rPr lang="en-US" sz="1200" kern="1200">
                <a:solidFill>
                  <a:schemeClr val="tx1"/>
                </a:solidFill>
                <a:effectLst/>
                <a:latin typeface="+mn-lt"/>
                <a:ea typeface="+mn-ea"/>
                <a:cs typeface="+mn-cs"/>
              </a:rPr>
              <a:t> I tell you the truth, the wicked cities of Sodom and Gomorrah will be better off than such a town on the judgment day.</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Matt. 10:16</a:t>
            </a:r>
            <a:r>
              <a:rPr lang="en-US" sz="1200" kern="1200">
                <a:solidFill>
                  <a:schemeClr val="tx1"/>
                </a:solidFill>
                <a:effectLst/>
                <a:latin typeface="+mn-lt"/>
                <a:ea typeface="+mn-ea"/>
                <a:cs typeface="+mn-cs"/>
              </a:rPr>
              <a:t>    “Look, I am sending you out as sheep among wolves. So be as shrewd as snakes and harmless as doves. </a:t>
            </a:r>
            <a:r>
              <a:rPr lang="en-US" sz="1200" b="1" kern="1200" baseline="30000">
                <a:solidFill>
                  <a:schemeClr val="tx1"/>
                </a:solidFill>
                <a:effectLst/>
                <a:latin typeface="+mn-lt"/>
                <a:ea typeface="+mn-ea"/>
                <a:cs typeface="+mn-cs"/>
              </a:rPr>
              <a:t>17</a:t>
            </a:r>
            <a:r>
              <a:rPr lang="en-US" sz="1200" kern="1200">
                <a:solidFill>
                  <a:schemeClr val="tx1"/>
                </a:solidFill>
                <a:effectLst/>
                <a:latin typeface="+mn-lt"/>
                <a:ea typeface="+mn-ea"/>
                <a:cs typeface="+mn-cs"/>
              </a:rPr>
              <a:t> But beware! For you will be handed over to the courts and will be flogged with whips in the synagogues. </a:t>
            </a:r>
            <a:r>
              <a:rPr lang="en-US" sz="1200" b="1" kern="1200" baseline="30000">
                <a:solidFill>
                  <a:schemeClr val="tx1"/>
                </a:solidFill>
                <a:effectLst/>
                <a:latin typeface="+mn-lt"/>
                <a:ea typeface="+mn-ea"/>
                <a:cs typeface="+mn-cs"/>
              </a:rPr>
              <a:t>18</a:t>
            </a:r>
            <a:r>
              <a:rPr lang="en-US" sz="1200" kern="1200">
                <a:solidFill>
                  <a:schemeClr val="tx1"/>
                </a:solidFill>
                <a:effectLst/>
                <a:latin typeface="+mn-lt"/>
                <a:ea typeface="+mn-ea"/>
                <a:cs typeface="+mn-cs"/>
              </a:rPr>
              <a:t> You will stand trial before governors and kings because you are my followers. But this will be your opportunity to tell the rulers and other unbelievers about me. </a:t>
            </a:r>
            <a:r>
              <a:rPr lang="en-US" sz="1200" b="1" kern="1200" baseline="30000">
                <a:solidFill>
                  <a:schemeClr val="tx1"/>
                </a:solidFill>
                <a:effectLst/>
                <a:latin typeface="+mn-lt"/>
                <a:ea typeface="+mn-ea"/>
                <a:cs typeface="+mn-cs"/>
              </a:rPr>
              <a:t>19</a:t>
            </a:r>
            <a:r>
              <a:rPr lang="en-US" sz="1200" kern="1200">
                <a:solidFill>
                  <a:schemeClr val="tx1"/>
                </a:solidFill>
                <a:effectLst/>
                <a:latin typeface="+mn-lt"/>
                <a:ea typeface="+mn-ea"/>
                <a:cs typeface="+mn-cs"/>
              </a:rPr>
              <a:t> When you are arrested, don’t worry about how to respond or what to say. God will give you the right words at the right time. </a:t>
            </a:r>
            <a:r>
              <a:rPr lang="en-US" sz="1200" b="1" kern="1200" baseline="30000">
                <a:solidFill>
                  <a:schemeClr val="tx1"/>
                </a:solidFill>
                <a:effectLst/>
                <a:latin typeface="+mn-lt"/>
                <a:ea typeface="+mn-ea"/>
                <a:cs typeface="+mn-cs"/>
              </a:rPr>
              <a:t>20</a:t>
            </a:r>
            <a:r>
              <a:rPr lang="en-US" sz="1200" kern="1200">
                <a:solidFill>
                  <a:schemeClr val="tx1"/>
                </a:solidFill>
                <a:effectLst/>
                <a:latin typeface="+mn-lt"/>
                <a:ea typeface="+mn-ea"/>
                <a:cs typeface="+mn-cs"/>
              </a:rPr>
              <a:t> For it is not you who will be speaking—it will be the Spirit of your Father speaking through you.</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Matt. 10:21</a:t>
            </a:r>
            <a:r>
              <a:rPr lang="en-US" sz="1200" kern="1200">
                <a:solidFill>
                  <a:schemeClr val="tx1"/>
                </a:solidFill>
                <a:effectLst/>
                <a:latin typeface="+mn-lt"/>
                <a:ea typeface="+mn-ea"/>
                <a:cs typeface="+mn-cs"/>
              </a:rPr>
              <a:t>    “A brother will betray his brother to death, a father will betray his own child, and children will rebel against their parents and cause them to be killed. </a:t>
            </a:r>
            <a:r>
              <a:rPr lang="en-US" sz="1200" b="1" kern="1200" baseline="30000">
                <a:solidFill>
                  <a:schemeClr val="tx1"/>
                </a:solidFill>
                <a:effectLst/>
                <a:latin typeface="+mn-lt"/>
                <a:ea typeface="+mn-ea"/>
                <a:cs typeface="+mn-cs"/>
              </a:rPr>
              <a:t>22</a:t>
            </a:r>
            <a:r>
              <a:rPr lang="en-US" sz="1200" kern="1200">
                <a:solidFill>
                  <a:schemeClr val="tx1"/>
                </a:solidFill>
                <a:effectLst/>
                <a:latin typeface="+mn-lt"/>
                <a:ea typeface="+mn-ea"/>
                <a:cs typeface="+mn-cs"/>
              </a:rPr>
              <a:t> And all nations will hate you because you are my followers. But everyone who endures to the end will be saved. </a:t>
            </a:r>
            <a:r>
              <a:rPr lang="en-US" sz="1200" b="1" kern="1200" baseline="30000">
                <a:solidFill>
                  <a:schemeClr val="tx1"/>
                </a:solidFill>
                <a:effectLst/>
                <a:latin typeface="+mn-lt"/>
                <a:ea typeface="+mn-ea"/>
                <a:cs typeface="+mn-cs"/>
              </a:rPr>
              <a:t>23</a:t>
            </a:r>
            <a:r>
              <a:rPr lang="en-US" sz="1200" kern="1200">
                <a:solidFill>
                  <a:schemeClr val="tx1"/>
                </a:solidFill>
                <a:effectLst/>
                <a:latin typeface="+mn-lt"/>
                <a:ea typeface="+mn-ea"/>
                <a:cs typeface="+mn-cs"/>
              </a:rPr>
              <a:t> When you are persecuted in one town, flee to the next. I tell you the truth, the Son of Man will return before you have reached all the towns of Israel.</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10:24</a:t>
            </a:r>
            <a:r>
              <a:rPr lang="en-US" sz="1200" kern="1200">
                <a:solidFill>
                  <a:schemeClr val="tx1"/>
                </a:solidFill>
                <a:effectLst/>
                <a:latin typeface="+mn-lt"/>
                <a:ea typeface="+mn-ea"/>
                <a:cs typeface="+mn-cs"/>
              </a:rPr>
              <a:t>    “Students are not greater than their teacher, and slaves are not greater than their master. </a:t>
            </a:r>
            <a:r>
              <a:rPr lang="en-US" sz="1200" b="1" kern="1200" baseline="30000">
                <a:solidFill>
                  <a:schemeClr val="tx1"/>
                </a:solidFill>
                <a:effectLst/>
                <a:latin typeface="+mn-lt"/>
                <a:ea typeface="+mn-ea"/>
                <a:cs typeface="+mn-cs"/>
              </a:rPr>
              <a:t>25</a:t>
            </a:r>
            <a:r>
              <a:rPr lang="en-US" sz="1200" kern="1200">
                <a:solidFill>
                  <a:schemeClr val="tx1"/>
                </a:solidFill>
                <a:effectLst/>
                <a:latin typeface="+mn-lt"/>
                <a:ea typeface="+mn-ea"/>
                <a:cs typeface="+mn-cs"/>
              </a:rPr>
              <a:t> Students are to be like their teacher, and slaves are to be like their master. And since I, the master of the household, have been called the prince of demons, the members of my household will be called by even worse names!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10:26</a:t>
            </a:r>
            <a:r>
              <a:rPr lang="en-US" sz="1200" kern="1200">
                <a:solidFill>
                  <a:schemeClr val="tx1"/>
                </a:solidFill>
                <a:effectLst/>
                <a:latin typeface="+mn-lt"/>
                <a:ea typeface="+mn-ea"/>
                <a:cs typeface="+mn-cs"/>
              </a:rPr>
              <a:t>    “But don’t be afraid of those who threaten you. For the time is coming when everything that is covered will be revealed, and all that is secret will be made known to all. </a:t>
            </a:r>
            <a:r>
              <a:rPr lang="en-US" sz="1200" b="1" kern="1200" baseline="30000">
                <a:solidFill>
                  <a:schemeClr val="tx1"/>
                </a:solidFill>
                <a:effectLst/>
                <a:latin typeface="+mn-lt"/>
                <a:ea typeface="+mn-ea"/>
                <a:cs typeface="+mn-cs"/>
              </a:rPr>
              <a:t>27</a:t>
            </a:r>
            <a:r>
              <a:rPr lang="en-US" sz="1200" kern="1200">
                <a:solidFill>
                  <a:schemeClr val="tx1"/>
                </a:solidFill>
                <a:effectLst/>
                <a:latin typeface="+mn-lt"/>
                <a:ea typeface="+mn-ea"/>
                <a:cs typeface="+mn-cs"/>
              </a:rPr>
              <a:t> What I tell you now in the darkness, shout abroad when daybreak comes. What I whisper in your ear, shout from the housetops for all to hear!</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10:28</a:t>
            </a:r>
            <a:r>
              <a:rPr lang="en-US" sz="1200" kern="1200">
                <a:solidFill>
                  <a:schemeClr val="tx1"/>
                </a:solidFill>
                <a:effectLst/>
                <a:latin typeface="+mn-lt"/>
                <a:ea typeface="+mn-ea"/>
                <a:cs typeface="+mn-cs"/>
              </a:rPr>
              <a:t>    “Don’t be afraid of those who want to kill your body; they cannot touch your soul. Fear only God, who can destroy both soul and body in hell. </a:t>
            </a:r>
            <a:r>
              <a:rPr lang="en-US" sz="1200" b="1" kern="1200" baseline="30000">
                <a:solidFill>
                  <a:schemeClr val="tx1"/>
                </a:solidFill>
                <a:effectLst/>
                <a:latin typeface="+mn-lt"/>
                <a:ea typeface="+mn-ea"/>
                <a:cs typeface="+mn-cs"/>
              </a:rPr>
              <a:t>29</a:t>
            </a:r>
            <a:r>
              <a:rPr lang="en-US" sz="1200" kern="1200">
                <a:solidFill>
                  <a:schemeClr val="tx1"/>
                </a:solidFill>
                <a:effectLst/>
                <a:latin typeface="+mn-lt"/>
                <a:ea typeface="+mn-ea"/>
                <a:cs typeface="+mn-cs"/>
              </a:rPr>
              <a:t> What is the price of two sparrows—one copper coin? But not a single sparrow can fall to the ground without your Father knowing it. </a:t>
            </a:r>
            <a:r>
              <a:rPr lang="en-US" sz="1200" b="1" kern="1200" baseline="30000">
                <a:solidFill>
                  <a:schemeClr val="tx1"/>
                </a:solidFill>
                <a:effectLst/>
                <a:latin typeface="+mn-lt"/>
                <a:ea typeface="+mn-ea"/>
                <a:cs typeface="+mn-cs"/>
              </a:rPr>
              <a:t>30</a:t>
            </a:r>
            <a:r>
              <a:rPr lang="en-US" sz="1200" kern="1200">
                <a:solidFill>
                  <a:schemeClr val="tx1"/>
                </a:solidFill>
                <a:effectLst/>
                <a:latin typeface="+mn-lt"/>
                <a:ea typeface="+mn-ea"/>
                <a:cs typeface="+mn-cs"/>
              </a:rPr>
              <a:t> And the very hairs on your head are all numbered. </a:t>
            </a:r>
            <a:r>
              <a:rPr lang="en-US" sz="1200" b="1" kern="1200" baseline="30000">
                <a:solidFill>
                  <a:schemeClr val="tx1"/>
                </a:solidFill>
                <a:effectLst/>
                <a:latin typeface="+mn-lt"/>
                <a:ea typeface="+mn-ea"/>
                <a:cs typeface="+mn-cs"/>
              </a:rPr>
              <a:t>31</a:t>
            </a:r>
            <a:r>
              <a:rPr lang="en-US" sz="1200" kern="1200">
                <a:solidFill>
                  <a:schemeClr val="tx1"/>
                </a:solidFill>
                <a:effectLst/>
                <a:latin typeface="+mn-lt"/>
                <a:ea typeface="+mn-ea"/>
                <a:cs typeface="+mn-cs"/>
              </a:rPr>
              <a:t> So don’t be afraid; you are more valuable to God than a whole flock of sparrows.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10:32</a:t>
            </a:r>
            <a:r>
              <a:rPr lang="en-US" sz="1200" kern="1200">
                <a:solidFill>
                  <a:schemeClr val="tx1"/>
                </a:solidFill>
                <a:effectLst/>
                <a:latin typeface="+mn-lt"/>
                <a:ea typeface="+mn-ea"/>
                <a:cs typeface="+mn-cs"/>
              </a:rPr>
              <a:t>    “Everyone who acknowledges me publicly here on earth, I will also acknowledge before my Father in heaven. </a:t>
            </a:r>
            <a:r>
              <a:rPr lang="en-US" sz="1200" b="1" kern="1200" baseline="30000">
                <a:solidFill>
                  <a:schemeClr val="tx1"/>
                </a:solidFill>
                <a:effectLst/>
                <a:latin typeface="+mn-lt"/>
                <a:ea typeface="+mn-ea"/>
                <a:cs typeface="+mn-cs"/>
              </a:rPr>
              <a:t>33</a:t>
            </a:r>
            <a:r>
              <a:rPr lang="en-US" sz="1200" kern="1200">
                <a:solidFill>
                  <a:schemeClr val="tx1"/>
                </a:solidFill>
                <a:effectLst/>
                <a:latin typeface="+mn-lt"/>
                <a:ea typeface="+mn-ea"/>
                <a:cs typeface="+mn-cs"/>
              </a:rPr>
              <a:t> But everyone who denies me here on earth, I will also deny before my Father in heaven.</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10:34</a:t>
            </a:r>
            <a:r>
              <a:rPr lang="en-US" sz="1200" kern="1200">
                <a:solidFill>
                  <a:schemeClr val="tx1"/>
                </a:solidFill>
                <a:effectLst/>
                <a:latin typeface="+mn-lt"/>
                <a:ea typeface="+mn-ea"/>
                <a:cs typeface="+mn-cs"/>
              </a:rPr>
              <a:t>    “Don’t imagine that I came to bring peace to the earth! I came not to bring peace, but a sword.</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10:35</a:t>
            </a:r>
            <a:r>
              <a:rPr lang="en-US" sz="1200" kern="1200">
                <a:solidFill>
                  <a:schemeClr val="tx1"/>
                </a:solidFill>
                <a:effectLst/>
                <a:latin typeface="+mn-lt"/>
                <a:ea typeface="+mn-ea"/>
                <a:cs typeface="+mn-cs"/>
              </a:rPr>
              <a:t>    ‘I have come to set a man against his father,</a:t>
            </a:r>
          </a:p>
          <a:p>
            <a:r>
              <a:rPr lang="en-US" sz="1200" kern="1200">
                <a:solidFill>
                  <a:schemeClr val="tx1"/>
                </a:solidFill>
                <a:effectLst/>
                <a:latin typeface="+mn-lt"/>
                <a:ea typeface="+mn-ea"/>
                <a:cs typeface="+mn-cs"/>
              </a:rPr>
              <a:t>a daughter against her mother,</a:t>
            </a:r>
          </a:p>
          <a:p>
            <a:r>
              <a:rPr lang="en-US" sz="1200" kern="1200">
                <a:solidFill>
                  <a:schemeClr val="tx1"/>
                </a:solidFill>
                <a:effectLst/>
                <a:latin typeface="+mn-lt"/>
                <a:ea typeface="+mn-ea"/>
                <a:cs typeface="+mn-cs"/>
              </a:rPr>
              <a:t>and a daughter-in-law against her mother-in-law.</a:t>
            </a:r>
          </a:p>
          <a:p>
            <a:r>
              <a:rPr lang="en-US" sz="1200" b="1" kern="1200" baseline="30000">
                <a:solidFill>
                  <a:schemeClr val="tx1"/>
                </a:solidFill>
                <a:effectLst/>
                <a:latin typeface="+mn-lt"/>
                <a:ea typeface="+mn-ea"/>
                <a:cs typeface="+mn-cs"/>
              </a:rPr>
              <a:t>36</a:t>
            </a:r>
            <a:r>
              <a:rPr lang="en-US" sz="1200" kern="1200">
                <a:solidFill>
                  <a:schemeClr val="tx1"/>
                </a:solidFill>
                <a:effectLst/>
                <a:latin typeface="+mn-lt"/>
                <a:ea typeface="+mn-ea"/>
                <a:cs typeface="+mn-cs"/>
              </a:rPr>
              <a:t> Your enemies will be right in your own household!’</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Matt. 10:37</a:t>
            </a:r>
            <a:r>
              <a:rPr lang="en-US" sz="1200" kern="1200">
                <a:solidFill>
                  <a:schemeClr val="tx1"/>
                </a:solidFill>
                <a:effectLst/>
                <a:latin typeface="+mn-lt"/>
                <a:ea typeface="+mn-ea"/>
                <a:cs typeface="+mn-cs"/>
              </a:rPr>
              <a:t>    “If you love your father or mother more than you love me, you are not worthy of being mine; or if you love your son or daughter more than me, you are not worthy of being mine. </a:t>
            </a:r>
            <a:r>
              <a:rPr lang="en-US" sz="1200" b="1" kern="1200" baseline="30000">
                <a:solidFill>
                  <a:schemeClr val="tx1"/>
                </a:solidFill>
                <a:effectLst/>
                <a:latin typeface="+mn-lt"/>
                <a:ea typeface="+mn-ea"/>
                <a:cs typeface="+mn-cs"/>
              </a:rPr>
              <a:t>38</a:t>
            </a:r>
            <a:r>
              <a:rPr lang="en-US" sz="1200" kern="1200">
                <a:solidFill>
                  <a:schemeClr val="tx1"/>
                </a:solidFill>
                <a:effectLst/>
                <a:latin typeface="+mn-lt"/>
                <a:ea typeface="+mn-ea"/>
                <a:cs typeface="+mn-cs"/>
              </a:rPr>
              <a:t> If you refuse to take up your cross and follow me, you are not worthy of being mine. </a:t>
            </a:r>
            <a:r>
              <a:rPr lang="en-US" sz="1200" b="1" kern="1200" baseline="30000">
                <a:solidFill>
                  <a:schemeClr val="tx1"/>
                </a:solidFill>
                <a:effectLst/>
                <a:latin typeface="+mn-lt"/>
                <a:ea typeface="+mn-ea"/>
                <a:cs typeface="+mn-cs"/>
              </a:rPr>
              <a:t>39</a:t>
            </a:r>
            <a:r>
              <a:rPr lang="en-US" sz="1200" kern="1200">
                <a:solidFill>
                  <a:schemeClr val="tx1"/>
                </a:solidFill>
                <a:effectLst/>
                <a:latin typeface="+mn-lt"/>
                <a:ea typeface="+mn-ea"/>
                <a:cs typeface="+mn-cs"/>
              </a:rPr>
              <a:t> If you cling to your life, you will lose it; but if you give up your life for me, you will find it.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10:40</a:t>
            </a:r>
            <a:r>
              <a:rPr lang="en-US" sz="1200" kern="1200">
                <a:solidFill>
                  <a:schemeClr val="tx1"/>
                </a:solidFill>
                <a:effectLst/>
                <a:latin typeface="+mn-lt"/>
                <a:ea typeface="+mn-ea"/>
                <a:cs typeface="+mn-cs"/>
              </a:rPr>
              <a:t>    “Anyone who receives you receives me, and anyone who receives me receives the Father who sent me. </a:t>
            </a:r>
            <a:r>
              <a:rPr lang="en-US" sz="1200" b="1" kern="1200" baseline="30000">
                <a:solidFill>
                  <a:schemeClr val="tx1"/>
                </a:solidFill>
                <a:effectLst/>
                <a:latin typeface="+mn-lt"/>
                <a:ea typeface="+mn-ea"/>
                <a:cs typeface="+mn-cs"/>
              </a:rPr>
              <a:t>41</a:t>
            </a:r>
            <a:r>
              <a:rPr lang="en-US" sz="1200" kern="1200">
                <a:solidFill>
                  <a:schemeClr val="tx1"/>
                </a:solidFill>
                <a:effectLst/>
                <a:latin typeface="+mn-lt"/>
                <a:ea typeface="+mn-ea"/>
                <a:cs typeface="+mn-cs"/>
              </a:rPr>
              <a:t> If you receive a prophet as one who speaks for God, you will be given the same reward as a prophet. And if you receive righteous people because of their righteousness, you will be given a reward like theirs. </a:t>
            </a:r>
            <a:r>
              <a:rPr lang="en-US" sz="1200" b="1" kern="1200" baseline="30000">
                <a:solidFill>
                  <a:schemeClr val="tx1"/>
                </a:solidFill>
                <a:effectLst/>
                <a:latin typeface="+mn-lt"/>
                <a:ea typeface="+mn-ea"/>
                <a:cs typeface="+mn-cs"/>
              </a:rPr>
              <a:t>42</a:t>
            </a:r>
            <a:r>
              <a:rPr lang="en-US" sz="1200" kern="1200">
                <a:solidFill>
                  <a:schemeClr val="tx1"/>
                </a:solidFill>
                <a:effectLst/>
                <a:latin typeface="+mn-lt"/>
                <a:ea typeface="+mn-ea"/>
                <a:cs typeface="+mn-cs"/>
              </a:rPr>
              <a:t> And if you give even a cup of cold water to one of the least of my followers, you will surely be rewarded.”</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Jesus and John the Baptist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11:1</a:t>
            </a:r>
            <a:r>
              <a:rPr lang="en-US" sz="1200" kern="1200">
                <a:solidFill>
                  <a:schemeClr val="tx1"/>
                </a:solidFill>
                <a:effectLst/>
                <a:latin typeface="+mn-lt"/>
                <a:ea typeface="+mn-ea"/>
                <a:cs typeface="+mn-cs"/>
              </a:rPr>
              <a:t>    When Jesus had finished giving these instructions to his twelve disciples, he went out to teach and preach in towns throughout the region.</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6:6</a:t>
            </a:r>
            <a:r>
              <a:rPr lang="en-US" sz="1200" kern="1200">
                <a:solidFill>
                  <a:schemeClr val="tx1"/>
                </a:solidFill>
                <a:effectLst/>
                <a:latin typeface="+mn-lt"/>
                <a:ea typeface="+mn-ea"/>
                <a:cs typeface="+mn-cs"/>
              </a:rPr>
              <a:t> And he was amazed at their unbelief.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Jesus Sends Out the Twelve Disciples</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Then Jesus went from village to village, teaching the people.</a:t>
            </a:r>
          </a:p>
          <a:p>
            <a:r>
              <a:rPr lang="en-US" sz="1200" b="1" kern="1200" baseline="30000">
                <a:solidFill>
                  <a:schemeClr val="tx1"/>
                </a:solidFill>
                <a:effectLst/>
                <a:latin typeface="+mn-lt"/>
                <a:ea typeface="+mn-ea"/>
                <a:cs typeface="+mn-cs"/>
              </a:rPr>
              <a:t>7</a:t>
            </a:r>
            <a:r>
              <a:rPr lang="en-US" sz="1200" kern="1200">
                <a:solidFill>
                  <a:schemeClr val="tx1"/>
                </a:solidFill>
                <a:effectLst/>
                <a:latin typeface="+mn-lt"/>
                <a:ea typeface="+mn-ea"/>
                <a:cs typeface="+mn-cs"/>
              </a:rPr>
              <a:t> And he called his twelve disciples together and began sending them out two by two, giving them authority to cast out evil spirits. </a:t>
            </a:r>
            <a:r>
              <a:rPr lang="en-US" sz="1200" b="1" kern="1200" baseline="30000">
                <a:solidFill>
                  <a:schemeClr val="tx1"/>
                </a:solidFill>
                <a:effectLst/>
                <a:latin typeface="+mn-lt"/>
                <a:ea typeface="+mn-ea"/>
                <a:cs typeface="+mn-cs"/>
              </a:rPr>
              <a:t>8</a:t>
            </a:r>
            <a:r>
              <a:rPr lang="en-US" sz="1200" kern="1200">
                <a:solidFill>
                  <a:schemeClr val="tx1"/>
                </a:solidFill>
                <a:effectLst/>
                <a:latin typeface="+mn-lt"/>
                <a:ea typeface="+mn-ea"/>
                <a:cs typeface="+mn-cs"/>
              </a:rPr>
              <a:t> He told them to take nothing for their journey except a walking stick—no food, no traveler’s bag, no money. </a:t>
            </a:r>
            <a:r>
              <a:rPr lang="en-US" sz="1200" b="1" kern="1200" baseline="30000">
                <a:solidFill>
                  <a:schemeClr val="tx1"/>
                </a:solidFill>
                <a:effectLst/>
                <a:latin typeface="+mn-lt"/>
                <a:ea typeface="+mn-ea"/>
                <a:cs typeface="+mn-cs"/>
              </a:rPr>
              <a:t>9</a:t>
            </a:r>
            <a:r>
              <a:rPr lang="en-US" sz="1200" kern="1200">
                <a:solidFill>
                  <a:schemeClr val="tx1"/>
                </a:solidFill>
                <a:effectLst/>
                <a:latin typeface="+mn-lt"/>
                <a:ea typeface="+mn-ea"/>
                <a:cs typeface="+mn-cs"/>
              </a:rPr>
              <a:t> He allowed them to wear sandals but not to take a change of clothes.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6:10</a:t>
            </a:r>
            <a:r>
              <a:rPr lang="en-US" sz="1200" kern="1200">
                <a:solidFill>
                  <a:schemeClr val="tx1"/>
                </a:solidFill>
                <a:effectLst/>
                <a:latin typeface="+mn-lt"/>
                <a:ea typeface="+mn-ea"/>
                <a:cs typeface="+mn-cs"/>
              </a:rPr>
              <a:t>    “Wherever you go,” he said, “stay in the same house until you leave town. </a:t>
            </a:r>
            <a:r>
              <a:rPr lang="en-US" sz="1200" b="1" kern="1200" baseline="30000">
                <a:solidFill>
                  <a:schemeClr val="tx1"/>
                </a:solidFill>
                <a:effectLst/>
                <a:latin typeface="+mn-lt"/>
                <a:ea typeface="+mn-ea"/>
                <a:cs typeface="+mn-cs"/>
              </a:rPr>
              <a:t>11</a:t>
            </a:r>
            <a:r>
              <a:rPr lang="en-US" sz="1200" kern="1200">
                <a:solidFill>
                  <a:schemeClr val="tx1"/>
                </a:solidFill>
                <a:effectLst/>
                <a:latin typeface="+mn-lt"/>
                <a:ea typeface="+mn-ea"/>
                <a:cs typeface="+mn-cs"/>
              </a:rPr>
              <a:t> But if any place refuses to welcome you or listen to you, shake its dust from your feet as you leave to show that you have abandoned those people to their fate.”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6:12</a:t>
            </a:r>
            <a:r>
              <a:rPr lang="en-US" sz="1200" kern="1200">
                <a:solidFill>
                  <a:schemeClr val="tx1"/>
                </a:solidFill>
                <a:effectLst/>
                <a:latin typeface="+mn-lt"/>
                <a:ea typeface="+mn-ea"/>
                <a:cs typeface="+mn-cs"/>
              </a:rPr>
              <a:t>    So the disciples went out, telling everyone they met to repent of their sins and turn to God. </a:t>
            </a:r>
            <a:r>
              <a:rPr lang="en-US" sz="1200" b="1" kern="1200" baseline="30000">
                <a:solidFill>
                  <a:schemeClr val="tx1"/>
                </a:solidFill>
                <a:effectLst/>
                <a:latin typeface="+mn-lt"/>
                <a:ea typeface="+mn-ea"/>
                <a:cs typeface="+mn-cs"/>
              </a:rPr>
              <a:t>13</a:t>
            </a:r>
            <a:r>
              <a:rPr lang="en-US" sz="1200" kern="1200">
                <a:solidFill>
                  <a:schemeClr val="tx1"/>
                </a:solidFill>
                <a:effectLst/>
                <a:latin typeface="+mn-lt"/>
                <a:ea typeface="+mn-ea"/>
                <a:cs typeface="+mn-cs"/>
              </a:rPr>
              <a:t> And they cast out many demons and healed many sick people, anointing them with olive oil.</a:t>
            </a:r>
          </a:p>
          <a:p>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Jesus Sends Out the Twelve Disciples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9:1</a:t>
            </a:r>
            <a:r>
              <a:rPr lang="en-US" sz="1200" kern="1200">
                <a:solidFill>
                  <a:schemeClr val="tx1"/>
                </a:solidFill>
                <a:effectLst/>
                <a:latin typeface="+mn-lt"/>
                <a:ea typeface="+mn-ea"/>
                <a:cs typeface="+mn-cs"/>
              </a:rPr>
              <a:t>    One day Jesus called together his twelve disciples and gave them power and authority to cast out all demons and to heal all diseases.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Then he sent them out to tell everyone about the Kingdom of God and to heal the sick. </a:t>
            </a:r>
            <a:r>
              <a:rPr lang="en-US" sz="1200" b="1" kern="1200" baseline="30000">
                <a:solidFill>
                  <a:schemeClr val="tx1"/>
                </a:solidFill>
                <a:effectLst/>
                <a:latin typeface="+mn-lt"/>
                <a:ea typeface="+mn-ea"/>
                <a:cs typeface="+mn-cs"/>
              </a:rPr>
              <a:t>3</a:t>
            </a:r>
            <a:r>
              <a:rPr lang="en-US" sz="1200" kern="1200">
                <a:solidFill>
                  <a:schemeClr val="tx1"/>
                </a:solidFill>
                <a:effectLst/>
                <a:latin typeface="+mn-lt"/>
                <a:ea typeface="+mn-ea"/>
                <a:cs typeface="+mn-cs"/>
              </a:rPr>
              <a:t> “Take nothing for your journey,” he instructed them. “Don’t take a walking stick, a traveler’s bag, food, money, or even a change of clothes. </a:t>
            </a:r>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Wherever you go, stay in the same house until you leave town. </a:t>
            </a:r>
            <a:r>
              <a:rPr lang="en-US" sz="1200" b="1" kern="1200" baseline="30000">
                <a:solidFill>
                  <a:schemeClr val="tx1"/>
                </a:solidFill>
                <a:effectLst/>
                <a:latin typeface="+mn-lt"/>
                <a:ea typeface="+mn-ea"/>
                <a:cs typeface="+mn-cs"/>
              </a:rPr>
              <a:t>5</a:t>
            </a:r>
            <a:r>
              <a:rPr lang="en-US" sz="1200" kern="1200">
                <a:solidFill>
                  <a:schemeClr val="tx1"/>
                </a:solidFill>
                <a:effectLst/>
                <a:latin typeface="+mn-lt"/>
                <a:ea typeface="+mn-ea"/>
                <a:cs typeface="+mn-cs"/>
              </a:rPr>
              <a:t> And if a town refuses to welcome you, shake its dust from your feet as you leave to show that you have abandoned those people to their fate.”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9:6</a:t>
            </a:r>
            <a:r>
              <a:rPr lang="en-US" sz="1200" kern="1200">
                <a:solidFill>
                  <a:schemeClr val="tx1"/>
                </a:solidFill>
                <a:effectLst/>
                <a:latin typeface="+mn-lt"/>
                <a:ea typeface="+mn-ea"/>
                <a:cs typeface="+mn-cs"/>
              </a:rPr>
              <a:t>    So they began their circuit of the villages, preaching the Good News and healing the sick. </a:t>
            </a:r>
          </a:p>
        </p:txBody>
      </p:sp>
      <p:sp>
        <p:nvSpPr>
          <p:cNvPr id="4" name="Slide Number Placeholder 3"/>
          <p:cNvSpPr>
            <a:spLocks noGrp="1"/>
          </p:cNvSpPr>
          <p:nvPr>
            <p:ph type="sldNum" sz="quarter" idx="5"/>
          </p:nvPr>
        </p:nvSpPr>
        <p:spPr/>
        <p:txBody>
          <a:bodyPr/>
          <a:lstStyle/>
          <a:p>
            <a:fld id="{7FF8FD0F-CF75-4E76-A791-C623B2213724}" type="slidenum">
              <a:rPr lang="en-GB" smtClean="0"/>
              <a:t>274</a:t>
            </a:fld>
            <a:endParaRPr lang="en-GB"/>
          </a:p>
        </p:txBody>
      </p:sp>
    </p:spTree>
    <p:extLst>
      <p:ext uri="{BB962C8B-B14F-4D97-AF65-F5344CB8AC3E}">
        <p14:creationId xmlns:p14="http://schemas.microsoft.com/office/powerpoint/2010/main" val="601407127"/>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D563E5-66AD-4D85-8D06-5820BA90AE0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276</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14960298"/>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OS-19-Nehemiah-318</a:t>
            </a:r>
          </a:p>
          <a:p>
            <a:r>
              <a:rPr lang="en-US"/>
              <a:t>NS-01-Matt1-10-slide 352</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E46B428-4E60-094B-BF34-DBC99BD29E9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488460813"/>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301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a:solidFill>
                  <a:srgbClr val="FFFFFF"/>
                </a:solidFill>
                <a:latin typeface="Arial" charset="0"/>
                <a:ea typeface="ＭＳ Ｐゴシック" charset="0"/>
              </a:rPr>
              <a:t>NT Survey (ns)</a:t>
            </a:r>
            <a:endParaRPr lang="en-US" b="0">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77"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08" charset="0"/>
                <a:ea typeface="ＭＳ Ｐゴシック" pitchFamily="-108" charset="-128"/>
                <a:cs typeface="ＭＳ Ｐゴシック" pitchFamily="-108" charset="-128"/>
              </a:rPr>
              <a:t>Jews traveling from afar would not bring their sacrificial animals with them as this was not feasible. This meant that a system of selling animals developed in Jerusalem.</a:t>
            </a:r>
          </a:p>
          <a:p>
            <a:pPr defTabSz="457177">
              <a:defRPr/>
            </a:pPr>
            <a:endParaRPr lang="en-US" sz="1200" kern="1200">
              <a:solidFill>
                <a:schemeClr val="tx1"/>
              </a:solidFill>
              <a:latin typeface="Times New Roman" pitchFamily="-108" charset="0"/>
              <a:ea typeface="ＭＳ Ｐゴシック" pitchFamily="-108" charset="-128"/>
              <a:cs typeface="ＭＳ Ｐゴシック" pitchFamily="-108" charset="-128"/>
            </a:endParaRPr>
          </a:p>
          <a:p>
            <a:pPr defTabSz="457177">
              <a:defRPr/>
            </a:pPr>
            <a:endParaRPr lang="en-US">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77"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08" charset="0"/>
                <a:ea typeface="ＭＳ Ｐゴシック" pitchFamily="-108" charset="-128"/>
                <a:cs typeface="ＭＳ Ｐゴシック" pitchFamily="-108" charset="-128"/>
              </a:rPr>
              <a:t>They also would need the local currency of shekels as we need to today when we travel to another county. Therefore, a money changing system also developed. </a:t>
            </a:r>
          </a:p>
          <a:p>
            <a:pPr defTabSz="457177">
              <a:defRPr/>
            </a:pPr>
            <a:endParaRPr lang="en-US">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77"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08" charset="0"/>
                <a:ea typeface="ＭＳ Ｐゴシック" pitchFamily="-108" charset="-128"/>
                <a:cs typeface="ＭＳ Ｐゴシック" pitchFamily="-108" charset="-128"/>
              </a:rPr>
              <a:t>Jesus was upset that this system replaced His Father's House from prayer.</a:t>
            </a:r>
          </a:p>
          <a:p>
            <a:pPr defTabSz="457177">
              <a:defRPr/>
            </a:pPr>
            <a:endParaRPr lang="en-US">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r>
              <a:rPr lang="en-US" dirty="0"/>
              <a:t>Jesus did all that we should expect of the Messiah (King) from the start:</a:t>
            </a:r>
          </a:p>
          <a:p>
            <a:r>
              <a:rPr lang="en-US" dirty="0"/>
              <a:t>1—He arrived in the proper lineage of David, born of a virgin, and knew his deity even at age 12</a:t>
            </a:r>
          </a:p>
          <a:p>
            <a:r>
              <a:rPr lang="en-US" dirty="0"/>
              <a:t>2—His forerunner John knew his role in preparing Israel for her king</a:t>
            </a:r>
          </a:p>
          <a:p>
            <a:r>
              <a:rPr lang="en-US" dirty="0"/>
              <a:t>3—He had the best witnesses possible in the Father (baptism), Spirit (temptation), and John (prophesied herald)</a:t>
            </a:r>
          </a:p>
        </p:txBody>
      </p:sp>
    </p:spTree>
    <p:extLst>
      <p:ext uri="{BB962C8B-B14F-4D97-AF65-F5344CB8AC3E}">
        <p14:creationId xmlns:p14="http://schemas.microsoft.com/office/powerpoint/2010/main" val="30828208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77"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08" charset="0"/>
                <a:ea typeface="ＭＳ Ｐゴシック" pitchFamily="-108" charset="-128"/>
                <a:cs typeface="ＭＳ Ｐゴシック" pitchFamily="-108" charset="-128"/>
              </a:rPr>
              <a:t>Jesus had every right to tear this down—even though he would again need to clear the temple three years later!</a:t>
            </a:r>
          </a:p>
          <a:p>
            <a:pPr defTabSz="457177">
              <a:defRPr/>
            </a:pPr>
            <a:endParaRPr lang="en-US">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77"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08" charset="0"/>
                <a:ea typeface="ＭＳ Ｐゴシック" pitchFamily="-108" charset="-128"/>
                <a:cs typeface="ＭＳ Ｐゴシック" pitchFamily="-108" charset="-128"/>
              </a:rPr>
              <a:t>Jesus turned over their tables in the way that the Jewish leaders in Jerusalem should have done before him!</a:t>
            </a:r>
          </a:p>
          <a:p>
            <a:pPr defTabSz="457177">
              <a:defRPr/>
            </a:pPr>
            <a:endParaRPr lang="en-US">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77"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08" charset="0"/>
                <a:ea typeface="ＭＳ Ｐゴシック" pitchFamily="-108" charset="-128"/>
                <a:cs typeface="ＭＳ Ｐゴシック" pitchFamily="-108" charset="-128"/>
              </a:rPr>
              <a:t>His anger against those selling doves was righteous anger.</a:t>
            </a:r>
          </a:p>
          <a:p>
            <a:pPr defTabSz="457177">
              <a:defRPr/>
            </a:pPr>
            <a:endParaRPr lang="en-US">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77"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08" charset="0"/>
                <a:ea typeface="ＭＳ Ｐゴシック" pitchFamily="-108" charset="-128"/>
                <a:cs typeface="ＭＳ Ｐゴシック" pitchFamily="-108" charset="-128"/>
              </a:rPr>
              <a:t>So he let the sacrificial doves free.</a:t>
            </a:r>
          </a:p>
          <a:p>
            <a:pPr defTabSz="457177">
              <a:defRPr/>
            </a:pPr>
            <a:endParaRPr lang="en-US">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77"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08" charset="0"/>
                <a:ea typeface="ＭＳ Ｐゴシック" pitchFamily="-108" charset="-128"/>
                <a:cs typeface="ＭＳ Ｐゴシック" pitchFamily="-108" charset="-128"/>
              </a:rPr>
              <a:t>"Stop turning my Father's House into a den of thieves!" Jesus retorted.</a:t>
            </a:r>
          </a:p>
          <a:p>
            <a:pPr defTabSz="457177">
              <a:defRPr/>
            </a:pPr>
            <a:endParaRPr lang="en-US">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77"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08" charset="0"/>
                <a:ea typeface="ＭＳ Ｐゴシック" pitchFamily="-108" charset="-128"/>
                <a:cs typeface="ＭＳ Ｐゴシック" pitchFamily="-108" charset="-128"/>
              </a:rPr>
              <a:t>The other side of Jesus was to show compassion on those cheated by this system.</a:t>
            </a:r>
          </a:p>
          <a:p>
            <a:pPr defTabSz="457177">
              <a:defRPr/>
            </a:pPr>
            <a:endParaRPr lang="en-US">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Times New Roman" pitchFamily="-108" charset="0"/>
                <a:ea typeface="ＭＳ Ｐゴシック" pitchFamily="-108" charset="-128"/>
                <a:cs typeface="ＭＳ Ｐゴシック" pitchFamily="-108" charset="-128"/>
              </a:rPr>
              <a:t>But why were the Jewish leaders upset with Jesus?</a:t>
            </a:r>
          </a:p>
          <a:p>
            <a:pPr marL="0" marR="0" lvl="0" indent="0" algn="l" defTabSz="457177"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Times New Roman" pitchFamily="-108" charset="0"/>
              <a:ea typeface="ＭＳ Ｐゴシック" pitchFamily="-108" charset="-128"/>
              <a:cs typeface="ＭＳ Ｐゴシック" pitchFamily="-108" charset="-128"/>
            </a:endParaRPr>
          </a:p>
          <a:p>
            <a:pPr marL="0" marR="0" lvl="0" indent="0" algn="l" defTabSz="457177"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Times New Roman" pitchFamily="-108" charset="0"/>
                <a:ea typeface="ＭＳ Ｐゴシック" pitchFamily="-108" charset="-128"/>
                <a:cs typeface="ＭＳ Ｐゴシック" pitchFamily="-108" charset="-128"/>
              </a:rPr>
              <a:t>The Law declared, "</a:t>
            </a:r>
            <a:r>
              <a:rPr lang="en-US" dirty="0">
                <a:effectLst/>
                <a:latin typeface="Arial" panose="020B0604020202020204" pitchFamily="34" charset="0"/>
              </a:rPr>
              <a:t>In the case of the burnt offering, the priest may keep the hide of the sacrificed animal" (Lev 7:8). The leaders profited much from this system.</a:t>
            </a:r>
          </a:p>
          <a:p>
            <a:pPr marL="0" marR="0" lvl="0" indent="0" algn="l" defTabSz="457177"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endParaRPr>
          </a:p>
          <a:p>
            <a:pPr marL="0" marR="0" lvl="0" indent="0" algn="l" defTabSz="457177"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rPr>
              <a:t>They asked him by what authority he could cleanse the temple.</a:t>
            </a:r>
          </a:p>
          <a:p>
            <a:pPr defTabSz="457177">
              <a:defRPr/>
            </a:pPr>
            <a:endParaRPr lang="en-US">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sz="1200" kern="1200" dirty="0">
                <a:solidFill>
                  <a:schemeClr val="tx1"/>
                </a:solidFill>
                <a:latin typeface="Times New Roman" pitchFamily="-108" charset="0"/>
                <a:ea typeface="ＭＳ Ｐゴシック" pitchFamily="-108" charset="-128"/>
                <a:cs typeface="ＭＳ Ｐゴシック" pitchFamily="-108" charset="-128"/>
              </a:rPr>
              <a:t>John 2:19 "Destroy this temple and I will rebuild it in three days," Jesus responded. </a:t>
            </a:r>
          </a:p>
          <a:p>
            <a:pPr defTabSz="457177">
              <a:defRPr/>
            </a:pPr>
            <a:endParaRPr lang="en-US" sz="1200" kern="1200" dirty="0">
              <a:solidFill>
                <a:schemeClr val="tx1"/>
              </a:solidFill>
              <a:latin typeface="Times New Roman" pitchFamily="-108" charset="0"/>
              <a:ea typeface="ＭＳ Ｐゴシック" pitchFamily="-108" charset="-128"/>
              <a:cs typeface="ＭＳ Ｐゴシック" pitchFamily="-108" charset="-128"/>
            </a:endParaRPr>
          </a:p>
          <a:p>
            <a:pPr defTabSz="457177">
              <a:defRPr/>
            </a:pPr>
            <a:r>
              <a:rPr lang="en-US" sz="1200" kern="1200" dirty="0">
                <a:solidFill>
                  <a:schemeClr val="tx1"/>
                </a:solidFill>
                <a:latin typeface="Times New Roman" pitchFamily="-108" charset="0"/>
                <a:ea typeface="ＭＳ Ｐゴシック" pitchFamily="-108" charset="-128"/>
                <a:cs typeface="ＭＳ Ｐゴシック" pitchFamily="-108" charset="-128"/>
              </a:rPr>
              <a:t>Of course, he was referred to his body—but they said that it took 46 years to build the temple.</a:t>
            </a:r>
          </a:p>
          <a:p>
            <a:pPr defTabSz="457177">
              <a:defRPr/>
            </a:pPr>
            <a:endParaRPr lang="en-US" sz="1200" kern="1200" dirty="0">
              <a:solidFill>
                <a:schemeClr val="tx1"/>
              </a:solidFill>
              <a:latin typeface="Times New Roman" pitchFamily="-108" charset="0"/>
              <a:ea typeface="ＭＳ Ｐゴシック" pitchFamily="-108" charset="-128"/>
              <a:cs typeface="ＭＳ Ｐゴシック" pitchFamily="-108" charset="-128"/>
            </a:endParaRPr>
          </a:p>
          <a:p>
            <a:pPr defTabSz="457177">
              <a:defRPr/>
            </a:pPr>
            <a:r>
              <a:rPr lang="en-US" sz="1200" kern="1200" dirty="0">
                <a:solidFill>
                  <a:schemeClr val="tx1"/>
                </a:solidFill>
                <a:latin typeface="Times New Roman" pitchFamily="-108" charset="0"/>
                <a:ea typeface="ＭＳ Ｐゴシック" pitchFamily="-108" charset="-128"/>
                <a:cs typeface="ＭＳ Ｐゴシック" pitchFamily="-108" charset="-128"/>
              </a:rPr>
              <a:t>Bringing himself back to life would be an even greater miracle.</a:t>
            </a:r>
          </a:p>
          <a:p>
            <a:pPr defTabSz="457177">
              <a:defRPr/>
            </a:pPr>
            <a:endParaRPr lang="en-US">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77"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08" charset="0"/>
                <a:ea typeface="ＭＳ Ｐゴシック" pitchFamily="-108" charset="-128"/>
                <a:cs typeface="ＭＳ Ｐゴシック" pitchFamily="-108" charset="-128"/>
              </a:rPr>
              <a:t>They never asked Jesus for clarification.</a:t>
            </a:r>
          </a:p>
          <a:p>
            <a:pPr defTabSz="457177">
              <a:defRPr/>
            </a:pPr>
            <a:endParaRPr lang="en-US">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77"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08" charset="0"/>
                <a:ea typeface="ＭＳ Ｐゴシック" pitchFamily="-108" charset="-128"/>
                <a:cs typeface="ＭＳ Ｐゴシック" pitchFamily="-108" charset="-128"/>
              </a:rPr>
              <a:t>Jesus clarifies himself with the believing but often not the unbelieving. Otherwise, they would incur a stricter judgment.</a:t>
            </a:r>
          </a:p>
          <a:p>
            <a:pPr defTabSz="457177">
              <a:defRPr/>
            </a:pPr>
            <a:endParaRPr lang="en-US">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Life of Christ brought increasing polarization. The more Jesus showed about himself, the greater the resistance to him and his message. Also, the more intense the controversy leading to opposition, the higher priority Christ placed on preparing his men for when he would be gone. The climactic rejection when he presented himself as king of </a:t>
            </a:r>
            <a:r>
              <a:rPr lang="en-US"/>
              <a:t>Israel at </a:t>
            </a:r>
            <a:r>
              <a:rPr lang="en-US" dirty="0"/>
              <a:t>the Triumphal Entry resulted in rejection to the point of crucifixion followed by the victory of resurrection.</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Resurrection of the King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78E62C-A091-49C7-B4DF-2F8432CFE4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32553582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sz="1200" kern="1200" dirty="0">
                <a:solidFill>
                  <a:schemeClr val="tx1"/>
                </a:solidFill>
                <a:latin typeface="Times New Roman" pitchFamily="-108" charset="0"/>
                <a:ea typeface="ＭＳ Ｐゴシック" pitchFamily="-108" charset="-128"/>
                <a:cs typeface="ＭＳ Ｐゴシック" pitchFamily="-108" charset="-128"/>
              </a:rPr>
              <a:t>The disciples believed fully only after the resurrection, according to John 2:22!</a:t>
            </a:r>
          </a:p>
          <a:p>
            <a:pPr defTabSz="457177">
              <a:defRPr/>
            </a:pPr>
            <a:endParaRPr lang="en-US" sz="1200" kern="1200" dirty="0">
              <a:solidFill>
                <a:schemeClr val="tx1"/>
              </a:solidFill>
              <a:latin typeface="Times New Roman" pitchFamily="-108" charset="0"/>
              <a:ea typeface="ＭＳ Ｐゴシック" pitchFamily="-108" charset="-128"/>
              <a:cs typeface="ＭＳ Ｐゴシック" pitchFamily="-108" charset="-128"/>
            </a:endParaRPr>
          </a:p>
          <a:p>
            <a:r>
              <a:rPr lang="en-US" sz="1200" b="1" kern="1200">
                <a:solidFill>
                  <a:schemeClr val="tx1"/>
                </a:solidFill>
                <a:effectLst/>
                <a:latin typeface="Times New Roman" pitchFamily="-108" charset="0"/>
                <a:ea typeface="ＭＳ Ｐゴシック" pitchFamily="-108" charset="-128"/>
                <a:cs typeface="ＭＳ Ｐゴシック" pitchFamily="-108" charset="-128"/>
              </a:rPr>
              <a:t>John 2:19</a:t>
            </a:r>
            <a:r>
              <a:rPr lang="en-US" sz="1200" kern="1200">
                <a:solidFill>
                  <a:schemeClr val="tx1"/>
                </a:solidFill>
                <a:effectLst/>
                <a:latin typeface="Times New Roman" pitchFamily="-108" charset="0"/>
                <a:ea typeface="ＭＳ Ｐゴシック" pitchFamily="-108" charset="-128"/>
                <a:cs typeface="ＭＳ Ｐゴシック" pitchFamily="-108" charset="-128"/>
              </a:rPr>
              <a:t>    “All right,” Jesus replied. “Destroy this temple, and in three days I will raise it up.”</a:t>
            </a:r>
          </a:p>
          <a:p>
            <a:endParaRPr lang="en-US" sz="1200" kern="1200">
              <a:solidFill>
                <a:schemeClr val="tx1"/>
              </a:solidFill>
              <a:effectLst/>
              <a:latin typeface="Times New Roman" pitchFamily="-108" charset="0"/>
              <a:ea typeface="ＭＳ Ｐゴシック" pitchFamily="-108" charset="-128"/>
              <a:cs typeface="ＭＳ Ｐゴシック" pitchFamily="-108" charset="-128"/>
            </a:endParaRPr>
          </a:p>
          <a:p>
            <a:r>
              <a:rPr lang="en-US" sz="1200" b="1" kern="1200">
                <a:solidFill>
                  <a:schemeClr val="tx1"/>
                </a:solidFill>
                <a:effectLst/>
                <a:latin typeface="Times New Roman" pitchFamily="-108" charset="0"/>
                <a:ea typeface="ＭＳ Ｐゴシック" pitchFamily="-108" charset="-128"/>
                <a:cs typeface="ＭＳ Ｐゴシック" pitchFamily="-108" charset="-128"/>
              </a:rPr>
              <a:t>John 2:20</a:t>
            </a:r>
            <a:r>
              <a:rPr lang="en-US" sz="1200" kern="1200">
                <a:solidFill>
                  <a:schemeClr val="tx1"/>
                </a:solidFill>
                <a:effectLst/>
                <a:latin typeface="Times New Roman" pitchFamily="-108" charset="0"/>
                <a:ea typeface="ＭＳ Ｐゴシック" pitchFamily="-108" charset="-128"/>
                <a:cs typeface="ＭＳ Ｐゴシック" pitchFamily="-108" charset="-128"/>
              </a:rPr>
              <a:t>    “What!” they exclaimed. “It has taken forty-six years to build this Temple, and you can rebuild it in three days?” </a:t>
            </a:r>
            <a:r>
              <a:rPr lang="en-US" sz="1200" b="1" kern="1200" baseline="30000">
                <a:solidFill>
                  <a:schemeClr val="tx1"/>
                </a:solidFill>
                <a:effectLst/>
                <a:latin typeface="Times New Roman" pitchFamily="-108" charset="0"/>
                <a:ea typeface="ＭＳ Ｐゴシック" pitchFamily="-108" charset="-128"/>
                <a:cs typeface="ＭＳ Ｐゴシック" pitchFamily="-108" charset="-128"/>
              </a:rPr>
              <a:t>21</a:t>
            </a:r>
            <a:r>
              <a:rPr lang="en-US" sz="1200" kern="1200">
                <a:solidFill>
                  <a:schemeClr val="tx1"/>
                </a:solidFill>
                <a:effectLst/>
                <a:latin typeface="Times New Roman" pitchFamily="-108" charset="0"/>
                <a:ea typeface="ＭＳ Ｐゴシック" pitchFamily="-108" charset="-128"/>
                <a:cs typeface="ＭＳ Ｐゴシック" pitchFamily="-108" charset="-128"/>
              </a:rPr>
              <a:t> But when Jesus said “this temple,” he meant his own body. </a:t>
            </a:r>
            <a:r>
              <a:rPr lang="en-US" sz="1200" b="1" kern="1200" baseline="30000">
                <a:solidFill>
                  <a:schemeClr val="tx1"/>
                </a:solidFill>
                <a:effectLst/>
                <a:latin typeface="Times New Roman" pitchFamily="-108" charset="0"/>
                <a:ea typeface="ＭＳ Ｐゴシック" pitchFamily="-108" charset="-128"/>
                <a:cs typeface="ＭＳ Ｐゴシック" pitchFamily="-108" charset="-128"/>
              </a:rPr>
              <a:t>22</a:t>
            </a:r>
            <a:r>
              <a:rPr lang="en-US" sz="1200" kern="1200">
                <a:solidFill>
                  <a:schemeClr val="tx1"/>
                </a:solidFill>
                <a:effectLst/>
                <a:latin typeface="Times New Roman" pitchFamily="-108" charset="0"/>
                <a:ea typeface="ＭＳ Ｐゴシック" pitchFamily="-108" charset="-128"/>
                <a:cs typeface="ＭＳ Ｐゴシック" pitchFamily="-108" charset="-128"/>
              </a:rPr>
              <a:t> After he was raised from the dead, his disciples remembered he had said this, and they believed both the Scriptures and what Jesus had said.</a:t>
            </a:r>
          </a:p>
          <a:p>
            <a:pPr defTabSz="457177">
              <a:defRPr/>
            </a:pPr>
            <a:endParaRPr lang="en-US" sz="1200" kern="1200" dirty="0">
              <a:solidFill>
                <a:schemeClr val="tx1"/>
              </a:solidFill>
              <a:latin typeface="Times New Roman" pitchFamily="-108" charset="0"/>
              <a:ea typeface="ＭＳ Ｐゴシック" pitchFamily="-108" charset="-128"/>
              <a:cs typeface="ＭＳ Ｐゴシック" pitchFamily="-108" charset="-128"/>
            </a:endParaRPr>
          </a:p>
          <a:p>
            <a:pPr defTabSz="457177">
              <a:defRPr/>
            </a:pPr>
            <a:endParaRPr lang="en-US">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6699"/>
                </a:solidFill>
                <a:effectLst/>
                <a:latin typeface="Helvetica Neue" panose="02000503000000020004" pitchFamily="2" charset="0"/>
              </a:rPr>
              <a:t>John 2:23</a:t>
            </a:r>
            <a:r>
              <a:rPr lang="en-US" dirty="0">
                <a:effectLst/>
                <a:latin typeface="Lucida Grande" panose="020B0600040502020204" pitchFamily="34" charset="0"/>
              </a:rPr>
              <a:t>   Now when He was in Jerusalem at the Passover, during the feast, many believed in His name, observing His signs which He was doing. </a:t>
            </a:r>
            <a:r>
              <a:rPr lang="en-US" b="1" baseline="30000" dirty="0">
                <a:solidFill>
                  <a:srgbClr val="006699"/>
                </a:solidFill>
                <a:effectLst/>
                <a:latin typeface="Helvetica Neue" panose="02000503000000020004" pitchFamily="2" charset="0"/>
              </a:rPr>
              <a:t>24</a:t>
            </a:r>
            <a:r>
              <a:rPr lang="en-US" dirty="0">
                <a:effectLst/>
                <a:latin typeface="Lucida Grande" panose="020B0600040502020204" pitchFamily="34" charset="0"/>
              </a:rPr>
              <a:t> But Jesus, on His part, was not entrusting Himself to them, for He knew all men, </a:t>
            </a:r>
            <a:r>
              <a:rPr lang="en-US" b="1" baseline="30000" dirty="0">
                <a:solidFill>
                  <a:srgbClr val="006699"/>
                </a:solidFill>
                <a:effectLst/>
                <a:latin typeface="Helvetica Neue" panose="02000503000000020004" pitchFamily="2" charset="0"/>
              </a:rPr>
              <a:t>25</a:t>
            </a:r>
            <a:r>
              <a:rPr lang="en-US" dirty="0">
                <a:effectLst/>
                <a:latin typeface="Lucida Grande" panose="020B0600040502020204" pitchFamily="34" charset="0"/>
              </a:rPr>
              <a:t> and because He did not need anyone to testify concerning man, for He Himself knew what was in man" (NLT).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Did these people trust Jesus for salvation? (Small group discussion) Most scholars think not.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James says that there is a belief that is not salvific: "</a:t>
            </a:r>
            <a:r>
              <a:rPr lang="en-US" dirty="0">
                <a:effectLst/>
                <a:latin typeface="Lucida Grande" panose="020B0600040502020204" pitchFamily="34" charset="0"/>
              </a:rPr>
              <a:t>You believe that God is one. You do well; the demons also believe, and shudder" (James 2:19 NASB).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But does John use "believing" in this way? Not really. Every time John uses the term, he refers to trusting for salvation. In fact, Jesus does not fully trust himself to any of us, for he knows what is in our hearts. The belief of John 2:22 is the same as the belief of John 2:23.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But some point to John 8:30-31 to show that belief does not always indicate belief for salvation.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r>
              <a:rPr lang="en-US" sz="1200" b="1" kern="1200" baseline="30000">
                <a:solidFill>
                  <a:schemeClr val="tx1"/>
                </a:solidFill>
                <a:effectLst/>
                <a:latin typeface="+mn-lt"/>
                <a:ea typeface="+mn-ea"/>
                <a:cs typeface="+mn-cs"/>
              </a:rPr>
              <a:t>30</a:t>
            </a:r>
            <a:r>
              <a:rPr lang="en-US" sz="1200" kern="1200">
                <a:solidFill>
                  <a:schemeClr val="tx1"/>
                </a:solidFill>
                <a:effectLst/>
                <a:latin typeface="+mn-lt"/>
                <a:ea typeface="+mn-ea"/>
                <a:cs typeface="+mn-cs"/>
              </a:rPr>
              <a:t> Then many who heard him say these things believed in him.</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Jesus and Abraham</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8:31</a:t>
            </a:r>
            <a:r>
              <a:rPr lang="en-US" sz="1200" kern="1200">
                <a:solidFill>
                  <a:schemeClr val="tx1"/>
                </a:solidFill>
                <a:effectLst/>
                <a:latin typeface="+mn-lt"/>
                <a:ea typeface="+mn-ea"/>
                <a:cs typeface="+mn-cs"/>
              </a:rPr>
              <a:t>    Jesus said to the people who believed in him, “You are truly my disciples if you remain faithful to my teachings. </a:t>
            </a:r>
            <a:r>
              <a:rPr lang="en-US" sz="1200" b="1" kern="1200" baseline="30000">
                <a:solidFill>
                  <a:schemeClr val="tx1"/>
                </a:solidFill>
                <a:effectLst/>
                <a:latin typeface="+mn-lt"/>
                <a:ea typeface="+mn-ea"/>
                <a:cs typeface="+mn-cs"/>
              </a:rPr>
              <a:t>32</a:t>
            </a:r>
            <a:r>
              <a:rPr lang="en-US" sz="1200" kern="1200">
                <a:solidFill>
                  <a:schemeClr val="tx1"/>
                </a:solidFill>
                <a:effectLst/>
                <a:latin typeface="+mn-lt"/>
                <a:ea typeface="+mn-ea"/>
                <a:cs typeface="+mn-cs"/>
              </a:rPr>
              <a:t> And you will know the truth, and the truth will set you free.”</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8:33</a:t>
            </a:r>
            <a:r>
              <a:rPr lang="en-US" sz="1200" kern="1200">
                <a:solidFill>
                  <a:schemeClr val="tx1"/>
                </a:solidFill>
                <a:effectLst/>
                <a:latin typeface="+mn-lt"/>
                <a:ea typeface="+mn-ea"/>
                <a:cs typeface="+mn-cs"/>
              </a:rPr>
              <a:t>    “But we are descendants of Abraham,” they said. “We have never been slaves to anyone. What do you mean, ‘You will be set free’?”</a:t>
            </a: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Here, Jesus referred to those who "believed" as children of the devil (8:44)!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_________________</a:t>
            </a:r>
          </a:p>
          <a:p>
            <a:r>
              <a:rPr lang="en-US" sz="1200" b="1" kern="1200">
                <a:solidFill>
                  <a:schemeClr val="tx1"/>
                </a:solidFill>
                <a:effectLst/>
                <a:latin typeface="+mn-lt"/>
                <a:ea typeface="+mn-ea"/>
                <a:cs typeface="+mn-cs"/>
              </a:rPr>
              <a:t>Bible Knowledge Commentary:</a:t>
            </a: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8:30</a:t>
            </a:r>
            <a:r>
              <a:rPr lang="en-US" sz="1200" kern="1200">
                <a:solidFill>
                  <a:schemeClr val="tx1"/>
                </a:solidFill>
                <a:effectLst/>
                <a:latin typeface="+mn-lt"/>
                <a:ea typeface="+mn-ea"/>
                <a:cs typeface="+mn-cs"/>
              </a:rPr>
              <a:t>. In spite of widespread unbelief and official rejection, the ministry of Jesus did bring many to faith (cf. 7:31). Yet this faith would need to be tested and refined. The words </a:t>
            </a:r>
            <a:r>
              <a:rPr lang="en-US" sz="1200" b="1" kern="1200">
                <a:solidFill>
                  <a:schemeClr val="tx1"/>
                </a:solidFill>
                <a:effectLst/>
                <a:latin typeface="+mn-lt"/>
                <a:ea typeface="+mn-ea"/>
                <a:cs typeface="+mn-cs"/>
              </a:rPr>
              <a:t>many put their faith in Him</a:t>
            </a:r>
            <a:r>
              <a:rPr lang="en-US" sz="1200" kern="1200">
                <a:solidFill>
                  <a:schemeClr val="tx1"/>
                </a:solidFill>
                <a:effectLst/>
                <a:latin typeface="+mn-lt"/>
                <a:ea typeface="+mn-ea"/>
                <a:cs typeface="+mn-cs"/>
              </a:rPr>
              <a:t> contrast with the next verse. Though large numbers of people responded to Jesus, many people fell away.</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8:31-32</a:t>
            </a:r>
            <a:r>
              <a:rPr lang="en-US" sz="1200" kern="1200">
                <a:solidFill>
                  <a:schemeClr val="tx1"/>
                </a:solidFill>
                <a:effectLst/>
                <a:latin typeface="+mn-lt"/>
                <a:ea typeface="+mn-ea"/>
                <a:cs typeface="+mn-cs"/>
              </a:rPr>
              <a:t>. </a:t>
            </a:r>
            <a:r>
              <a:rPr lang="en-US" sz="1200" b="1" kern="1200">
                <a:solidFill>
                  <a:schemeClr val="tx1"/>
                </a:solidFill>
                <a:effectLst/>
                <a:latin typeface="+mn-lt"/>
                <a:ea typeface="+mn-ea"/>
                <a:cs typeface="+mn-cs"/>
              </a:rPr>
              <a:t>Jews who had believed Him</a:t>
            </a:r>
            <a:r>
              <a:rPr lang="en-US" sz="1200" kern="1200">
                <a:solidFill>
                  <a:schemeClr val="tx1"/>
                </a:solidFill>
                <a:effectLst/>
                <a:latin typeface="+mn-lt"/>
                <a:ea typeface="+mn-ea"/>
                <a:cs typeface="+mn-cs"/>
              </a:rPr>
              <a:t> indicates that some paid attention to Jesus’ words without necessarily committing themselves to Him personally (cf. 6:53). It was possible to “believe” in the [Vol. 2, p. 305] message of repentance and the coming kingdom without being born again. Continuing in the truth is the sign of true followers and learners </a:t>
            </a:r>
            <a:r>
              <a:rPr lang="en-US" sz="1200" b="1" kern="1200">
                <a:solidFill>
                  <a:schemeClr val="tx1"/>
                </a:solidFill>
                <a:effectLst/>
                <a:latin typeface="+mn-lt"/>
                <a:ea typeface="+mn-ea"/>
                <a:cs typeface="+mn-cs"/>
              </a:rPr>
              <a:t>(disciples). If</a:t>
            </a:r>
            <a:r>
              <a:rPr lang="en-US" sz="1200" kern="1200">
                <a:solidFill>
                  <a:schemeClr val="tx1"/>
                </a:solidFill>
                <a:effectLst/>
                <a:latin typeface="+mn-lt"/>
                <a:ea typeface="+mn-ea"/>
                <a:cs typeface="+mn-cs"/>
              </a:rPr>
              <a:t> they really grasped His message, they would find salvation </a:t>
            </a:r>
            <a:r>
              <a:rPr lang="en-US" sz="1200" b="1" kern="1200">
                <a:solidFill>
                  <a:schemeClr val="tx1"/>
                </a:solidFill>
                <a:effectLst/>
                <a:latin typeface="+mn-lt"/>
                <a:ea typeface="+mn-ea"/>
                <a:cs typeface="+mn-cs"/>
              </a:rPr>
              <a:t>truth.</a:t>
            </a:r>
            <a:r>
              <a:rPr lang="en-US" sz="1200" kern="1200">
                <a:solidFill>
                  <a:schemeClr val="tx1"/>
                </a:solidFill>
                <a:effectLst/>
                <a:latin typeface="+mn-lt"/>
                <a:ea typeface="+mn-ea"/>
                <a:cs typeface="+mn-cs"/>
              </a:rPr>
              <a:t> Knowing this salvation truth would liberate them from their bondage in sin.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7FF8FD0F-CF75-4E76-A791-C623B2213724}" type="slidenum">
              <a:rPr lang="en-GB" smtClean="0"/>
              <a:t>51</a:t>
            </a:fld>
            <a:endParaRPr lang="en-GB" dirty="0"/>
          </a:p>
        </p:txBody>
      </p:sp>
    </p:spTree>
    <p:extLst>
      <p:ext uri="{BB962C8B-B14F-4D97-AF65-F5344CB8AC3E}">
        <p14:creationId xmlns:p14="http://schemas.microsoft.com/office/powerpoint/2010/main" val="15709692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561E26B8-76DD-ED41-BC5A-9BDED421AD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37931725" indent="-37474525" eaLnBrk="0" hangingPunct="0">
              <a:defRPr sz="2000">
                <a:solidFill>
                  <a:schemeClr val="tx1"/>
                </a:solidFill>
                <a:latin typeface="Arial" panose="020B0604020202020204" pitchFamily="34" charset="0"/>
                <a:cs typeface="Arial" panose="020B0604020202020204" pitchFamily="34" charset="0"/>
              </a:defRPr>
            </a:lvl2pPr>
            <a:lvl3pPr eaLnBrk="0" hangingPunct="0">
              <a:defRPr sz="2000">
                <a:solidFill>
                  <a:schemeClr val="tx1"/>
                </a:solidFill>
                <a:latin typeface="Arial" panose="020B0604020202020204" pitchFamily="34" charset="0"/>
                <a:cs typeface="Arial" panose="020B0604020202020204" pitchFamily="34" charset="0"/>
              </a:defRPr>
            </a:lvl3pPr>
            <a:lvl4pPr eaLnBrk="0" hangingPunct="0">
              <a:defRPr sz="2000">
                <a:solidFill>
                  <a:schemeClr val="tx1"/>
                </a:solidFill>
                <a:latin typeface="Arial" panose="020B0604020202020204" pitchFamily="34" charset="0"/>
                <a:cs typeface="Arial" panose="020B0604020202020204" pitchFamily="34" charset="0"/>
              </a:defRPr>
            </a:lvl4pPr>
            <a:lvl5pPr eaLnBrk="0" hangingPunct="0">
              <a:defRPr sz="20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7043EF-8D36-1B49-AFA5-3C49EC1E36F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0899" name="Rectangle 2">
            <a:extLst>
              <a:ext uri="{FF2B5EF4-FFF2-40B4-BE49-F238E27FC236}">
                <a16:creationId xmlns:a16="http://schemas.microsoft.com/office/drawing/2014/main" id="{8558400A-7B31-9643-B38A-E50DD1EECF7A}"/>
              </a:ext>
            </a:extLst>
          </p:cNvPr>
          <p:cNvSpPr>
            <a:spLocks noGrp="1" noRot="1" noChangeAspect="1" noChangeArrowheads="1" noTextEdit="1"/>
          </p:cNvSpPr>
          <p:nvPr>
            <p:ph type="sldImg"/>
          </p:nvPr>
        </p:nvSpPr>
        <p:spPr>
          <a:ln/>
        </p:spPr>
      </p:sp>
      <p:sp>
        <p:nvSpPr>
          <p:cNvPr id="80900" name="Rectangle 3">
            <a:extLst>
              <a:ext uri="{FF2B5EF4-FFF2-40B4-BE49-F238E27FC236}">
                <a16:creationId xmlns:a16="http://schemas.microsoft.com/office/drawing/2014/main" id="{2DD25BEF-958F-C44A-B815-7469E9360DA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en-US" altLang="en-US" dirty="0">
                <a:latin typeface="Arial" panose="020B0604020202020204" pitchFamily="34" charset="0"/>
                <a:cs typeface="Arial" panose="020B0604020202020204" pitchFamily="34" charset="0"/>
              </a:rPr>
              <a:t>John 2:23-25 is a summary of John 2. </a:t>
            </a:r>
          </a:p>
          <a:p>
            <a:pPr marL="228600" indent="-228600" eaLnBrk="1" hangingPunct="1"/>
            <a:r>
              <a:rPr lang="en-US" altLang="en-US" dirty="0">
                <a:latin typeface="Arial" panose="020B0604020202020204" pitchFamily="34" charset="0"/>
                <a:cs typeface="Arial" panose="020B0604020202020204" pitchFamily="34" charset="0"/>
              </a:rPr>
              <a:t>We see that “many people saw… and believed in his name,” so we can safely presume that some saw but did not believe in his name. </a:t>
            </a:r>
          </a:p>
          <a:p>
            <a:pPr marL="228600" indent="-228600" eaLnBrk="1" hangingPunct="1"/>
            <a:r>
              <a:rPr lang="en-US" altLang="en-US" dirty="0">
                <a:latin typeface="Arial" panose="020B0604020202020204" pitchFamily="34" charset="0"/>
                <a:cs typeface="Arial" panose="020B0604020202020204" pitchFamily="34" charset="0"/>
              </a:rPr>
              <a:t>• But does "believed" means "believed"?</a:t>
            </a:r>
          </a:p>
          <a:p>
            <a:pPr marL="228600" indent="-228600" eaLnBrk="1" hangingPunct="1"/>
            <a:r>
              <a:rPr lang="en-US" altLang="en-US" dirty="0">
                <a:latin typeface="Arial" panose="020B0604020202020204" pitchFamily="34" charset="0"/>
                <a:cs typeface="Arial" panose="020B0604020202020204" pitchFamily="34" charset="0"/>
              </a:rPr>
              <a:t>And to which group did Jesus not give further revelation of himself—to those who believed or to those who didn't believe?</a:t>
            </a:r>
          </a:p>
          <a:p>
            <a:pPr marL="228600" indent="-228600" eaLnBrk="1" hangingPunct="1"/>
            <a:r>
              <a:rPr lang="en-US" altLang="en-US" dirty="0">
                <a:latin typeface="Arial" panose="020B0604020202020204" pitchFamily="34" charset="0"/>
                <a:cs typeface="Arial" panose="020B0604020202020204" pitchFamily="34" charset="0"/>
              </a:rPr>
              <a:t>Actually, the text does not even mention those who did NOT believe! We just assume that unbelievers are being referred to!</a:t>
            </a:r>
          </a:p>
          <a:p>
            <a:pPr marL="228600" indent="-228600" eaLnBrk="1" hangingPunct="1"/>
            <a:r>
              <a:rPr lang="en-US" altLang="en-US" dirty="0">
                <a:latin typeface="Arial" panose="020B0604020202020204" pitchFamily="34" charset="0"/>
                <a:cs typeface="Arial" panose="020B0604020202020204" pitchFamily="34" charset="0"/>
              </a:rPr>
              <a:t>We also assume that seeing Christ’s miracles and then believing is not true belief, but does the text say that?</a:t>
            </a:r>
          </a:p>
          <a:p>
            <a:pPr marL="228600" indent="-228600" eaLnBrk="1" hangingPunct="1"/>
            <a:r>
              <a:rPr lang="en-US" altLang="en-US" dirty="0">
                <a:latin typeface="Arial" panose="020B0604020202020204" pitchFamily="34" charset="0"/>
                <a:cs typeface="Arial" panose="020B0604020202020204" pitchFamily="34" charset="0"/>
              </a:rPr>
              <a:t>• Is this the only time in John’s gospel where “believe” does NOT mean to trust Christ for salvation? I think not!</a:t>
            </a:r>
          </a:p>
          <a:p>
            <a:pPr marL="228600" indent="-228600" eaLnBrk="1" hangingPunct="1"/>
            <a:r>
              <a:rPr lang="en-US" altLang="en-US" dirty="0">
                <a:latin typeface="Arial" panose="020B0604020202020204" pitchFamily="34" charset="0"/>
                <a:cs typeface="Arial" panose="020B0604020202020204" pitchFamily="34" charset="0"/>
              </a:rPr>
              <a:t>It simply says that Jesus was smart enough to know which believers could be responsible with more revelation of himself. Jesus also did not need man's approval before revealing himself.</a:t>
            </a:r>
          </a:p>
          <a:p>
            <a:pPr marL="228600" indent="-228600" eaLnBrk="1" hangingPunct="1"/>
            <a:r>
              <a:rPr lang="en-US" altLang="en-US" dirty="0">
                <a:latin typeface="Arial" panose="020B0604020202020204" pitchFamily="34" charset="0"/>
                <a:cs typeface="Arial" panose="020B0604020202020204" pitchFamily="34" charset="0"/>
              </a:rPr>
              <a:t>He does the same today, by the way. Even if we know him personally, if our focus is on outward signs, Jesus will not trust us like he will trust truly committed believers.</a:t>
            </a:r>
          </a:p>
          <a:p>
            <a:pPr marL="228600" indent="-228600" eaLnBrk="1" hangingPunct="1"/>
            <a:r>
              <a:rPr lang="en-US" altLang="en-US" dirty="0">
                <a:latin typeface="Arial" panose="020B0604020202020204" pitchFamily="34" charset="0"/>
                <a:cs typeface="Arial" panose="020B0604020202020204" pitchFamily="34" charset="0"/>
              </a:rPr>
              <a:t>So do you not think “believed in him” means “believed in him”? I wonder, especially in John’s gospel where signs are given so that we might believe (John 20:21), why this passage would be an exception where the signs led people to believe.</a:t>
            </a:r>
          </a:p>
          <a:p>
            <a:pPr marL="228600" indent="-228600" eaLnBrk="1" hangingPunct="1"/>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6924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561E26B8-76DD-ED41-BC5A-9BDED421AD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37931725" indent="-37474525" eaLnBrk="0" hangingPunct="0">
              <a:defRPr sz="2000">
                <a:solidFill>
                  <a:schemeClr val="tx1"/>
                </a:solidFill>
                <a:latin typeface="Arial" panose="020B0604020202020204" pitchFamily="34" charset="0"/>
                <a:cs typeface="Arial" panose="020B0604020202020204" pitchFamily="34" charset="0"/>
              </a:defRPr>
            </a:lvl2pPr>
            <a:lvl3pPr eaLnBrk="0" hangingPunct="0">
              <a:defRPr sz="2000">
                <a:solidFill>
                  <a:schemeClr val="tx1"/>
                </a:solidFill>
                <a:latin typeface="Arial" panose="020B0604020202020204" pitchFamily="34" charset="0"/>
                <a:cs typeface="Arial" panose="020B0604020202020204" pitchFamily="34" charset="0"/>
              </a:defRPr>
            </a:lvl3pPr>
            <a:lvl4pPr eaLnBrk="0" hangingPunct="0">
              <a:defRPr sz="2000">
                <a:solidFill>
                  <a:schemeClr val="tx1"/>
                </a:solidFill>
                <a:latin typeface="Arial" panose="020B0604020202020204" pitchFamily="34" charset="0"/>
                <a:cs typeface="Arial" panose="020B0604020202020204" pitchFamily="34" charset="0"/>
              </a:defRPr>
            </a:lvl4pPr>
            <a:lvl5pPr eaLnBrk="0" hangingPunct="0">
              <a:defRPr sz="20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7043EF-8D36-1B49-AFA5-3C49EC1E36F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0899" name="Rectangle 2">
            <a:extLst>
              <a:ext uri="{FF2B5EF4-FFF2-40B4-BE49-F238E27FC236}">
                <a16:creationId xmlns:a16="http://schemas.microsoft.com/office/drawing/2014/main" id="{8558400A-7B31-9643-B38A-E50DD1EECF7A}"/>
              </a:ext>
            </a:extLst>
          </p:cNvPr>
          <p:cNvSpPr>
            <a:spLocks noGrp="1" noRot="1" noChangeAspect="1" noChangeArrowheads="1" noTextEdit="1"/>
          </p:cNvSpPr>
          <p:nvPr>
            <p:ph type="sldImg"/>
          </p:nvPr>
        </p:nvSpPr>
        <p:spPr>
          <a:ln/>
        </p:spPr>
      </p:sp>
      <p:sp>
        <p:nvSpPr>
          <p:cNvPr id="80900" name="Rectangle 3">
            <a:extLst>
              <a:ext uri="{FF2B5EF4-FFF2-40B4-BE49-F238E27FC236}">
                <a16:creationId xmlns:a16="http://schemas.microsoft.com/office/drawing/2014/main" id="{2DD25BEF-958F-C44A-B815-7469E9360DA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en-US" altLang="en-US" dirty="0">
                <a:latin typeface="Arial" panose="020B0604020202020204" pitchFamily="34" charset="0"/>
                <a:cs typeface="Arial" panose="020B0604020202020204" pitchFamily="34" charset="0"/>
              </a:rPr>
              <a:t>This handout in the notes explains more about John 2:23-25.</a:t>
            </a:r>
          </a:p>
        </p:txBody>
      </p:sp>
    </p:spTree>
    <p:extLst>
      <p:ext uri="{BB962C8B-B14F-4D97-AF65-F5344CB8AC3E}">
        <p14:creationId xmlns:p14="http://schemas.microsoft.com/office/powerpoint/2010/main" val="8722823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2"/>
          <p:cNvSpPr>
            <a:spLocks noGrp="1" noRot="1" noChangeAspect="1" noChangeArrowheads="1" noTextEdit="1"/>
          </p:cNvSpPr>
          <p:nvPr>
            <p:ph type="sldImg"/>
          </p:nvPr>
        </p:nvSpPr>
        <p:spPr>
          <a:xfrm>
            <a:off x="1143000" y="685800"/>
            <a:ext cx="4572000" cy="3429000"/>
          </a:xfrm>
          <a:ln/>
        </p:spPr>
      </p:sp>
      <p:sp>
        <p:nvSpPr>
          <p:cNvPr id="26112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2"/>
          <p:cNvSpPr>
            <a:spLocks noGrp="1" noRot="1" noChangeAspect="1" noChangeArrowheads="1" noTextEdit="1"/>
          </p:cNvSpPr>
          <p:nvPr>
            <p:ph type="sldImg"/>
          </p:nvPr>
        </p:nvSpPr>
        <p:spPr>
          <a:xfrm>
            <a:off x="1143000" y="685800"/>
            <a:ext cx="4572000" cy="3429000"/>
          </a:xfrm>
          <a:ln/>
        </p:spPr>
      </p:sp>
      <p:sp>
        <p:nvSpPr>
          <p:cNvPr id="50688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97D4316-661C-174D-A26B-55FC5052C047}"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2897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89795"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SG" sz="1200" b="0" i="0" u="none" strike="noStrike" kern="1200" baseline="0">
              <a:solidFill>
                <a:schemeClr val="tx1"/>
              </a:solidFill>
              <a:latin typeface="+mn-lt"/>
              <a:ea typeface="ＭＳ Ｐゴシック" charset="0"/>
              <a:cs typeface="MS PGothic" charset="0"/>
            </a:endParaRPr>
          </a:p>
          <a:p>
            <a:r>
              <a:rPr lang="en-SG" sz="1200" b="1" i="0" u="none" strike="noStrike" kern="1200" baseline="0">
                <a:solidFill>
                  <a:schemeClr val="tx1"/>
                </a:solidFill>
                <a:latin typeface="+mn-lt"/>
                <a:ea typeface="ＭＳ Ｐゴシック" charset="0"/>
                <a:cs typeface="MS PGothic" charset="0"/>
              </a:rPr>
              <a:t>Num. 21:8-9</a:t>
            </a:r>
            <a:r>
              <a:rPr lang="en-SG" sz="1200" b="0" i="0" u="none" strike="noStrike" kern="1200" baseline="0">
                <a:solidFill>
                  <a:schemeClr val="tx1"/>
                </a:solidFill>
                <a:latin typeface="+mn-lt"/>
                <a:ea typeface="ＭＳ Ｐゴシック" charset="0"/>
                <a:cs typeface="MS PGothic" charset="0"/>
              </a:rPr>
              <a:t>    Then the Lord told him, “Make a replica of a poisonous snake and attach it to a pole. All who are bitten will live if they simply look at it!”  </a:t>
            </a:r>
            <a:r>
              <a:rPr lang="en-SG" sz="1200" b="1" i="0" u="none" strike="noStrike" kern="1200" baseline="30000">
                <a:solidFill>
                  <a:schemeClr val="tx1"/>
                </a:solidFill>
                <a:latin typeface="+mn-lt"/>
                <a:ea typeface="ＭＳ Ｐゴシック" charset="0"/>
                <a:cs typeface="MS PGothic" charset="0"/>
              </a:rPr>
              <a:t>9</a:t>
            </a:r>
            <a:r>
              <a:rPr lang="en-SG" sz="1200" b="0" i="0" u="none" strike="noStrike" kern="1200" baseline="0">
                <a:solidFill>
                  <a:schemeClr val="tx1"/>
                </a:solidFill>
                <a:latin typeface="+mn-lt"/>
                <a:ea typeface="ＭＳ Ｐゴシック" charset="0"/>
                <a:cs typeface="MS PGothic" charset="0"/>
              </a:rPr>
              <a:t> So Moses made a snake out of bronze and attached it to a pole. Then anyone who was bitten by a snake could look at the bronze snake and be healed! </a:t>
            </a:r>
            <a:endParaRPr lang="en-US">
              <a:latin typeface="Times New Roman"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97D4316-661C-174D-A26B-55FC5052C047}"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2897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89795"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a:p>
            <a:r>
              <a:rPr lang="en-SG" sz="1200" b="0" i="0" u="none" strike="noStrike" kern="1200" baseline="0">
                <a:solidFill>
                  <a:schemeClr val="tx1"/>
                </a:solidFill>
                <a:latin typeface="+mn-lt"/>
                <a:ea typeface="ＭＳ Ｐゴシック" charset="0"/>
                <a:cs typeface="MS PGothic" charset="0"/>
              </a:rPr>
              <a:t>• </a:t>
            </a:r>
            <a:r>
              <a:rPr lang="en-US">
                <a:latin typeface="Times New Roman" charset="0"/>
              </a:rPr>
              <a:t>The bronze serpent appears in dual form on the seal of the American Medical Association. </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97D4316-661C-174D-A26B-55FC5052C047}"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2897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89795"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a:cs typeface="Arial"/>
            </a:endParaRPr>
          </a:p>
          <a:p>
            <a:pPr eaLnBrk="1" hangingPunct="1">
              <a:spcBef>
                <a:spcPct val="0"/>
              </a:spcBef>
            </a:pPr>
            <a:r>
              <a:rPr lang="en-SG" sz="1200" b="1" i="0" u="none" strike="noStrike" kern="1200" baseline="0">
                <a:solidFill>
                  <a:schemeClr val="tx1"/>
                </a:solidFill>
                <a:latin typeface="Arial"/>
                <a:ea typeface="ＭＳ Ｐゴシック" charset="0"/>
                <a:cs typeface="Arial"/>
              </a:rPr>
              <a:t>John 3:14</a:t>
            </a:r>
            <a:r>
              <a:rPr lang="en-SG" sz="1200" b="0" i="0" u="none" strike="noStrike" kern="1200" baseline="0">
                <a:solidFill>
                  <a:schemeClr val="tx1"/>
                </a:solidFill>
                <a:latin typeface="Arial"/>
                <a:ea typeface="ＭＳ Ｐゴシック" charset="0"/>
                <a:cs typeface="Arial"/>
              </a:rPr>
              <a:t> And as Moses lifted up the </a:t>
            </a:r>
            <a:r>
              <a:rPr lang="en-SG" sz="1200" b="1" i="0" u="none" strike="noStrike" kern="1200" baseline="0">
                <a:solidFill>
                  <a:schemeClr val="tx1"/>
                </a:solidFill>
                <a:latin typeface="Arial"/>
                <a:ea typeface="ＭＳ Ｐゴシック" charset="0"/>
                <a:cs typeface="Arial"/>
              </a:rPr>
              <a:t>bronze snake </a:t>
            </a:r>
            <a:r>
              <a:rPr lang="en-SG" sz="1200" b="0" i="0" u="none" strike="noStrike" kern="1200" baseline="0">
                <a:solidFill>
                  <a:schemeClr val="tx1"/>
                </a:solidFill>
                <a:latin typeface="Arial"/>
                <a:ea typeface="ＭＳ Ｐゴシック" charset="0"/>
                <a:cs typeface="Arial"/>
              </a:rPr>
              <a:t>on a pole in the wilderness, so the Son of Man must be lifted up.</a:t>
            </a:r>
            <a:endParaRPr lang="en-US">
              <a:latin typeface="Arial"/>
              <a:cs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2"/>
          <p:cNvSpPr>
            <a:spLocks noGrp="1" noRot="1" noChangeAspect="1" noChangeArrowheads="1" noTextEdit="1"/>
          </p:cNvSpPr>
          <p:nvPr>
            <p:ph type="sldImg"/>
          </p:nvPr>
        </p:nvSpPr>
        <p:spPr>
          <a:xfrm>
            <a:off x="1143000" y="685800"/>
            <a:ext cx="4572000" cy="3429000"/>
          </a:xfrm>
          <a:ln/>
        </p:spPr>
      </p:sp>
      <p:sp>
        <p:nvSpPr>
          <p:cNvPr id="26112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613738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of various places (Judea, Samaria, Galilee) and types (Nicodemus, Samaritan woman, common Jews)  initially believed in him.</a:t>
            </a:r>
          </a:p>
          <a:p>
            <a:r>
              <a:rPr lang="en-US" dirty="0"/>
              <a:t>• Jesus also showed in 19 incidents the power expected of the Messiah to interpret the Law to preach and with authority over men, defilement, Sabbath, nature, sickness, and even death.</a:t>
            </a:r>
          </a:p>
        </p:txBody>
      </p:sp>
      <p:sp>
        <p:nvSpPr>
          <p:cNvPr id="4" name="Slide Number Placeholder 3"/>
          <p:cNvSpPr>
            <a:spLocks noGrp="1"/>
          </p:cNvSpPr>
          <p:nvPr>
            <p:ph type="sldNum" sz="quarter" idx="5"/>
          </p:nvPr>
        </p:nvSpPr>
        <p:spPr/>
        <p:txBody>
          <a:bodyPr/>
          <a:lstStyle/>
          <a:p>
            <a:fld id="{7FF8FD0F-CF75-4E76-A791-C623B2213724}" type="slidenum">
              <a:rPr lang="en-GB" smtClean="0"/>
              <a:t>6</a:t>
            </a:fld>
            <a:endParaRPr lang="en-GB" dirty="0"/>
          </a:p>
        </p:txBody>
      </p:sp>
    </p:spTree>
    <p:extLst>
      <p:ext uri="{BB962C8B-B14F-4D97-AF65-F5344CB8AC3E}">
        <p14:creationId xmlns:p14="http://schemas.microsoft.com/office/powerpoint/2010/main" val="25778039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John the Baptist Exalts Jesus</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3:22</a:t>
            </a:r>
            <a:r>
              <a:rPr lang="en-US" sz="1200" kern="1200">
                <a:solidFill>
                  <a:schemeClr val="tx1"/>
                </a:solidFill>
                <a:effectLst/>
                <a:latin typeface="+mn-lt"/>
                <a:ea typeface="+mn-ea"/>
                <a:cs typeface="+mn-cs"/>
              </a:rPr>
              <a:t>    Then Jesus and his disciples left Jerusalem and went into the Judean countryside. Jesus spent some time with them there, baptizing people.</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3:23</a:t>
            </a:r>
            <a:r>
              <a:rPr lang="en-US" sz="1200" kern="1200">
                <a:solidFill>
                  <a:schemeClr val="tx1"/>
                </a:solidFill>
                <a:effectLst/>
                <a:latin typeface="+mn-lt"/>
                <a:ea typeface="+mn-ea"/>
                <a:cs typeface="+mn-cs"/>
              </a:rPr>
              <a:t>    At this time John the Baptist was baptizing at Aenon, near Salim, because there was plenty of water there; and people kept coming to him for baptism. </a:t>
            </a:r>
            <a:r>
              <a:rPr lang="en-US" sz="1200" b="1" kern="1200" baseline="30000">
                <a:solidFill>
                  <a:schemeClr val="tx1"/>
                </a:solidFill>
                <a:effectLst/>
                <a:latin typeface="+mn-lt"/>
                <a:ea typeface="+mn-ea"/>
                <a:cs typeface="+mn-cs"/>
              </a:rPr>
              <a:t>24</a:t>
            </a:r>
            <a:r>
              <a:rPr lang="en-US" sz="1200" kern="1200">
                <a:solidFill>
                  <a:schemeClr val="tx1"/>
                </a:solidFill>
                <a:effectLst/>
                <a:latin typeface="+mn-lt"/>
                <a:ea typeface="+mn-ea"/>
                <a:cs typeface="+mn-cs"/>
              </a:rPr>
              <a:t> (This was before John was thrown into prison.) </a:t>
            </a:r>
            <a:r>
              <a:rPr lang="en-US" sz="1200" b="1" kern="1200" baseline="30000">
                <a:solidFill>
                  <a:schemeClr val="tx1"/>
                </a:solidFill>
                <a:effectLst/>
                <a:latin typeface="+mn-lt"/>
                <a:ea typeface="+mn-ea"/>
                <a:cs typeface="+mn-cs"/>
              </a:rPr>
              <a:t>25</a:t>
            </a:r>
            <a:r>
              <a:rPr lang="en-US" sz="1200" kern="1200">
                <a:solidFill>
                  <a:schemeClr val="tx1"/>
                </a:solidFill>
                <a:effectLst/>
                <a:latin typeface="+mn-lt"/>
                <a:ea typeface="+mn-ea"/>
                <a:cs typeface="+mn-cs"/>
              </a:rPr>
              <a:t> A debate broke out between John’s disciples and a certain Jew over ceremonial cleansing. </a:t>
            </a:r>
            <a:r>
              <a:rPr lang="en-US" sz="1200" b="1" kern="1200" baseline="30000">
                <a:solidFill>
                  <a:schemeClr val="tx1"/>
                </a:solidFill>
                <a:effectLst/>
                <a:latin typeface="+mn-lt"/>
                <a:ea typeface="+mn-ea"/>
                <a:cs typeface="+mn-cs"/>
              </a:rPr>
              <a:t>26</a:t>
            </a:r>
            <a:r>
              <a:rPr lang="en-US" sz="1200" kern="1200">
                <a:solidFill>
                  <a:schemeClr val="tx1"/>
                </a:solidFill>
                <a:effectLst/>
                <a:latin typeface="+mn-lt"/>
                <a:ea typeface="+mn-ea"/>
                <a:cs typeface="+mn-cs"/>
              </a:rPr>
              <a:t> So John’s disciples came to him and said, “Rabbi, the man you met on the other side of the Jordan River, the one you identified as the Messiah, is also baptizing people. And everybody is going to him instead of coming to us.”</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3:27</a:t>
            </a:r>
            <a:r>
              <a:rPr lang="en-US" sz="1200" kern="1200">
                <a:solidFill>
                  <a:schemeClr val="tx1"/>
                </a:solidFill>
                <a:effectLst/>
                <a:latin typeface="+mn-lt"/>
                <a:ea typeface="+mn-ea"/>
                <a:cs typeface="+mn-cs"/>
              </a:rPr>
              <a:t>    John replied, “No one can receive anything unless God gives it from heaven. </a:t>
            </a:r>
            <a:r>
              <a:rPr lang="en-US" sz="1200" b="1" kern="1200" baseline="30000">
                <a:solidFill>
                  <a:schemeClr val="tx1"/>
                </a:solidFill>
                <a:effectLst/>
                <a:latin typeface="+mn-lt"/>
                <a:ea typeface="+mn-ea"/>
                <a:cs typeface="+mn-cs"/>
              </a:rPr>
              <a:t>28</a:t>
            </a:r>
            <a:r>
              <a:rPr lang="en-US" sz="1200" kern="1200">
                <a:solidFill>
                  <a:schemeClr val="tx1"/>
                </a:solidFill>
                <a:effectLst/>
                <a:latin typeface="+mn-lt"/>
                <a:ea typeface="+mn-ea"/>
                <a:cs typeface="+mn-cs"/>
              </a:rPr>
              <a:t> You yourselves know how plainly I told you, ‘I am not the Messiah. I am only here to prepare the way for him.’ </a:t>
            </a:r>
            <a:r>
              <a:rPr lang="en-US" sz="1200" b="1" kern="1200" baseline="30000">
                <a:solidFill>
                  <a:schemeClr val="tx1"/>
                </a:solidFill>
                <a:effectLst/>
                <a:latin typeface="+mn-lt"/>
                <a:ea typeface="+mn-ea"/>
                <a:cs typeface="+mn-cs"/>
              </a:rPr>
              <a:t>29</a:t>
            </a:r>
            <a:r>
              <a:rPr lang="en-US" sz="1200" kern="1200">
                <a:solidFill>
                  <a:schemeClr val="tx1"/>
                </a:solidFill>
                <a:effectLst/>
                <a:latin typeface="+mn-lt"/>
                <a:ea typeface="+mn-ea"/>
                <a:cs typeface="+mn-cs"/>
              </a:rPr>
              <a:t> It is the bridegroom who marries the bride, and the bridegroom’s friend is simply glad to stand with him and hear his vows. Therefore, I am filled with joy at his success. </a:t>
            </a:r>
            <a:r>
              <a:rPr lang="en-US" sz="1200" b="1" kern="1200" baseline="30000">
                <a:solidFill>
                  <a:schemeClr val="tx1"/>
                </a:solidFill>
                <a:effectLst/>
                <a:latin typeface="+mn-lt"/>
                <a:ea typeface="+mn-ea"/>
                <a:cs typeface="+mn-cs"/>
              </a:rPr>
              <a:t>30</a:t>
            </a:r>
            <a:r>
              <a:rPr lang="en-US" sz="1200" kern="1200">
                <a:solidFill>
                  <a:schemeClr val="tx1"/>
                </a:solidFill>
                <a:effectLst/>
                <a:latin typeface="+mn-lt"/>
                <a:ea typeface="+mn-ea"/>
                <a:cs typeface="+mn-cs"/>
              </a:rPr>
              <a:t> He must become greater and greater, and I must become less and less.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3:31</a:t>
            </a:r>
            <a:r>
              <a:rPr lang="en-US" sz="1200" kern="1200">
                <a:solidFill>
                  <a:schemeClr val="tx1"/>
                </a:solidFill>
                <a:effectLst/>
                <a:latin typeface="+mn-lt"/>
                <a:ea typeface="+mn-ea"/>
                <a:cs typeface="+mn-cs"/>
              </a:rPr>
              <a:t>    “He has come from above and is greater than anyone else. We are of the earth, and we speak of earthly things, but he has come from heaven and is greater than anyone else. </a:t>
            </a:r>
            <a:r>
              <a:rPr lang="en-US" sz="1200" b="1" kern="1200" baseline="30000">
                <a:solidFill>
                  <a:schemeClr val="tx1"/>
                </a:solidFill>
                <a:effectLst/>
                <a:latin typeface="+mn-lt"/>
                <a:ea typeface="+mn-ea"/>
                <a:cs typeface="+mn-cs"/>
              </a:rPr>
              <a:t>32</a:t>
            </a:r>
            <a:r>
              <a:rPr lang="en-US" sz="1200" kern="1200">
                <a:solidFill>
                  <a:schemeClr val="tx1"/>
                </a:solidFill>
                <a:effectLst/>
                <a:latin typeface="+mn-lt"/>
                <a:ea typeface="+mn-ea"/>
                <a:cs typeface="+mn-cs"/>
              </a:rPr>
              <a:t> He testifies about what he has seen and heard, but how few believe what he tells them! </a:t>
            </a:r>
            <a:r>
              <a:rPr lang="en-US" sz="1200" b="1" kern="1200" baseline="30000">
                <a:solidFill>
                  <a:schemeClr val="tx1"/>
                </a:solidFill>
                <a:effectLst/>
                <a:latin typeface="+mn-lt"/>
                <a:ea typeface="+mn-ea"/>
                <a:cs typeface="+mn-cs"/>
              </a:rPr>
              <a:t>33</a:t>
            </a:r>
            <a:r>
              <a:rPr lang="en-US" sz="1200" kern="1200">
                <a:solidFill>
                  <a:schemeClr val="tx1"/>
                </a:solidFill>
                <a:effectLst/>
                <a:latin typeface="+mn-lt"/>
                <a:ea typeface="+mn-ea"/>
                <a:cs typeface="+mn-cs"/>
              </a:rPr>
              <a:t> Anyone who accepts his testimony can affirm that God is true. </a:t>
            </a:r>
            <a:r>
              <a:rPr lang="en-US" sz="1200" b="1" kern="1200" baseline="30000">
                <a:solidFill>
                  <a:schemeClr val="tx1"/>
                </a:solidFill>
                <a:effectLst/>
                <a:latin typeface="+mn-lt"/>
                <a:ea typeface="+mn-ea"/>
                <a:cs typeface="+mn-cs"/>
              </a:rPr>
              <a:t>34</a:t>
            </a:r>
            <a:r>
              <a:rPr lang="en-US" sz="1200" kern="1200">
                <a:solidFill>
                  <a:schemeClr val="tx1"/>
                </a:solidFill>
                <a:effectLst/>
                <a:latin typeface="+mn-lt"/>
                <a:ea typeface="+mn-ea"/>
                <a:cs typeface="+mn-cs"/>
              </a:rPr>
              <a:t> For he is sent by God. He speaks God’s words, for God gives him the Spirit without limit. </a:t>
            </a:r>
            <a:r>
              <a:rPr lang="en-US" sz="1200" b="1" kern="1200" baseline="30000">
                <a:solidFill>
                  <a:schemeClr val="tx1"/>
                </a:solidFill>
                <a:effectLst/>
                <a:latin typeface="+mn-lt"/>
                <a:ea typeface="+mn-ea"/>
                <a:cs typeface="+mn-cs"/>
              </a:rPr>
              <a:t>35</a:t>
            </a:r>
            <a:r>
              <a:rPr lang="en-US" sz="1200" kern="1200">
                <a:solidFill>
                  <a:schemeClr val="tx1"/>
                </a:solidFill>
                <a:effectLst/>
                <a:latin typeface="+mn-lt"/>
                <a:ea typeface="+mn-ea"/>
                <a:cs typeface="+mn-cs"/>
              </a:rPr>
              <a:t> The Father loves his Son and has put everything into his hands. </a:t>
            </a:r>
            <a:r>
              <a:rPr lang="en-US" sz="1200" b="1" kern="1200" baseline="30000">
                <a:solidFill>
                  <a:schemeClr val="tx1"/>
                </a:solidFill>
                <a:effectLst/>
                <a:latin typeface="+mn-lt"/>
                <a:ea typeface="+mn-ea"/>
                <a:cs typeface="+mn-cs"/>
              </a:rPr>
              <a:t>36</a:t>
            </a:r>
            <a:r>
              <a:rPr lang="en-US" sz="1200" kern="1200">
                <a:solidFill>
                  <a:schemeClr val="tx1"/>
                </a:solidFill>
                <a:effectLst/>
                <a:latin typeface="+mn-lt"/>
                <a:ea typeface="+mn-ea"/>
                <a:cs typeface="+mn-cs"/>
              </a:rPr>
              <a:t> And anyone who believes in God’s Son has eternal life. Anyone who doesn’t obey the Son will never experience eternal life but remains under God’s angry judgment.” </a:t>
            </a:r>
          </a:p>
          <a:p>
            <a:endParaRPr lang="en-US"/>
          </a:p>
        </p:txBody>
      </p:sp>
      <p:sp>
        <p:nvSpPr>
          <p:cNvPr id="4" name="Slide Number Placeholder 3"/>
          <p:cNvSpPr>
            <a:spLocks noGrp="1"/>
          </p:cNvSpPr>
          <p:nvPr>
            <p:ph type="sldNum" sz="quarter" idx="5"/>
          </p:nvPr>
        </p:nvSpPr>
        <p:spPr/>
        <p:txBody>
          <a:bodyPr/>
          <a:lstStyle/>
          <a:p>
            <a:fld id="{7FF8FD0F-CF75-4E76-A791-C623B2213724}" type="slidenum">
              <a:rPr lang="en-GB" smtClean="0"/>
              <a:t>61</a:t>
            </a:fld>
            <a:endParaRPr lang="en-GB"/>
          </a:p>
        </p:txBody>
      </p:sp>
    </p:spTree>
    <p:extLst>
      <p:ext uri="{BB962C8B-B14F-4D97-AF65-F5344CB8AC3E}">
        <p14:creationId xmlns:p14="http://schemas.microsoft.com/office/powerpoint/2010/main" val="40246053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Ministry of Jesus Begins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4:12</a:t>
            </a:r>
            <a:r>
              <a:rPr lang="en-US" sz="1200" kern="1200">
                <a:solidFill>
                  <a:schemeClr val="tx1"/>
                </a:solidFill>
                <a:effectLst/>
                <a:latin typeface="+mn-lt"/>
                <a:ea typeface="+mn-ea"/>
                <a:cs typeface="+mn-cs"/>
              </a:rPr>
              <a:t>    When Jesus heard that John had been arrested, he left Judea and returned to Galilee.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1:14</a:t>
            </a:r>
            <a:r>
              <a:rPr lang="en-US" sz="1200" kern="1200">
                <a:solidFill>
                  <a:schemeClr val="tx1"/>
                </a:solidFill>
                <a:effectLst/>
                <a:latin typeface="+mn-lt"/>
                <a:ea typeface="+mn-ea"/>
                <a:cs typeface="+mn-cs"/>
              </a:rPr>
              <a:t>    Later on, after John was arrested, Jesus went into Galilee, where he preached God’s Good News.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3:19</a:t>
            </a:r>
            <a:r>
              <a:rPr lang="en-US" sz="1200" kern="1200">
                <a:solidFill>
                  <a:schemeClr val="tx1"/>
                </a:solidFill>
                <a:effectLst/>
                <a:latin typeface="+mn-lt"/>
                <a:ea typeface="+mn-ea"/>
                <a:cs typeface="+mn-cs"/>
              </a:rPr>
              <a:t>    John also publicly criticized Herod Antipas, the ruler of Galilee, for marrying Herodias, his brother’s wife, and for many other wrongs he had done. </a:t>
            </a:r>
            <a:r>
              <a:rPr lang="en-US" sz="1200" b="1" kern="1200" baseline="30000">
                <a:solidFill>
                  <a:schemeClr val="tx1"/>
                </a:solidFill>
                <a:effectLst/>
                <a:latin typeface="+mn-lt"/>
                <a:ea typeface="+mn-ea"/>
                <a:cs typeface="+mn-cs"/>
              </a:rPr>
              <a:t>20</a:t>
            </a:r>
            <a:r>
              <a:rPr lang="en-US" sz="1200" kern="1200">
                <a:solidFill>
                  <a:schemeClr val="tx1"/>
                </a:solidFill>
                <a:effectLst/>
                <a:latin typeface="+mn-lt"/>
                <a:ea typeface="+mn-ea"/>
                <a:cs typeface="+mn-cs"/>
              </a:rPr>
              <a:t> So Herod put John in prison, adding this sin to his many others.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Jesus and the Samaritan Woman</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4:1</a:t>
            </a:r>
            <a:r>
              <a:rPr lang="en-US" sz="1200" kern="1200">
                <a:solidFill>
                  <a:schemeClr val="tx1"/>
                </a:solidFill>
                <a:effectLst/>
                <a:latin typeface="+mn-lt"/>
                <a:ea typeface="+mn-ea"/>
                <a:cs typeface="+mn-cs"/>
              </a:rPr>
              <a:t>    Jesus knew the Pharisees had heard that he was baptizing and making more disciples than John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(though Jesus himself didn’t baptize them—his disciples did). </a:t>
            </a:r>
            <a:r>
              <a:rPr lang="en-US" sz="1200" b="1" kern="1200" baseline="30000">
                <a:solidFill>
                  <a:schemeClr val="tx1"/>
                </a:solidFill>
                <a:effectLst/>
                <a:latin typeface="+mn-lt"/>
                <a:ea typeface="+mn-ea"/>
                <a:cs typeface="+mn-cs"/>
              </a:rPr>
              <a:t>3</a:t>
            </a:r>
            <a:r>
              <a:rPr lang="en-US" sz="1200" kern="1200">
                <a:solidFill>
                  <a:schemeClr val="tx1"/>
                </a:solidFill>
                <a:effectLst/>
                <a:latin typeface="+mn-lt"/>
                <a:ea typeface="+mn-ea"/>
                <a:cs typeface="+mn-cs"/>
              </a:rPr>
              <a:t> So he left Judea and returned to Galilee.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4:4</a:t>
            </a:r>
            <a:r>
              <a:rPr lang="en-US" sz="1200" kern="1200">
                <a:solidFill>
                  <a:schemeClr val="tx1"/>
                </a:solidFill>
                <a:effectLst/>
                <a:latin typeface="+mn-lt"/>
                <a:ea typeface="+mn-ea"/>
                <a:cs typeface="+mn-cs"/>
              </a:rPr>
              <a:t>    He had to go through Samaria on the way. </a:t>
            </a:r>
          </a:p>
        </p:txBody>
      </p:sp>
      <p:sp>
        <p:nvSpPr>
          <p:cNvPr id="4" name="Slide Number Placeholder 3"/>
          <p:cNvSpPr>
            <a:spLocks noGrp="1"/>
          </p:cNvSpPr>
          <p:nvPr>
            <p:ph type="sldNum" sz="quarter" idx="5"/>
          </p:nvPr>
        </p:nvSpPr>
        <p:spPr/>
        <p:txBody>
          <a:bodyPr/>
          <a:lstStyle/>
          <a:p>
            <a:fld id="{7FF8FD0F-CF75-4E76-A791-C623B2213724}" type="slidenum">
              <a:rPr lang="en-GB" smtClean="0"/>
              <a:t>62</a:t>
            </a:fld>
            <a:endParaRPr lang="en-GB"/>
          </a:p>
        </p:txBody>
      </p:sp>
    </p:spTree>
    <p:extLst>
      <p:ext uri="{BB962C8B-B14F-4D97-AF65-F5344CB8AC3E}">
        <p14:creationId xmlns:p14="http://schemas.microsoft.com/office/powerpoint/2010/main" val="30335766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NLT John 4:5</a:t>
            </a:r>
            <a:r>
              <a:rPr lang="en-US" sz="1200" kern="1200">
                <a:solidFill>
                  <a:schemeClr val="tx1"/>
                </a:solidFill>
                <a:effectLst/>
                <a:latin typeface="+mn-lt"/>
                <a:ea typeface="+mn-ea"/>
                <a:cs typeface="+mn-cs"/>
              </a:rPr>
              <a:t> Eventually he came to the Samaritan village of Sychar, near the field that Jacob gave to his son Joseph. </a:t>
            </a:r>
            <a:r>
              <a:rPr lang="en-US" sz="1200" b="1" kern="1200" baseline="30000">
                <a:solidFill>
                  <a:schemeClr val="tx1"/>
                </a:solidFill>
                <a:effectLst/>
                <a:latin typeface="+mn-lt"/>
                <a:ea typeface="+mn-ea"/>
                <a:cs typeface="+mn-cs"/>
              </a:rPr>
              <a:t>6</a:t>
            </a:r>
            <a:r>
              <a:rPr lang="en-US" sz="1200" kern="1200">
                <a:solidFill>
                  <a:schemeClr val="tx1"/>
                </a:solidFill>
                <a:effectLst/>
                <a:latin typeface="+mn-lt"/>
                <a:ea typeface="+mn-ea"/>
                <a:cs typeface="+mn-cs"/>
              </a:rPr>
              <a:t> Jacob’s well was there; and Jesus, tired from the long walk, sat wearily beside the well about noontime. </a:t>
            </a:r>
            <a:r>
              <a:rPr lang="en-US" sz="1200" b="1" kern="1200" baseline="30000">
                <a:solidFill>
                  <a:schemeClr val="tx1"/>
                </a:solidFill>
                <a:effectLst/>
                <a:latin typeface="+mn-lt"/>
                <a:ea typeface="+mn-ea"/>
                <a:cs typeface="+mn-cs"/>
              </a:rPr>
              <a:t>7</a:t>
            </a:r>
            <a:r>
              <a:rPr lang="en-US" sz="1200" kern="1200">
                <a:solidFill>
                  <a:schemeClr val="tx1"/>
                </a:solidFill>
                <a:effectLst/>
                <a:latin typeface="+mn-lt"/>
                <a:ea typeface="+mn-ea"/>
                <a:cs typeface="+mn-cs"/>
              </a:rPr>
              <a:t> Soon a Samaritan woman came to draw water, and Jesus said to her, “Please give me a drink.” </a:t>
            </a:r>
            <a:r>
              <a:rPr lang="en-US" sz="1200" b="1" kern="1200" baseline="30000">
                <a:solidFill>
                  <a:schemeClr val="tx1"/>
                </a:solidFill>
                <a:effectLst/>
                <a:latin typeface="+mn-lt"/>
                <a:ea typeface="+mn-ea"/>
                <a:cs typeface="+mn-cs"/>
              </a:rPr>
              <a:t>8</a:t>
            </a:r>
            <a:r>
              <a:rPr lang="en-US" sz="1200" kern="1200">
                <a:solidFill>
                  <a:schemeClr val="tx1"/>
                </a:solidFill>
                <a:effectLst/>
                <a:latin typeface="+mn-lt"/>
                <a:ea typeface="+mn-ea"/>
                <a:cs typeface="+mn-cs"/>
              </a:rPr>
              <a:t> He was alone at the time because his disciples had gone into the village to buy some food.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4:9</a:t>
            </a:r>
            <a:r>
              <a:rPr lang="en-US" sz="1200" kern="1200">
                <a:solidFill>
                  <a:schemeClr val="tx1"/>
                </a:solidFill>
                <a:effectLst/>
                <a:latin typeface="+mn-lt"/>
                <a:ea typeface="+mn-ea"/>
                <a:cs typeface="+mn-cs"/>
              </a:rPr>
              <a:t>    The woman was surprised, for Jews refuse to have anything to do with Samaritans. She said to Jesus, “You are a Jew, and I am a Samaritan woman. Why are you asking me for a drink?”</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4:10</a:t>
            </a:r>
            <a:r>
              <a:rPr lang="en-US" sz="1200" kern="1200">
                <a:solidFill>
                  <a:schemeClr val="tx1"/>
                </a:solidFill>
                <a:effectLst/>
                <a:latin typeface="+mn-lt"/>
                <a:ea typeface="+mn-ea"/>
                <a:cs typeface="+mn-cs"/>
              </a:rPr>
              <a:t>    Jesus replied, “If you only knew the gift God has for you and who you are speaking to, you would ask me, and I would give you living water.”</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4:11</a:t>
            </a:r>
            <a:r>
              <a:rPr lang="en-US" sz="1200" kern="1200">
                <a:solidFill>
                  <a:schemeClr val="tx1"/>
                </a:solidFill>
                <a:effectLst/>
                <a:latin typeface="+mn-lt"/>
                <a:ea typeface="+mn-ea"/>
                <a:cs typeface="+mn-cs"/>
              </a:rPr>
              <a:t>    “But sir, you don’t have a rope or a bucket,” she said, “and this well is very deep. Where would you get this living water? </a:t>
            </a:r>
            <a:r>
              <a:rPr lang="en-US" sz="1200" b="1" kern="1200" baseline="30000">
                <a:solidFill>
                  <a:schemeClr val="tx1"/>
                </a:solidFill>
                <a:effectLst/>
                <a:latin typeface="+mn-lt"/>
                <a:ea typeface="+mn-ea"/>
                <a:cs typeface="+mn-cs"/>
              </a:rPr>
              <a:t>12</a:t>
            </a:r>
            <a:r>
              <a:rPr lang="en-US" sz="1200" kern="1200">
                <a:solidFill>
                  <a:schemeClr val="tx1"/>
                </a:solidFill>
                <a:effectLst/>
                <a:latin typeface="+mn-lt"/>
                <a:ea typeface="+mn-ea"/>
                <a:cs typeface="+mn-cs"/>
              </a:rPr>
              <a:t> And besides, do you think you’re greater than our ancestor Jacob, who gave us this well? How can you offer better water than he and his sons and his animals enjoyed?”</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4:13</a:t>
            </a:r>
            <a:r>
              <a:rPr lang="en-US" sz="1200" kern="1200">
                <a:solidFill>
                  <a:schemeClr val="tx1"/>
                </a:solidFill>
                <a:effectLst/>
                <a:latin typeface="+mn-lt"/>
                <a:ea typeface="+mn-ea"/>
                <a:cs typeface="+mn-cs"/>
              </a:rPr>
              <a:t>    Jesus replied, “Anyone who drinks this water will soon become thirsty again. </a:t>
            </a:r>
            <a:r>
              <a:rPr lang="en-US" sz="1200" b="1" kern="1200" baseline="30000">
                <a:solidFill>
                  <a:schemeClr val="tx1"/>
                </a:solidFill>
                <a:effectLst/>
                <a:latin typeface="+mn-lt"/>
                <a:ea typeface="+mn-ea"/>
                <a:cs typeface="+mn-cs"/>
              </a:rPr>
              <a:t>14</a:t>
            </a:r>
            <a:r>
              <a:rPr lang="en-US" sz="1200" kern="1200">
                <a:solidFill>
                  <a:schemeClr val="tx1"/>
                </a:solidFill>
                <a:effectLst/>
                <a:latin typeface="+mn-lt"/>
                <a:ea typeface="+mn-ea"/>
                <a:cs typeface="+mn-cs"/>
              </a:rPr>
              <a:t> But those who drink the water I give will never be thirsty again. It becomes a fresh, bubbling spring within them, giving them eternal life.”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4:15</a:t>
            </a:r>
            <a:r>
              <a:rPr lang="en-US" sz="1200" kern="1200">
                <a:solidFill>
                  <a:schemeClr val="tx1"/>
                </a:solidFill>
                <a:effectLst/>
                <a:latin typeface="+mn-lt"/>
                <a:ea typeface="+mn-ea"/>
                <a:cs typeface="+mn-cs"/>
              </a:rPr>
              <a:t>    “Please, sir,” the woman said, “give me this water! Then I’ll never be thirsty again, and I won’t have to come here to get water.”</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4:16</a:t>
            </a:r>
            <a:r>
              <a:rPr lang="en-US" sz="1200" kern="1200">
                <a:solidFill>
                  <a:schemeClr val="tx1"/>
                </a:solidFill>
                <a:effectLst/>
                <a:latin typeface="+mn-lt"/>
                <a:ea typeface="+mn-ea"/>
                <a:cs typeface="+mn-cs"/>
              </a:rPr>
              <a:t>    “Go and get your husband,” Jesus told her.</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4:17</a:t>
            </a:r>
            <a:r>
              <a:rPr lang="en-US" sz="1200" kern="1200">
                <a:solidFill>
                  <a:schemeClr val="tx1"/>
                </a:solidFill>
                <a:effectLst/>
                <a:latin typeface="+mn-lt"/>
                <a:ea typeface="+mn-ea"/>
                <a:cs typeface="+mn-cs"/>
              </a:rPr>
              <a:t>    “I don’t have a husband,” the woman replied.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Jesus said, “You’re right! You don’t have a husband—</a:t>
            </a:r>
          </a:p>
          <a:p>
            <a:r>
              <a:rPr lang="en-US" sz="1200" b="1" kern="1200" baseline="30000">
                <a:solidFill>
                  <a:schemeClr val="tx1"/>
                </a:solidFill>
                <a:effectLst/>
                <a:latin typeface="+mn-lt"/>
                <a:ea typeface="+mn-ea"/>
                <a:cs typeface="+mn-cs"/>
              </a:rPr>
              <a:t>18</a:t>
            </a:r>
            <a:r>
              <a:rPr lang="en-US" sz="1200" kern="1200">
                <a:solidFill>
                  <a:schemeClr val="tx1"/>
                </a:solidFill>
                <a:effectLst/>
                <a:latin typeface="+mn-lt"/>
                <a:ea typeface="+mn-ea"/>
                <a:cs typeface="+mn-cs"/>
              </a:rPr>
              <a:t> for you have had five husbands, and you aren’t even married to the man you’re living with now. You certainly spoke the truth!”</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4:19</a:t>
            </a:r>
            <a:r>
              <a:rPr lang="en-US" sz="1200" kern="1200">
                <a:solidFill>
                  <a:schemeClr val="tx1"/>
                </a:solidFill>
                <a:effectLst/>
                <a:latin typeface="+mn-lt"/>
                <a:ea typeface="+mn-ea"/>
                <a:cs typeface="+mn-cs"/>
              </a:rPr>
              <a:t>    “Sir,” the woman said, “you must be a prophet. </a:t>
            </a:r>
            <a:r>
              <a:rPr lang="en-US" sz="1200" b="1" kern="1200" baseline="30000">
                <a:solidFill>
                  <a:schemeClr val="tx1"/>
                </a:solidFill>
                <a:effectLst/>
                <a:latin typeface="+mn-lt"/>
                <a:ea typeface="+mn-ea"/>
                <a:cs typeface="+mn-cs"/>
              </a:rPr>
              <a:t>20</a:t>
            </a:r>
            <a:r>
              <a:rPr lang="en-US" sz="1200" kern="1200">
                <a:solidFill>
                  <a:schemeClr val="tx1"/>
                </a:solidFill>
                <a:effectLst/>
                <a:latin typeface="+mn-lt"/>
                <a:ea typeface="+mn-ea"/>
                <a:cs typeface="+mn-cs"/>
              </a:rPr>
              <a:t> So tell me, why is it that you Jews insist that Jerusalem is the only place of worship, while we Samaritans claim it is here at Mount Gerizim, where our ancestors worshiped?”</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4:21</a:t>
            </a:r>
            <a:r>
              <a:rPr lang="en-US" sz="1200" kern="1200">
                <a:solidFill>
                  <a:schemeClr val="tx1"/>
                </a:solidFill>
                <a:effectLst/>
                <a:latin typeface="+mn-lt"/>
                <a:ea typeface="+mn-ea"/>
                <a:cs typeface="+mn-cs"/>
              </a:rPr>
              <a:t>    Jesus replied, “Believe me, dear woman, the time is coming when it will no longer matter whether you worship the Father on this mountain or in Jerusalem. </a:t>
            </a:r>
            <a:r>
              <a:rPr lang="en-US" sz="1200" b="1" kern="1200" baseline="30000">
                <a:solidFill>
                  <a:schemeClr val="tx1"/>
                </a:solidFill>
                <a:effectLst/>
                <a:latin typeface="+mn-lt"/>
                <a:ea typeface="+mn-ea"/>
                <a:cs typeface="+mn-cs"/>
              </a:rPr>
              <a:t>22</a:t>
            </a:r>
            <a:r>
              <a:rPr lang="en-US" sz="1200" kern="1200">
                <a:solidFill>
                  <a:schemeClr val="tx1"/>
                </a:solidFill>
                <a:effectLst/>
                <a:latin typeface="+mn-lt"/>
                <a:ea typeface="+mn-ea"/>
                <a:cs typeface="+mn-cs"/>
              </a:rPr>
              <a:t> You Samaritans know very little about the one you worship, while we Jews know all about him, for salvation comes through the Jews. </a:t>
            </a:r>
            <a:r>
              <a:rPr lang="en-US" sz="1200" b="1" kern="1200" baseline="30000">
                <a:solidFill>
                  <a:schemeClr val="tx1"/>
                </a:solidFill>
                <a:effectLst/>
                <a:latin typeface="+mn-lt"/>
                <a:ea typeface="+mn-ea"/>
                <a:cs typeface="+mn-cs"/>
              </a:rPr>
              <a:t>23</a:t>
            </a:r>
            <a:r>
              <a:rPr lang="en-US" sz="1200" kern="1200">
                <a:solidFill>
                  <a:schemeClr val="tx1"/>
                </a:solidFill>
                <a:effectLst/>
                <a:latin typeface="+mn-lt"/>
                <a:ea typeface="+mn-ea"/>
                <a:cs typeface="+mn-cs"/>
              </a:rPr>
              <a:t> But the time is coming—indeed it’s here now—when true worshipers will worship the Father in spirit and in truth. The Father is looking for those who will worship him that way. </a:t>
            </a:r>
            <a:r>
              <a:rPr lang="en-US" sz="1200" b="1" kern="1200" baseline="30000">
                <a:solidFill>
                  <a:schemeClr val="tx1"/>
                </a:solidFill>
                <a:effectLst/>
                <a:latin typeface="+mn-lt"/>
                <a:ea typeface="+mn-ea"/>
                <a:cs typeface="+mn-cs"/>
              </a:rPr>
              <a:t>24</a:t>
            </a:r>
            <a:r>
              <a:rPr lang="en-US" sz="1200" kern="1200">
                <a:solidFill>
                  <a:schemeClr val="tx1"/>
                </a:solidFill>
                <a:effectLst/>
                <a:latin typeface="+mn-lt"/>
                <a:ea typeface="+mn-ea"/>
                <a:cs typeface="+mn-cs"/>
              </a:rPr>
              <a:t> For God is Spirit, so those who worship him must worship in spirit and in truth.”</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4:25</a:t>
            </a:r>
            <a:r>
              <a:rPr lang="en-US" sz="1200" kern="1200">
                <a:solidFill>
                  <a:schemeClr val="tx1"/>
                </a:solidFill>
                <a:effectLst/>
                <a:latin typeface="+mn-lt"/>
                <a:ea typeface="+mn-ea"/>
                <a:cs typeface="+mn-cs"/>
              </a:rPr>
              <a:t>    The woman said, “I know the Messiah is coming—the one who is called Christ. When he comes, he will explain everything to us.”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4:26</a:t>
            </a:r>
            <a:r>
              <a:rPr lang="en-US" sz="1200" kern="1200">
                <a:solidFill>
                  <a:schemeClr val="tx1"/>
                </a:solidFill>
                <a:effectLst/>
                <a:latin typeface="+mn-lt"/>
                <a:ea typeface="+mn-ea"/>
                <a:cs typeface="+mn-cs"/>
              </a:rPr>
              <a:t>    Then Jesus told her, “I AM the Messiah!”</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4:27</a:t>
            </a:r>
            <a:r>
              <a:rPr lang="en-US" sz="1200" kern="1200">
                <a:solidFill>
                  <a:schemeClr val="tx1"/>
                </a:solidFill>
                <a:effectLst/>
                <a:latin typeface="+mn-lt"/>
                <a:ea typeface="+mn-ea"/>
                <a:cs typeface="+mn-cs"/>
              </a:rPr>
              <a:t>    Just then his disciples came back. They were shocked to find him talking to a woman, but none of them had the nerve to ask, “What do you want with her?” or “Why are you talking to her?” </a:t>
            </a:r>
            <a:r>
              <a:rPr lang="en-US" sz="1200" b="1" kern="1200" baseline="30000">
                <a:solidFill>
                  <a:schemeClr val="tx1"/>
                </a:solidFill>
                <a:effectLst/>
                <a:latin typeface="+mn-lt"/>
                <a:ea typeface="+mn-ea"/>
                <a:cs typeface="+mn-cs"/>
              </a:rPr>
              <a:t>28</a:t>
            </a:r>
            <a:r>
              <a:rPr lang="en-US" sz="1200" kern="1200">
                <a:solidFill>
                  <a:schemeClr val="tx1"/>
                </a:solidFill>
                <a:effectLst/>
                <a:latin typeface="+mn-lt"/>
                <a:ea typeface="+mn-ea"/>
                <a:cs typeface="+mn-cs"/>
              </a:rPr>
              <a:t> The woman left her water jar beside the well and ran back to the village, telling everyone, </a:t>
            </a:r>
            <a:r>
              <a:rPr lang="en-US" sz="1200" b="1" kern="1200" baseline="30000">
                <a:solidFill>
                  <a:schemeClr val="tx1"/>
                </a:solidFill>
                <a:effectLst/>
                <a:latin typeface="+mn-lt"/>
                <a:ea typeface="+mn-ea"/>
                <a:cs typeface="+mn-cs"/>
              </a:rPr>
              <a:t>29</a:t>
            </a:r>
            <a:r>
              <a:rPr lang="en-US" sz="1200" kern="1200">
                <a:solidFill>
                  <a:schemeClr val="tx1"/>
                </a:solidFill>
                <a:effectLst/>
                <a:latin typeface="+mn-lt"/>
                <a:ea typeface="+mn-ea"/>
                <a:cs typeface="+mn-cs"/>
              </a:rPr>
              <a:t> “Come and see a man who told me everything I ever did! Could he possibly be the Messiah?” </a:t>
            </a:r>
            <a:r>
              <a:rPr lang="en-US" sz="1200" b="1" kern="1200" baseline="30000">
                <a:solidFill>
                  <a:schemeClr val="tx1"/>
                </a:solidFill>
                <a:effectLst/>
                <a:latin typeface="+mn-lt"/>
                <a:ea typeface="+mn-ea"/>
                <a:cs typeface="+mn-cs"/>
              </a:rPr>
              <a:t>30</a:t>
            </a:r>
            <a:r>
              <a:rPr lang="en-US" sz="1200" kern="1200">
                <a:solidFill>
                  <a:schemeClr val="tx1"/>
                </a:solidFill>
                <a:effectLst/>
                <a:latin typeface="+mn-lt"/>
                <a:ea typeface="+mn-ea"/>
                <a:cs typeface="+mn-cs"/>
              </a:rPr>
              <a:t> So the people came streaming from the village to see him.</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4:31</a:t>
            </a:r>
            <a:r>
              <a:rPr lang="en-US" sz="1200" kern="1200">
                <a:solidFill>
                  <a:schemeClr val="tx1"/>
                </a:solidFill>
                <a:effectLst/>
                <a:latin typeface="+mn-lt"/>
                <a:ea typeface="+mn-ea"/>
                <a:cs typeface="+mn-cs"/>
              </a:rPr>
              <a:t>    Meanwhile, the disciples were urging Jesus, “Rabbi, eat something.”</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4:32</a:t>
            </a:r>
            <a:r>
              <a:rPr lang="en-US" sz="1200" kern="1200">
                <a:solidFill>
                  <a:schemeClr val="tx1"/>
                </a:solidFill>
                <a:effectLst/>
                <a:latin typeface="+mn-lt"/>
                <a:ea typeface="+mn-ea"/>
                <a:cs typeface="+mn-cs"/>
              </a:rPr>
              <a:t>    But Jesus replied, “I have a kind of food you know nothing about.”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4:33</a:t>
            </a:r>
            <a:r>
              <a:rPr lang="en-US" sz="1200" kern="1200">
                <a:solidFill>
                  <a:schemeClr val="tx1"/>
                </a:solidFill>
                <a:effectLst/>
                <a:latin typeface="+mn-lt"/>
                <a:ea typeface="+mn-ea"/>
                <a:cs typeface="+mn-cs"/>
              </a:rPr>
              <a:t>    “Did someone bring him food while we were gone?” the disciples asked each other.</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4:34</a:t>
            </a:r>
            <a:r>
              <a:rPr lang="en-US" sz="1200" kern="1200">
                <a:solidFill>
                  <a:schemeClr val="tx1"/>
                </a:solidFill>
                <a:effectLst/>
                <a:latin typeface="+mn-lt"/>
                <a:ea typeface="+mn-ea"/>
                <a:cs typeface="+mn-cs"/>
              </a:rPr>
              <a:t>    Then Jesus explained: “My nourishment comes from doing the will of God, who sent me, and from finishing his work. </a:t>
            </a:r>
            <a:r>
              <a:rPr lang="en-US" sz="1200" b="1" kern="1200" baseline="30000">
                <a:solidFill>
                  <a:schemeClr val="tx1"/>
                </a:solidFill>
                <a:effectLst/>
                <a:latin typeface="+mn-lt"/>
                <a:ea typeface="+mn-ea"/>
                <a:cs typeface="+mn-cs"/>
              </a:rPr>
              <a:t>35</a:t>
            </a:r>
            <a:r>
              <a:rPr lang="en-US" sz="1200" kern="1200">
                <a:solidFill>
                  <a:schemeClr val="tx1"/>
                </a:solidFill>
                <a:effectLst/>
                <a:latin typeface="+mn-lt"/>
                <a:ea typeface="+mn-ea"/>
                <a:cs typeface="+mn-cs"/>
              </a:rPr>
              <a:t> You know the saying, ‘Four months between planting and harvest.’ But I say, wake up and look around. The fields are already ripe for harvest. </a:t>
            </a:r>
            <a:r>
              <a:rPr lang="en-US" sz="1200" b="1" kern="1200" baseline="30000">
                <a:solidFill>
                  <a:schemeClr val="tx1"/>
                </a:solidFill>
                <a:effectLst/>
                <a:latin typeface="+mn-lt"/>
                <a:ea typeface="+mn-ea"/>
                <a:cs typeface="+mn-cs"/>
              </a:rPr>
              <a:t>36</a:t>
            </a:r>
            <a:r>
              <a:rPr lang="en-US" sz="1200" kern="1200">
                <a:solidFill>
                  <a:schemeClr val="tx1"/>
                </a:solidFill>
                <a:effectLst/>
                <a:latin typeface="+mn-lt"/>
                <a:ea typeface="+mn-ea"/>
                <a:cs typeface="+mn-cs"/>
              </a:rPr>
              <a:t> The harvesters are paid good wages, and the fruit they harvest is people brought to eternal life. What joy awaits both the planter and the harvester alike! </a:t>
            </a:r>
            <a:r>
              <a:rPr lang="en-US" sz="1200" b="1" kern="1200" baseline="30000">
                <a:solidFill>
                  <a:schemeClr val="tx1"/>
                </a:solidFill>
                <a:effectLst/>
                <a:latin typeface="+mn-lt"/>
                <a:ea typeface="+mn-ea"/>
                <a:cs typeface="+mn-cs"/>
              </a:rPr>
              <a:t>37</a:t>
            </a:r>
            <a:r>
              <a:rPr lang="en-US" sz="1200" kern="1200">
                <a:solidFill>
                  <a:schemeClr val="tx1"/>
                </a:solidFill>
                <a:effectLst/>
                <a:latin typeface="+mn-lt"/>
                <a:ea typeface="+mn-ea"/>
                <a:cs typeface="+mn-cs"/>
              </a:rPr>
              <a:t> You know the saying, ‘One plants and another harvests.’ And it’s true. </a:t>
            </a:r>
            <a:r>
              <a:rPr lang="en-US" sz="1200" b="1" kern="1200" baseline="30000">
                <a:solidFill>
                  <a:schemeClr val="tx1"/>
                </a:solidFill>
                <a:effectLst/>
                <a:latin typeface="+mn-lt"/>
                <a:ea typeface="+mn-ea"/>
                <a:cs typeface="+mn-cs"/>
              </a:rPr>
              <a:t>38</a:t>
            </a:r>
            <a:r>
              <a:rPr lang="en-US" sz="1200" kern="1200">
                <a:solidFill>
                  <a:schemeClr val="tx1"/>
                </a:solidFill>
                <a:effectLst/>
                <a:latin typeface="+mn-lt"/>
                <a:ea typeface="+mn-ea"/>
                <a:cs typeface="+mn-cs"/>
              </a:rPr>
              <a:t> I sent you to harvest where you didn’t plant; others had already done the work, and now you will get to gather the harvest.”</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Many Samaritans Believe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4:39</a:t>
            </a:r>
            <a:r>
              <a:rPr lang="en-US" sz="1200" kern="1200">
                <a:solidFill>
                  <a:schemeClr val="tx1"/>
                </a:solidFill>
                <a:effectLst/>
                <a:latin typeface="+mn-lt"/>
                <a:ea typeface="+mn-ea"/>
                <a:cs typeface="+mn-cs"/>
              </a:rPr>
              <a:t>    Many Samaritans from the village believed in Jesus because the woman had said, “He told me everything I ever did!” </a:t>
            </a:r>
            <a:r>
              <a:rPr lang="en-US" sz="1200" b="1" kern="1200" baseline="30000">
                <a:solidFill>
                  <a:schemeClr val="tx1"/>
                </a:solidFill>
                <a:effectLst/>
                <a:latin typeface="+mn-lt"/>
                <a:ea typeface="+mn-ea"/>
                <a:cs typeface="+mn-cs"/>
              </a:rPr>
              <a:t>40</a:t>
            </a:r>
            <a:r>
              <a:rPr lang="en-US" sz="1200" kern="1200">
                <a:solidFill>
                  <a:schemeClr val="tx1"/>
                </a:solidFill>
                <a:effectLst/>
                <a:latin typeface="+mn-lt"/>
                <a:ea typeface="+mn-ea"/>
                <a:cs typeface="+mn-cs"/>
              </a:rPr>
              <a:t> When they came out to see him, they begged him to stay in their village. So he stayed for two days, </a:t>
            </a:r>
            <a:r>
              <a:rPr lang="en-US" sz="1200" b="1" kern="1200" baseline="30000">
                <a:solidFill>
                  <a:schemeClr val="tx1"/>
                </a:solidFill>
                <a:effectLst/>
                <a:latin typeface="+mn-lt"/>
                <a:ea typeface="+mn-ea"/>
                <a:cs typeface="+mn-cs"/>
              </a:rPr>
              <a:t>41</a:t>
            </a:r>
            <a:r>
              <a:rPr lang="en-US" sz="1200" kern="1200">
                <a:solidFill>
                  <a:schemeClr val="tx1"/>
                </a:solidFill>
                <a:effectLst/>
                <a:latin typeface="+mn-lt"/>
                <a:ea typeface="+mn-ea"/>
                <a:cs typeface="+mn-cs"/>
              </a:rPr>
              <a:t> long enough for many more to hear his message and believe. </a:t>
            </a:r>
            <a:r>
              <a:rPr lang="en-US" sz="1200" b="1" kern="1200" baseline="30000">
                <a:solidFill>
                  <a:schemeClr val="tx1"/>
                </a:solidFill>
                <a:effectLst/>
                <a:latin typeface="+mn-lt"/>
                <a:ea typeface="+mn-ea"/>
                <a:cs typeface="+mn-cs"/>
              </a:rPr>
              <a:t>42</a:t>
            </a:r>
            <a:r>
              <a:rPr lang="en-US" sz="1200" kern="1200">
                <a:solidFill>
                  <a:schemeClr val="tx1"/>
                </a:solidFill>
                <a:effectLst/>
                <a:latin typeface="+mn-lt"/>
                <a:ea typeface="+mn-ea"/>
                <a:cs typeface="+mn-cs"/>
              </a:rPr>
              <a:t> Then they said to the woman, “Now we believe, not just because of what you told us, but because we have heard him ourselves. Now we know that he is indeed the Savior of the world.” </a:t>
            </a:r>
          </a:p>
        </p:txBody>
      </p:sp>
      <p:sp>
        <p:nvSpPr>
          <p:cNvPr id="4" name="Slide Number Placeholder 3"/>
          <p:cNvSpPr>
            <a:spLocks noGrp="1"/>
          </p:cNvSpPr>
          <p:nvPr>
            <p:ph type="sldNum" sz="quarter" idx="5"/>
          </p:nvPr>
        </p:nvSpPr>
        <p:spPr/>
        <p:txBody>
          <a:bodyPr/>
          <a:lstStyle/>
          <a:p>
            <a:fld id="{7FF8FD0F-CF75-4E76-A791-C623B2213724}" type="slidenum">
              <a:rPr lang="en-GB" smtClean="0"/>
              <a:t>63</a:t>
            </a:fld>
            <a:endParaRPr lang="en-GB"/>
          </a:p>
        </p:txBody>
      </p:sp>
    </p:spTree>
    <p:extLst>
      <p:ext uri="{BB962C8B-B14F-4D97-AF65-F5344CB8AC3E}">
        <p14:creationId xmlns:p14="http://schemas.microsoft.com/office/powerpoint/2010/main" val="30921808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2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EAC34F-7844-694C-9E78-C739A2E8982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508930" name="Rectangle 2"/>
          <p:cNvSpPr>
            <a:spLocks noGrp="1" noRot="1" noChangeAspect="1" noChangeArrowheads="1" noTextEdit="1"/>
          </p:cNvSpPr>
          <p:nvPr>
            <p:ph type="sldImg"/>
          </p:nvPr>
        </p:nvSpPr>
        <p:spPr>
          <a:ln/>
        </p:spPr>
      </p:sp>
      <p:sp>
        <p:nvSpPr>
          <p:cNvPr id="5089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550628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806175-12DF-424A-9EC1-0ABA4FDF983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4146" name="Rectangle 1026"/>
          <p:cNvSpPr>
            <a:spLocks noGrp="1" noRot="1" noChangeAspect="1" noChangeArrowheads="1" noTextEdit="1"/>
          </p:cNvSpPr>
          <p:nvPr>
            <p:ph type="sldImg"/>
          </p:nvPr>
        </p:nvSpPr>
        <p:spPr>
          <a:ln/>
        </p:spPr>
      </p:sp>
      <p:sp>
        <p:nvSpPr>
          <p:cNvPr id="13414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1BD42FB-5F1D-014A-9C61-C1383C601E8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6194" name="Rectangle 2"/>
          <p:cNvSpPr>
            <a:spLocks noGrp="1" noRot="1" noChangeAspect="1" noChangeArrowheads="1"/>
          </p:cNvSpPr>
          <p:nvPr>
            <p:ph type="sldImg"/>
          </p:nvPr>
        </p:nvSpPr>
        <p:spPr>
          <a:solidFill>
            <a:srgbClr val="FFFFFF"/>
          </a:solidFill>
          <a:ln/>
        </p:spPr>
      </p:sp>
      <p:sp>
        <p:nvSpPr>
          <p:cNvPr id="1361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7ED26B9-5413-0A44-8872-FD4EE8F409A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8242" name="Rectangle 2"/>
          <p:cNvSpPr>
            <a:spLocks noGrp="1" noRot="1" noChangeAspect="1" noChangeArrowheads="1"/>
          </p:cNvSpPr>
          <p:nvPr>
            <p:ph type="sldImg"/>
          </p:nvPr>
        </p:nvSpPr>
        <p:spPr>
          <a:solidFill>
            <a:srgbClr val="FFFFFF"/>
          </a:solidFill>
          <a:ln/>
        </p:spPr>
      </p:sp>
      <p:sp>
        <p:nvSpPr>
          <p:cNvPr id="1382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86246DA-6411-2842-9632-ACE4DC2E534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0290" name="Rectangle 1026"/>
          <p:cNvSpPr>
            <a:spLocks noGrp="1" noRot="1" noChangeAspect="1" noChangeArrowheads="1"/>
          </p:cNvSpPr>
          <p:nvPr>
            <p:ph type="sldImg"/>
          </p:nvPr>
        </p:nvSpPr>
        <p:spPr>
          <a:solidFill>
            <a:srgbClr val="FFFFFF"/>
          </a:solidFill>
          <a:ln/>
        </p:spPr>
      </p:sp>
      <p:sp>
        <p:nvSpPr>
          <p:cNvPr id="14029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03.10.2025</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What is the point of this story?</a:t>
            </a:r>
          </a:p>
          <a:p>
            <a:pPr lvl="0"/>
            <a:endParaRPr lang="en-US" dirty="0"/>
          </a:p>
          <a:p>
            <a:pPr lvl="0"/>
            <a:r>
              <a:rPr lang="en-US" dirty="0"/>
              <a:t>Jesus accepts people with checkered pasts!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6167827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03.10.2025</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Jesus was travelling from Judea back to Galilee and decided to go through the region of Samaria where the Samaritan people lived.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of various places (Judea, Samaria, Galilee) and types (Nicodemus, Samaritan woman, common Jews)  initially believed in him.</a:t>
            </a:r>
          </a:p>
          <a:p>
            <a:r>
              <a:rPr lang="en-US" dirty="0"/>
              <a:t>Jesus also showed in 19 incidents the power expected of the Messiah to interpret the Law to preach and with authority over men, defilement, Sabbath, nature, sickness, and even death.</a:t>
            </a:r>
          </a:p>
        </p:txBody>
      </p:sp>
      <p:sp>
        <p:nvSpPr>
          <p:cNvPr id="4" name="Slide Number Placeholder 3"/>
          <p:cNvSpPr>
            <a:spLocks noGrp="1"/>
          </p:cNvSpPr>
          <p:nvPr>
            <p:ph type="sldNum" sz="quarter" idx="5"/>
          </p:nvPr>
        </p:nvSpPr>
        <p:spPr/>
        <p:txBody>
          <a:bodyPr/>
          <a:lstStyle/>
          <a:p>
            <a:fld id="{7FF8FD0F-CF75-4E76-A791-C623B2213724}" type="slidenum">
              <a:rPr lang="en-GB" smtClean="0"/>
              <a:t>7</a:t>
            </a:fld>
            <a:endParaRPr lang="en-GB" dirty="0"/>
          </a:p>
        </p:txBody>
      </p:sp>
    </p:spTree>
    <p:extLst>
      <p:ext uri="{BB962C8B-B14F-4D97-AF65-F5344CB8AC3E}">
        <p14:creationId xmlns:p14="http://schemas.microsoft.com/office/powerpoint/2010/main" val="119280818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03.10.2025</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The Samaritans were a race of Jews that had in the past inter-married with other races. The Jews did not allow Samaritans to worship with them or have anything to do with them. Jews normally avoided travelling through Samaria. There was a history of feuds and grudges between the Jews and Samaritans and they did not talk to each other.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03.10.2025</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At noon, Jesus and His disciples arrived at a well on the edge of a town called Sychar.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03.10.2025</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Jesus sat by the well to rest while His disciples went into the town to buy food.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03.10.2025</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A Samaritan woman came to draw water from the well. Jesus asked her for a drink of water.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03.10.2025</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‘You are a Jew, and I am a Samaritan,’ she protested. ‘How can you ask me for a drink?’ She knew Jews refused to use the same cups and bowls that Samaritans used.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03.10.2025</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Jesus replied, ‘If you knew what God gives and who I am, you would be asking me for lifegiving water.’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03.10.2025</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'You don’t have anything to draw water from this deep well. Where would you get life-giving water?’ the woman asked.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03.10.2025</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Jesus answered, ‘Those who drink ordinary water will get thirsty again, but I am talking about the life-giving water of eternal life.’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03.10.2025</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‘Give me that water so I will never be thirsty again,’ the woman demanded.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03.10.2025</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'Go and call your husband,’ Jesus told her, ‘and come back.’ </a:t>
            </a:r>
          </a:p>
          <a:p>
            <a:pPr lvl="0"/>
            <a:r>
              <a:rPr lang="en-US" dirty="0"/>
              <a:t>‘I don’t have a husband,’ she protested.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597F4195-449F-5E49-869A-B7FC685C20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37931725" indent="-37474525" eaLnBrk="0" hangingPunct="0">
              <a:defRPr sz="2000">
                <a:solidFill>
                  <a:schemeClr val="tx1"/>
                </a:solidFill>
                <a:latin typeface="Arial" panose="020B0604020202020204" pitchFamily="34" charset="0"/>
                <a:cs typeface="Arial" panose="020B0604020202020204" pitchFamily="34" charset="0"/>
              </a:defRPr>
            </a:lvl2pPr>
            <a:lvl3pPr eaLnBrk="0" hangingPunct="0">
              <a:defRPr sz="2000">
                <a:solidFill>
                  <a:schemeClr val="tx1"/>
                </a:solidFill>
                <a:latin typeface="Arial" panose="020B0604020202020204" pitchFamily="34" charset="0"/>
                <a:cs typeface="Arial" panose="020B0604020202020204" pitchFamily="34" charset="0"/>
              </a:defRPr>
            </a:lvl3pPr>
            <a:lvl4pPr eaLnBrk="0" hangingPunct="0">
              <a:defRPr sz="2000">
                <a:solidFill>
                  <a:schemeClr val="tx1"/>
                </a:solidFill>
                <a:latin typeface="Arial" panose="020B0604020202020204" pitchFamily="34" charset="0"/>
                <a:cs typeface="Arial" panose="020B0604020202020204" pitchFamily="34" charset="0"/>
              </a:defRPr>
            </a:lvl4pPr>
            <a:lvl5pPr eaLnBrk="0" hangingPunct="0">
              <a:defRPr sz="20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A3DD52-F3BA-2C4D-B5A2-3C1EB1A2728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011" name="Rectangle 2">
            <a:extLst>
              <a:ext uri="{FF2B5EF4-FFF2-40B4-BE49-F238E27FC236}">
                <a16:creationId xmlns:a16="http://schemas.microsoft.com/office/drawing/2014/main" id="{A6EE5A4E-C4CB-B44E-B237-F70B28897849}"/>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B88FBE76-A423-E347-B187-B9E275ED0C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cs typeface="Arial" panose="020B0604020202020204" pitchFamily="34" charset="0"/>
              </a:rPr>
              <a:t>John 2 encompasses two parts: (1) the first miracle, popularly known as water to wine, and (2) the temple cleansing.</a:t>
            </a:r>
          </a:p>
        </p:txBody>
      </p:sp>
    </p:spTree>
    <p:extLst>
      <p:ext uri="{BB962C8B-B14F-4D97-AF65-F5344CB8AC3E}">
        <p14:creationId xmlns:p14="http://schemas.microsoft.com/office/powerpoint/2010/main" val="91453027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03.10.2025</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‘You are right,’ Jesus told her. ‘You have been married to five men, and the man you live with now is not really your husband.’ The woman was shocked Jesus knew so much about her and exclaimed, ‘You are a prophet.’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03.10.2025</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She continued, ‘Samaritans worship God on this mountain, but you Jews say that Jerusalem is the place where we should worship God.’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03.10.2025</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'It’s not where you worship that’s important but who you worship,’ Jesus explained. 'The time is coming when people will worship God as He really is, offering him true worship. God is Spirit, and only by the power of His Spirit can people worship Him.'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03.10.2025</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‘I know when God’s Saviour, the Messiah comes He will tell us everything,’ she replied. ‘I am the Messiah,’ Jesus announced, ‘you are talking to Him.’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03.10.2025</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At that point the disciples returned and were surprised to find him talking with a Samaritan. The woman left her water jar and raced went back into the town telling everyone, ‘Come and meet the man who told me everything I have ever done. Could He be the Messiah?’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03.10.2025</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The Samaritans came out to meet Jesus and begged Him to stay with them. Jesus stayed there two days and many believed that Jesus was the Messiah.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03.10.2025</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They told the woman, ‘We believe because we too have heard Him, and we know that He really is the Saviour of the world.’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Jesus Heals an Official’s Son</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4:43</a:t>
            </a:r>
            <a:r>
              <a:rPr lang="en-US" sz="1200" kern="1200">
                <a:solidFill>
                  <a:schemeClr val="tx1"/>
                </a:solidFill>
                <a:effectLst/>
                <a:latin typeface="+mn-lt"/>
                <a:ea typeface="+mn-ea"/>
                <a:cs typeface="+mn-cs"/>
              </a:rPr>
              <a:t>    At the end of the two days, Jesus went on to Galilee. </a:t>
            </a:r>
            <a:r>
              <a:rPr lang="en-US" sz="1200" b="1" kern="1200" baseline="30000">
                <a:solidFill>
                  <a:schemeClr val="tx1"/>
                </a:solidFill>
                <a:effectLst/>
                <a:latin typeface="+mn-lt"/>
                <a:ea typeface="+mn-ea"/>
                <a:cs typeface="+mn-cs"/>
              </a:rPr>
              <a:t>44</a:t>
            </a:r>
            <a:r>
              <a:rPr lang="en-US" sz="1200" kern="1200">
                <a:solidFill>
                  <a:schemeClr val="tx1"/>
                </a:solidFill>
                <a:effectLst/>
                <a:latin typeface="+mn-lt"/>
                <a:ea typeface="+mn-ea"/>
                <a:cs typeface="+mn-cs"/>
              </a:rPr>
              <a:t> He himself had said that a prophet is not honored in his own hometown. </a:t>
            </a:r>
            <a:r>
              <a:rPr lang="en-US" sz="1200" b="1" kern="1200" baseline="30000">
                <a:solidFill>
                  <a:schemeClr val="tx1"/>
                </a:solidFill>
                <a:effectLst/>
                <a:latin typeface="+mn-lt"/>
                <a:ea typeface="+mn-ea"/>
                <a:cs typeface="+mn-cs"/>
              </a:rPr>
              <a:t>45</a:t>
            </a:r>
            <a:r>
              <a:rPr lang="en-US" sz="1200" kern="1200">
                <a:solidFill>
                  <a:schemeClr val="tx1"/>
                </a:solidFill>
                <a:effectLst/>
                <a:latin typeface="+mn-lt"/>
                <a:ea typeface="+mn-ea"/>
                <a:cs typeface="+mn-cs"/>
              </a:rPr>
              <a:t> Yet the Galileans welcomed him, for they had been in Jerusalem at the Passover celebration and had seen everything he did there. </a:t>
            </a:r>
          </a:p>
          <a:p>
            <a:endParaRPr lang="en-US"/>
          </a:p>
        </p:txBody>
      </p:sp>
      <p:sp>
        <p:nvSpPr>
          <p:cNvPr id="4" name="Slide Number Placeholder 3"/>
          <p:cNvSpPr>
            <a:spLocks noGrp="1"/>
          </p:cNvSpPr>
          <p:nvPr>
            <p:ph type="sldNum" sz="quarter" idx="5"/>
          </p:nvPr>
        </p:nvSpPr>
        <p:spPr/>
        <p:txBody>
          <a:bodyPr/>
          <a:lstStyle/>
          <a:p>
            <a:fld id="{7FF8FD0F-CF75-4E76-A791-C623B2213724}" type="slidenum">
              <a:rPr lang="en-GB" smtClean="0"/>
              <a:t>89</a:t>
            </a:fld>
            <a:endParaRPr lang="en-GB"/>
          </a:p>
        </p:txBody>
      </p:sp>
    </p:spTree>
    <p:extLst>
      <p:ext uri="{BB962C8B-B14F-4D97-AF65-F5344CB8AC3E}">
        <p14:creationId xmlns:p14="http://schemas.microsoft.com/office/powerpoint/2010/main" val="334596012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Walk Thru outline of the life of Christ forms a chiasm or literary arrangement with repeating elements in the opposite order. This structure makes Confirmation parallel to Preparation, Closing Events parallel to Opening Events, etc., until the only event without parallel becomes the focus: Climatic Galilean. Such an arrangement of material was typical in antiquity and is seen in both the OT (e.g., Zephaniah) and the NT (1 Thess), where the central teaching appears in the middle of each writing.</a:t>
            </a:r>
          </a:p>
          <a:p>
            <a:r>
              <a:rPr lang="en-US" dirty="0"/>
              <a:t>_______</a:t>
            </a:r>
          </a:p>
          <a:p>
            <a:r>
              <a:rPr lang="en-US" dirty="0"/>
              <a:t>LC-00-Syllabus-63</a:t>
            </a:r>
          </a:p>
          <a:p>
            <a:r>
              <a:rPr lang="en-US" dirty="0"/>
              <a:t>LC-01-Introduction-265</a:t>
            </a:r>
          </a:p>
          <a:p>
            <a:r>
              <a:rPr lang="en-US" dirty="0"/>
              <a:t>LC-02-Authentication-73</a:t>
            </a:r>
          </a:p>
          <a:p>
            <a:r>
              <a:rPr lang="en-US" dirty="0"/>
              <a:t>LC-05-Opposition-4</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F8FD0F-CF75-4E76-A791-C623B221372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774079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688ACC1-6FE4-BA45-9068-7A1A0E066FA8}"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E8897B51-07D5-E643-9700-34D2F8EBFA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37931725" indent="-37474525" eaLnBrk="0" hangingPunct="0">
              <a:defRPr sz="2000">
                <a:solidFill>
                  <a:schemeClr val="tx1"/>
                </a:solidFill>
                <a:latin typeface="Arial" panose="020B0604020202020204" pitchFamily="34" charset="0"/>
                <a:cs typeface="Arial" panose="020B0604020202020204" pitchFamily="34" charset="0"/>
              </a:defRPr>
            </a:lvl2pPr>
            <a:lvl3pPr eaLnBrk="0" hangingPunct="0">
              <a:defRPr sz="2000">
                <a:solidFill>
                  <a:schemeClr val="tx1"/>
                </a:solidFill>
                <a:latin typeface="Arial" panose="020B0604020202020204" pitchFamily="34" charset="0"/>
                <a:cs typeface="Arial" panose="020B0604020202020204" pitchFamily="34" charset="0"/>
              </a:defRPr>
            </a:lvl3pPr>
            <a:lvl4pPr eaLnBrk="0" hangingPunct="0">
              <a:defRPr sz="2000">
                <a:solidFill>
                  <a:schemeClr val="tx1"/>
                </a:solidFill>
                <a:latin typeface="Arial" panose="020B0604020202020204" pitchFamily="34" charset="0"/>
                <a:cs typeface="Arial" panose="020B0604020202020204" pitchFamily="34" charset="0"/>
              </a:defRPr>
            </a:lvl4pPr>
            <a:lvl5pPr eaLnBrk="0" hangingPunct="0">
              <a:defRPr sz="20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4FA3D33-842F-8A47-BB4F-1683DFAF44D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8131" name="Rectangle 2">
            <a:extLst>
              <a:ext uri="{FF2B5EF4-FFF2-40B4-BE49-F238E27FC236}">
                <a16:creationId xmlns:a16="http://schemas.microsoft.com/office/drawing/2014/main" id="{1FD398A7-E7D8-4A4E-AB7F-0CCCB1A5CEDB}"/>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0AC7B91E-8E12-FE49-8D1B-C895F81328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547357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of various places (Judea, Samaria, Galilee) and types (Nicodemus, Samaritan woman, common Jews)  initially believed in him.</a:t>
            </a:r>
          </a:p>
          <a:p>
            <a:r>
              <a:rPr lang="en-US" dirty="0"/>
              <a:t>Jesus also showed in 19 incidents the power expected of the Messiah to interpret the Law to preach and with authority over men, defilement, Sabbath, nature, sickness, and even death.</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F8FD0F-CF75-4E76-A791-C623B221372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162881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did the OT say that the Messiah would establish his authority? Was he only to be a military leader? Break into small groups and defend your view from specific OT texts. What was their expectation? What should have been their expectation?</a:t>
            </a:r>
          </a:p>
          <a:p>
            <a:endParaRPr lang="en-US" dirty="0"/>
          </a:p>
          <a:p>
            <a:r>
              <a:rPr lang="en-US" dirty="0"/>
              <a:t>Deut 18:18 prophesies that he would be a prophet—a teacher.</a:t>
            </a:r>
          </a:p>
          <a:p>
            <a:endParaRPr lang="en-US" dirty="0"/>
          </a:p>
          <a:p>
            <a:r>
              <a:rPr lang="en-US" dirty="0"/>
              <a:t>Zech 9:9 says he would ride a donkey—not a horse.</a:t>
            </a:r>
          </a:p>
          <a:p>
            <a:endParaRPr lang="en-US" dirty="0"/>
          </a:p>
          <a:p>
            <a:r>
              <a:rPr lang="en-US" dirty="0"/>
              <a:t>But Zech 14:3-4 shows him as conqueror at his return. At that time he will ride a horse (Rev 19:11)! Also, Is 11:4 notes, "</a:t>
            </a:r>
            <a:r>
              <a:rPr lang="en-US" dirty="0">
                <a:effectLst/>
                <a:latin typeface="Lucida Grande" panose="020B0600040502020204" pitchFamily="34" charset="0"/>
              </a:rPr>
              <a:t>The earth will shake at the force of his word, and one breath from his mouth will destroy the wicked."</a:t>
            </a:r>
            <a:endParaRPr lang="en-US" dirty="0"/>
          </a:p>
          <a:p>
            <a:endParaRPr lang="en-US" dirty="0"/>
          </a:p>
          <a:p>
            <a:r>
              <a:rPr lang="en-US" b="1" dirty="0">
                <a:solidFill>
                  <a:srgbClr val="006699"/>
                </a:solidFill>
                <a:effectLst/>
                <a:latin typeface="Helvetica Neue" panose="02000503000000020004" pitchFamily="2" charset="0"/>
              </a:rPr>
              <a:t>Is. 63:1</a:t>
            </a:r>
            <a:r>
              <a:rPr lang="en-US" dirty="0">
                <a:effectLst/>
                <a:latin typeface="Lucida Grande" panose="020B0600040502020204" pitchFamily="34" charset="0"/>
              </a:rPr>
              <a:t>    Who is this who comes from Edom,</a:t>
            </a:r>
          </a:p>
          <a:p>
            <a:r>
              <a:rPr lang="en-US" dirty="0">
                <a:effectLst/>
                <a:latin typeface="Lucida Grande" panose="020B0600040502020204" pitchFamily="34" charset="0"/>
              </a:rPr>
              <a:t>from the city of Bozrah,</a:t>
            </a:r>
          </a:p>
          <a:p>
            <a:r>
              <a:rPr lang="en-US" dirty="0">
                <a:effectLst/>
                <a:latin typeface="Lucida Grande" panose="020B0600040502020204" pitchFamily="34" charset="0"/>
              </a:rPr>
              <a:t>with his clothing stained red?</a:t>
            </a:r>
          </a:p>
          <a:p>
            <a:r>
              <a:rPr lang="en-US" dirty="0">
                <a:effectLst/>
                <a:latin typeface="Lucida Grande" panose="020B0600040502020204" pitchFamily="34" charset="0"/>
              </a:rPr>
              <a:t>Who is this in royal robes,</a:t>
            </a:r>
          </a:p>
          <a:p>
            <a:r>
              <a:rPr lang="en-US" dirty="0">
                <a:effectLst/>
                <a:latin typeface="Lucida Grande" panose="020B0600040502020204" pitchFamily="34" charset="0"/>
              </a:rPr>
              <a:t>marching in his great strength?</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dirty="0">
                <a:effectLst/>
                <a:latin typeface="Lucida Grande" panose="020B0600040502020204" pitchFamily="34" charset="0"/>
              </a:rPr>
              <a:t>  “It is I, the LORD, announcing your salvation!</a:t>
            </a:r>
          </a:p>
          <a:p>
            <a:r>
              <a:rPr lang="en-US" dirty="0">
                <a:effectLst/>
                <a:latin typeface="Lucida Grande" panose="020B0600040502020204" pitchFamily="34" charset="0"/>
              </a:rPr>
              <a:t>It is I, the LORD, who has the power to save!”</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Is. 63:2</a:t>
            </a:r>
            <a:r>
              <a:rPr lang="en-US" dirty="0">
                <a:effectLst/>
                <a:latin typeface="Lucida Grande" panose="020B0600040502020204" pitchFamily="34" charset="0"/>
              </a:rPr>
              <a:t>    Why are your clothes so red,</a:t>
            </a:r>
          </a:p>
          <a:p>
            <a:r>
              <a:rPr lang="en-US" dirty="0">
                <a:effectLst/>
                <a:latin typeface="Lucida Grande" panose="020B0600040502020204" pitchFamily="34" charset="0"/>
              </a:rPr>
              <a:t>as if you have been treading out grapes?</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Is. 63:3</a:t>
            </a:r>
            <a:r>
              <a:rPr lang="en-US" dirty="0">
                <a:effectLst/>
                <a:latin typeface="Lucida Grande" panose="020B0600040502020204" pitchFamily="34" charset="0"/>
              </a:rPr>
              <a:t>    “I have been treading the winepress alone;</a:t>
            </a:r>
          </a:p>
          <a:p>
            <a:r>
              <a:rPr lang="en-US" dirty="0">
                <a:effectLst/>
                <a:latin typeface="Lucida Grande" panose="020B0600040502020204" pitchFamily="34" charset="0"/>
              </a:rPr>
              <a:t>no one was there to help me.</a:t>
            </a:r>
          </a:p>
          <a:p>
            <a:r>
              <a:rPr lang="en-US" dirty="0">
                <a:effectLst/>
                <a:latin typeface="Lucida Grande" panose="020B0600040502020204" pitchFamily="34" charset="0"/>
              </a:rPr>
              <a:t>In my anger I have trampled my enemies</a:t>
            </a:r>
          </a:p>
          <a:p>
            <a:r>
              <a:rPr lang="en-US" dirty="0">
                <a:effectLst/>
                <a:latin typeface="Lucida Grande" panose="020B0600040502020204" pitchFamily="34" charset="0"/>
              </a:rPr>
              <a:t>as if they were grapes.</a:t>
            </a:r>
          </a:p>
          <a:p>
            <a:r>
              <a:rPr lang="en-US" dirty="0">
                <a:effectLst/>
                <a:latin typeface="Lucida Grande" panose="020B0600040502020204" pitchFamily="34" charset="0"/>
              </a:rPr>
              <a:t>In my fury I have trampled my foes.</a:t>
            </a:r>
          </a:p>
          <a:p>
            <a:r>
              <a:rPr lang="en-US" dirty="0">
                <a:effectLst/>
                <a:latin typeface="Lucida Grande" panose="020B0600040502020204" pitchFamily="34" charset="0"/>
              </a:rPr>
              <a:t>Their blood has stained my clothes.</a:t>
            </a:r>
          </a:p>
          <a:p>
            <a:r>
              <a:rPr lang="en-US" b="1" baseline="30000" dirty="0">
                <a:solidFill>
                  <a:srgbClr val="006699"/>
                </a:solidFill>
                <a:effectLst/>
                <a:latin typeface="Helvetica Neue" panose="02000503000000020004" pitchFamily="2" charset="0"/>
              </a:rPr>
              <a:t>4</a:t>
            </a:r>
            <a:r>
              <a:rPr lang="en-US" dirty="0">
                <a:effectLst/>
                <a:latin typeface="Lucida Grande" panose="020B0600040502020204" pitchFamily="34" charset="0"/>
              </a:rPr>
              <a:t>  For the time has come for me to avenge my people,</a:t>
            </a:r>
          </a:p>
          <a:p>
            <a:r>
              <a:rPr lang="en-US" dirty="0">
                <a:effectLst/>
                <a:latin typeface="Lucida Grande" panose="020B0600040502020204" pitchFamily="34" charset="0"/>
              </a:rPr>
              <a:t>to ransom them from their oppressors.</a:t>
            </a:r>
          </a:p>
          <a:p>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I was amazed to see that no one intervened</a:t>
            </a:r>
          </a:p>
          <a:p>
            <a:r>
              <a:rPr lang="en-US" dirty="0">
                <a:effectLst/>
                <a:latin typeface="Lucida Grande" panose="020B0600040502020204" pitchFamily="34" charset="0"/>
              </a:rPr>
              <a:t>to help the oppressed.</a:t>
            </a:r>
          </a:p>
          <a:p>
            <a:r>
              <a:rPr lang="en-US" dirty="0">
                <a:effectLst/>
                <a:latin typeface="Lucida Grande" panose="020B0600040502020204" pitchFamily="34" charset="0"/>
              </a:rPr>
              <a:t>So I myself stepped in to save them with my strong arm,</a:t>
            </a:r>
          </a:p>
          <a:p>
            <a:r>
              <a:rPr lang="en-US" dirty="0">
                <a:effectLst/>
                <a:latin typeface="Lucida Grande" panose="020B0600040502020204" pitchFamily="34" charset="0"/>
              </a:rPr>
              <a:t>and my wrath sustained me.</a:t>
            </a:r>
          </a:p>
          <a:p>
            <a:r>
              <a:rPr lang="en-US" b="1" baseline="30000" dirty="0">
                <a:solidFill>
                  <a:srgbClr val="006699"/>
                </a:solidFill>
                <a:effectLst/>
                <a:latin typeface="Helvetica Neue" panose="02000503000000020004" pitchFamily="2" charset="0"/>
              </a:rPr>
              <a:t>6</a:t>
            </a:r>
            <a:r>
              <a:rPr lang="en-US" dirty="0">
                <a:effectLst/>
                <a:latin typeface="Lucida Grande" panose="020B0600040502020204" pitchFamily="34" charset="0"/>
              </a:rPr>
              <a:t>  I crushed the nations in my anger</a:t>
            </a:r>
          </a:p>
          <a:p>
            <a:r>
              <a:rPr lang="en-US" dirty="0">
                <a:effectLst/>
                <a:latin typeface="Lucida Grande" panose="020B0600040502020204" pitchFamily="34" charset="0"/>
              </a:rPr>
              <a:t>and made them stagger and fall to the ground,</a:t>
            </a:r>
          </a:p>
          <a:p>
            <a:r>
              <a:rPr lang="en-US" dirty="0">
                <a:effectLst/>
                <a:latin typeface="Lucida Grande" panose="020B0600040502020204" pitchFamily="34" charset="0"/>
              </a:rPr>
              <a:t>spilling their blood upon the earth.”</a:t>
            </a:r>
          </a:p>
          <a:p>
            <a:endParaRPr lang="en-US" dirty="0"/>
          </a:p>
        </p:txBody>
      </p:sp>
      <p:sp>
        <p:nvSpPr>
          <p:cNvPr id="4" name="Slide Number Placeholder 3"/>
          <p:cNvSpPr>
            <a:spLocks noGrp="1"/>
          </p:cNvSpPr>
          <p:nvPr>
            <p:ph type="sldNum" sz="quarter" idx="5"/>
          </p:nvPr>
        </p:nvSpPr>
        <p:spPr/>
        <p:txBody>
          <a:bodyPr/>
          <a:lstStyle/>
          <a:p>
            <a:fld id="{7FF8FD0F-CF75-4E76-A791-C623B2213724}" type="slidenum">
              <a:rPr lang="en-GB" smtClean="0"/>
              <a:t>93</a:t>
            </a:fld>
            <a:endParaRPr lang="en-GB" dirty="0"/>
          </a:p>
        </p:txBody>
      </p:sp>
    </p:spTree>
    <p:extLst>
      <p:ext uri="{BB962C8B-B14F-4D97-AF65-F5344CB8AC3E}">
        <p14:creationId xmlns:p14="http://schemas.microsoft.com/office/powerpoint/2010/main" val="228163162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6699"/>
                </a:solidFill>
                <a:effectLst/>
                <a:latin typeface="Helvetica Neue" panose="02000503000000020004" pitchFamily="2" charset="0"/>
              </a:rPr>
              <a:t>Matt. 4:17</a:t>
            </a:r>
            <a:r>
              <a:rPr lang="en-US" dirty="0">
                <a:solidFill>
                  <a:srgbClr val="000000"/>
                </a:solidFill>
                <a:effectLst/>
                <a:latin typeface="Lucida Grande" panose="020B0600040502020204" pitchFamily="34" charset="0"/>
              </a:rPr>
              <a:t>    From then on Jesus began to preach, </a:t>
            </a:r>
            <a:r>
              <a:rPr lang="en-US" dirty="0">
                <a:solidFill>
                  <a:srgbClr val="FF2500"/>
                </a:solidFill>
                <a:effectLst/>
                <a:latin typeface="Lucida Grande" panose="020B0600040502020204" pitchFamily="34" charset="0"/>
              </a:rPr>
              <a:t>“Repent of your sins and turn to God, for the Kingdom of Heaven is near.”</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1:15</a:t>
            </a:r>
            <a:r>
              <a:rPr lang="en-US" dirty="0">
                <a:solidFill>
                  <a:srgbClr val="FF2500"/>
                </a:solidFill>
                <a:effectLst/>
                <a:latin typeface="Lucida Grande" panose="020B0600040502020204" pitchFamily="34" charset="0"/>
              </a:rPr>
              <a:t> “The time promised by God has come at last!”</a:t>
            </a:r>
            <a:r>
              <a:rPr lang="en-US" dirty="0">
                <a:solidFill>
                  <a:srgbClr val="000000"/>
                </a:solidFill>
                <a:effectLst/>
                <a:latin typeface="Lucida Grande" panose="020B0600040502020204" pitchFamily="34" charset="0"/>
              </a:rPr>
              <a:t> he announced. </a:t>
            </a:r>
            <a:r>
              <a:rPr lang="en-US" dirty="0">
                <a:solidFill>
                  <a:srgbClr val="FF2500"/>
                </a:solidFill>
                <a:effectLst/>
                <a:latin typeface="Lucida Grande" panose="020B0600040502020204" pitchFamily="34" charset="0"/>
              </a:rPr>
              <a:t>“The Kingdom of God is near! Repent of your sins and believe the Good News!”</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4:14</a:t>
            </a:r>
            <a:r>
              <a:rPr lang="en-US" dirty="0">
                <a:effectLst/>
                <a:latin typeface="Lucida Grande" panose="020B0600040502020204" pitchFamily="34" charset="0"/>
              </a:rPr>
              <a:t>    Then Jesus returned to Galilee, filled with the Holy Spirit’s power. Reports about him spread quickly through the whole region. </a:t>
            </a:r>
            <a:r>
              <a:rPr lang="en-US" b="1" baseline="30000" dirty="0">
                <a:solidFill>
                  <a:srgbClr val="006699"/>
                </a:solidFill>
                <a:effectLst/>
                <a:latin typeface="Helvetica Neue" panose="02000503000000020004" pitchFamily="2" charset="0"/>
              </a:rPr>
              <a:t>15</a:t>
            </a:r>
            <a:r>
              <a:rPr lang="en-US" dirty="0">
                <a:effectLst/>
                <a:latin typeface="Lucida Grande" panose="020B0600040502020204" pitchFamily="34" charset="0"/>
              </a:rPr>
              <a:t> He taught regularly in their synagogues and was praised by everyone. </a:t>
            </a:r>
          </a:p>
          <a:p>
            <a:endParaRPr lang="en-US" dirty="0">
              <a:effectLst/>
              <a:latin typeface="Lucida Grande" panose="020B0600040502020204" pitchFamily="34" charset="0"/>
            </a:endParaRPr>
          </a:p>
          <a:p>
            <a:r>
              <a:rPr lang="en-US" dirty="0">
                <a:effectLst/>
                <a:latin typeface="Lucida Grande" panose="020B0600040502020204" pitchFamily="34" charset="0"/>
              </a:rPr>
              <a:t>This is exact same message that John preached (Matt 3:2).</a:t>
            </a:r>
          </a:p>
        </p:txBody>
      </p:sp>
      <p:sp>
        <p:nvSpPr>
          <p:cNvPr id="4" name="Slide Number Placeholder 3"/>
          <p:cNvSpPr>
            <a:spLocks noGrp="1"/>
          </p:cNvSpPr>
          <p:nvPr>
            <p:ph type="sldNum" sz="quarter" idx="5"/>
          </p:nvPr>
        </p:nvSpPr>
        <p:spPr/>
        <p:txBody>
          <a:bodyPr/>
          <a:lstStyle/>
          <a:p>
            <a:fld id="{7FF8FD0F-CF75-4E76-A791-C623B2213724}" type="slidenum">
              <a:rPr lang="en-GB" smtClean="0"/>
              <a:t>94</a:t>
            </a:fld>
            <a:endParaRPr lang="en-GB" dirty="0"/>
          </a:p>
        </p:txBody>
      </p:sp>
    </p:spTree>
    <p:extLst>
      <p:ext uri="{BB962C8B-B14F-4D97-AF65-F5344CB8AC3E}">
        <p14:creationId xmlns:p14="http://schemas.microsoft.com/office/powerpoint/2010/main" val="30872674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John 4:46</a:t>
            </a:r>
            <a:r>
              <a:rPr lang="en-US" sz="1200" kern="1200">
                <a:solidFill>
                  <a:schemeClr val="tx1"/>
                </a:solidFill>
                <a:effectLst/>
                <a:latin typeface="+mn-lt"/>
                <a:ea typeface="+mn-ea"/>
                <a:cs typeface="+mn-cs"/>
              </a:rPr>
              <a:t>    As he traveled through Galilee, he came to Cana, where he had turned the water into wine. There was a government official in nearby Capernaum whose son was very sick. </a:t>
            </a:r>
            <a:r>
              <a:rPr lang="en-US" sz="1200" b="1" kern="1200" baseline="30000">
                <a:solidFill>
                  <a:schemeClr val="tx1"/>
                </a:solidFill>
                <a:effectLst/>
                <a:latin typeface="+mn-lt"/>
                <a:ea typeface="+mn-ea"/>
                <a:cs typeface="+mn-cs"/>
              </a:rPr>
              <a:t>47</a:t>
            </a:r>
            <a:r>
              <a:rPr lang="en-US" sz="1200" kern="1200">
                <a:solidFill>
                  <a:schemeClr val="tx1"/>
                </a:solidFill>
                <a:effectLst/>
                <a:latin typeface="+mn-lt"/>
                <a:ea typeface="+mn-ea"/>
                <a:cs typeface="+mn-cs"/>
              </a:rPr>
              <a:t> When he heard that Jesus had come from Judea to Galilee, he went and begged Jesus to come to Capernaum to heal his son, who was about to die.</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4:48</a:t>
            </a:r>
            <a:r>
              <a:rPr lang="en-US" sz="1200" kern="1200">
                <a:solidFill>
                  <a:schemeClr val="tx1"/>
                </a:solidFill>
                <a:effectLst/>
                <a:latin typeface="+mn-lt"/>
                <a:ea typeface="+mn-ea"/>
                <a:cs typeface="+mn-cs"/>
              </a:rPr>
              <a:t>    Jesus asked, “Will you never believe in me unless you see miraculous signs and wonders?”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4:49</a:t>
            </a:r>
            <a:r>
              <a:rPr lang="en-US" sz="1200" kern="1200">
                <a:solidFill>
                  <a:schemeClr val="tx1"/>
                </a:solidFill>
                <a:effectLst/>
                <a:latin typeface="+mn-lt"/>
                <a:ea typeface="+mn-ea"/>
                <a:cs typeface="+mn-cs"/>
              </a:rPr>
              <a:t>    The official pleaded, “Lord, please come now before my little boy dies.”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4:50</a:t>
            </a:r>
            <a:r>
              <a:rPr lang="en-US" sz="1200" kern="1200">
                <a:solidFill>
                  <a:schemeClr val="tx1"/>
                </a:solidFill>
                <a:effectLst/>
                <a:latin typeface="+mn-lt"/>
                <a:ea typeface="+mn-ea"/>
                <a:cs typeface="+mn-cs"/>
              </a:rPr>
              <a:t>    Then Jesus told him, “Go back home. Your son will live!” And the man believed what Jesus said and started home.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4:51</a:t>
            </a:r>
            <a:r>
              <a:rPr lang="en-US" sz="1200" kern="1200">
                <a:solidFill>
                  <a:schemeClr val="tx1"/>
                </a:solidFill>
                <a:effectLst/>
                <a:latin typeface="+mn-lt"/>
                <a:ea typeface="+mn-ea"/>
                <a:cs typeface="+mn-cs"/>
              </a:rPr>
              <a:t>    While the man was on his way, some of his servants met him with the news that his son was alive and well. </a:t>
            </a:r>
            <a:r>
              <a:rPr lang="en-US" sz="1200" b="1" kern="1200" baseline="30000">
                <a:solidFill>
                  <a:schemeClr val="tx1"/>
                </a:solidFill>
                <a:effectLst/>
                <a:latin typeface="+mn-lt"/>
                <a:ea typeface="+mn-ea"/>
                <a:cs typeface="+mn-cs"/>
              </a:rPr>
              <a:t>52</a:t>
            </a:r>
            <a:r>
              <a:rPr lang="en-US" sz="1200" kern="1200">
                <a:solidFill>
                  <a:schemeClr val="tx1"/>
                </a:solidFill>
                <a:effectLst/>
                <a:latin typeface="+mn-lt"/>
                <a:ea typeface="+mn-ea"/>
                <a:cs typeface="+mn-cs"/>
              </a:rPr>
              <a:t> He asked them when the boy had begun to get better, and they replied, “Yesterday afternoon at one o’clock his fever suddenly disappeared!” </a:t>
            </a:r>
            <a:r>
              <a:rPr lang="en-US" sz="1200" b="1" kern="1200" baseline="30000">
                <a:solidFill>
                  <a:schemeClr val="tx1"/>
                </a:solidFill>
                <a:effectLst/>
                <a:latin typeface="+mn-lt"/>
                <a:ea typeface="+mn-ea"/>
                <a:cs typeface="+mn-cs"/>
              </a:rPr>
              <a:t>53</a:t>
            </a:r>
            <a:r>
              <a:rPr lang="en-US" sz="1200" kern="1200">
                <a:solidFill>
                  <a:schemeClr val="tx1"/>
                </a:solidFill>
                <a:effectLst/>
                <a:latin typeface="+mn-lt"/>
                <a:ea typeface="+mn-ea"/>
                <a:cs typeface="+mn-cs"/>
              </a:rPr>
              <a:t> Then the father realized that that was the very time Jesus had told him, “Your son will live.” And he and his entire household believed in Jesus. </a:t>
            </a:r>
            <a:r>
              <a:rPr lang="en-US" sz="1200" b="1" kern="1200" baseline="30000">
                <a:solidFill>
                  <a:schemeClr val="tx1"/>
                </a:solidFill>
                <a:effectLst/>
                <a:latin typeface="+mn-lt"/>
                <a:ea typeface="+mn-ea"/>
                <a:cs typeface="+mn-cs"/>
              </a:rPr>
              <a:t>54</a:t>
            </a:r>
            <a:r>
              <a:rPr lang="en-US" sz="1200" kern="1200">
                <a:solidFill>
                  <a:schemeClr val="tx1"/>
                </a:solidFill>
                <a:effectLst/>
                <a:latin typeface="+mn-lt"/>
                <a:ea typeface="+mn-ea"/>
                <a:cs typeface="+mn-cs"/>
              </a:rPr>
              <a:t> This was the second miraculous sign Jesus did in Galilee after coming from Judea. </a:t>
            </a:r>
          </a:p>
          <a:p>
            <a:endParaRPr lang="en-US"/>
          </a:p>
        </p:txBody>
      </p:sp>
      <p:sp>
        <p:nvSpPr>
          <p:cNvPr id="4" name="Slide Number Placeholder 3"/>
          <p:cNvSpPr>
            <a:spLocks noGrp="1"/>
          </p:cNvSpPr>
          <p:nvPr>
            <p:ph type="sldNum" sz="quarter" idx="5"/>
          </p:nvPr>
        </p:nvSpPr>
        <p:spPr/>
        <p:txBody>
          <a:bodyPr/>
          <a:lstStyle/>
          <a:p>
            <a:fld id="{7FF8FD0F-CF75-4E76-A791-C623B2213724}" type="slidenum">
              <a:rPr lang="en-GB" smtClean="0"/>
              <a:t>95</a:t>
            </a:fld>
            <a:endParaRPr lang="en-GB"/>
          </a:p>
        </p:txBody>
      </p:sp>
    </p:spTree>
    <p:extLst>
      <p:ext uri="{BB962C8B-B14F-4D97-AF65-F5344CB8AC3E}">
        <p14:creationId xmlns:p14="http://schemas.microsoft.com/office/powerpoint/2010/main" val="257001222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Luke 4:16</a:t>
            </a:r>
            <a:r>
              <a:rPr lang="en-US" sz="1200" kern="1200">
                <a:solidFill>
                  <a:schemeClr val="tx1"/>
                </a:solidFill>
                <a:effectLst/>
                <a:latin typeface="+mn-lt"/>
                <a:ea typeface="+mn-ea"/>
                <a:cs typeface="+mn-cs"/>
              </a:rPr>
              <a:t>    When he came to the village of Nazareth, his boyhood home, he went as usual to the synagogue on the Sabbath and stood up to read the Scriptures. </a:t>
            </a:r>
            <a:r>
              <a:rPr lang="en-US" sz="1200" b="1" kern="1200" baseline="30000">
                <a:solidFill>
                  <a:schemeClr val="tx1"/>
                </a:solidFill>
                <a:effectLst/>
                <a:latin typeface="+mn-lt"/>
                <a:ea typeface="+mn-ea"/>
                <a:cs typeface="+mn-cs"/>
              </a:rPr>
              <a:t>17</a:t>
            </a:r>
            <a:r>
              <a:rPr lang="en-US" sz="1200" kern="1200">
                <a:solidFill>
                  <a:schemeClr val="tx1"/>
                </a:solidFill>
                <a:effectLst/>
                <a:latin typeface="+mn-lt"/>
                <a:ea typeface="+mn-ea"/>
                <a:cs typeface="+mn-cs"/>
              </a:rPr>
              <a:t> The scroll of Isaiah the prophet was handed to him. He unrolled the scroll and found the place where this was written:</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4:18</a:t>
            </a:r>
            <a:r>
              <a:rPr lang="en-US" sz="1200" kern="1200">
                <a:solidFill>
                  <a:schemeClr val="tx1"/>
                </a:solidFill>
                <a:effectLst/>
                <a:latin typeface="+mn-lt"/>
                <a:ea typeface="+mn-ea"/>
                <a:cs typeface="+mn-cs"/>
              </a:rPr>
              <a:t>    “The Spirit of the LORD is upon me,</a:t>
            </a:r>
          </a:p>
          <a:p>
            <a:r>
              <a:rPr lang="en-US" sz="1200" kern="1200">
                <a:solidFill>
                  <a:schemeClr val="tx1"/>
                </a:solidFill>
                <a:effectLst/>
                <a:latin typeface="+mn-lt"/>
                <a:ea typeface="+mn-ea"/>
                <a:cs typeface="+mn-cs"/>
              </a:rPr>
              <a:t>for he has anointed me to bring Good News to the poor.</a:t>
            </a:r>
          </a:p>
          <a:p>
            <a:r>
              <a:rPr lang="en-US" sz="1200" kern="1200">
                <a:solidFill>
                  <a:schemeClr val="tx1"/>
                </a:solidFill>
                <a:effectLst/>
                <a:latin typeface="+mn-lt"/>
                <a:ea typeface="+mn-ea"/>
                <a:cs typeface="+mn-cs"/>
              </a:rPr>
              <a:t>He has sent me to proclaim that captives will be released,</a:t>
            </a:r>
          </a:p>
          <a:p>
            <a:r>
              <a:rPr lang="en-US" sz="1200" kern="1200">
                <a:solidFill>
                  <a:schemeClr val="tx1"/>
                </a:solidFill>
                <a:effectLst/>
                <a:latin typeface="+mn-lt"/>
                <a:ea typeface="+mn-ea"/>
                <a:cs typeface="+mn-cs"/>
              </a:rPr>
              <a:t>that the blind will see,</a:t>
            </a:r>
          </a:p>
          <a:p>
            <a:r>
              <a:rPr lang="en-US" sz="1200" kern="1200">
                <a:solidFill>
                  <a:schemeClr val="tx1"/>
                </a:solidFill>
                <a:effectLst/>
                <a:latin typeface="+mn-lt"/>
                <a:ea typeface="+mn-ea"/>
                <a:cs typeface="+mn-cs"/>
              </a:rPr>
              <a:t>that the oppressed will be set free,</a:t>
            </a:r>
          </a:p>
          <a:p>
            <a:r>
              <a:rPr lang="en-US" sz="1200" b="1" kern="1200" baseline="30000">
                <a:solidFill>
                  <a:schemeClr val="tx1"/>
                </a:solidFill>
                <a:effectLst/>
                <a:latin typeface="+mn-lt"/>
                <a:ea typeface="+mn-ea"/>
                <a:cs typeface="+mn-cs"/>
              </a:rPr>
              <a:t>19</a:t>
            </a:r>
            <a:r>
              <a:rPr lang="en-US" sz="1200" kern="1200">
                <a:solidFill>
                  <a:schemeClr val="tx1"/>
                </a:solidFill>
                <a:effectLst/>
                <a:latin typeface="+mn-lt"/>
                <a:ea typeface="+mn-ea"/>
                <a:cs typeface="+mn-cs"/>
              </a:rPr>
              <a:t> and that the time of the LORD’s favor has come.”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4:20</a:t>
            </a:r>
            <a:r>
              <a:rPr lang="en-US" sz="1200" kern="1200">
                <a:solidFill>
                  <a:schemeClr val="tx1"/>
                </a:solidFill>
                <a:effectLst/>
                <a:latin typeface="+mn-lt"/>
                <a:ea typeface="+mn-ea"/>
                <a:cs typeface="+mn-cs"/>
              </a:rPr>
              <a:t>    He rolled up the scroll, handed it back to the attendant, and sat down. All eyes in the synagogue looked at him intently. </a:t>
            </a:r>
            <a:r>
              <a:rPr lang="en-US" sz="1200" b="1" kern="1200" baseline="30000">
                <a:solidFill>
                  <a:schemeClr val="tx1"/>
                </a:solidFill>
                <a:effectLst/>
                <a:latin typeface="+mn-lt"/>
                <a:ea typeface="+mn-ea"/>
                <a:cs typeface="+mn-cs"/>
              </a:rPr>
              <a:t>21</a:t>
            </a:r>
            <a:r>
              <a:rPr lang="en-US" sz="1200" kern="1200">
                <a:solidFill>
                  <a:schemeClr val="tx1"/>
                </a:solidFill>
                <a:effectLst/>
                <a:latin typeface="+mn-lt"/>
                <a:ea typeface="+mn-ea"/>
                <a:cs typeface="+mn-cs"/>
              </a:rPr>
              <a:t> Then he began to speak to them. “The Scripture you’ve just heard has been fulfilled this very day!”</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4:22</a:t>
            </a:r>
            <a:r>
              <a:rPr lang="en-US" sz="1200" kern="1200">
                <a:solidFill>
                  <a:schemeClr val="tx1"/>
                </a:solidFill>
                <a:effectLst/>
                <a:latin typeface="+mn-lt"/>
                <a:ea typeface="+mn-ea"/>
                <a:cs typeface="+mn-cs"/>
              </a:rPr>
              <a:t>    Everyone spoke well of him and was amazed by the gracious words that came from his lips. “How can this be?” they asked. “Isn’t this Joseph’s son?”</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4:23</a:t>
            </a:r>
            <a:r>
              <a:rPr lang="en-US" sz="1200" kern="1200">
                <a:solidFill>
                  <a:schemeClr val="tx1"/>
                </a:solidFill>
                <a:effectLst/>
                <a:latin typeface="+mn-lt"/>
                <a:ea typeface="+mn-ea"/>
                <a:cs typeface="+mn-cs"/>
              </a:rPr>
              <a:t>    Then he said, “You will undoubtedly quote me this proverb: ‘Physician, heal yourself’—meaning, ‘Do miracles here in your hometown like those you did in Capernaum.’ </a:t>
            </a:r>
            <a:r>
              <a:rPr lang="en-US" sz="1200" b="1" kern="1200" baseline="30000">
                <a:solidFill>
                  <a:schemeClr val="tx1"/>
                </a:solidFill>
                <a:effectLst/>
                <a:latin typeface="+mn-lt"/>
                <a:ea typeface="+mn-ea"/>
                <a:cs typeface="+mn-cs"/>
              </a:rPr>
              <a:t>24</a:t>
            </a:r>
            <a:r>
              <a:rPr lang="en-US" sz="1200" kern="1200">
                <a:solidFill>
                  <a:schemeClr val="tx1"/>
                </a:solidFill>
                <a:effectLst/>
                <a:latin typeface="+mn-lt"/>
                <a:ea typeface="+mn-ea"/>
                <a:cs typeface="+mn-cs"/>
              </a:rPr>
              <a:t> But I tell you the truth, no prophet is accepted in his own hometown.</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4:25</a:t>
            </a:r>
            <a:r>
              <a:rPr lang="en-US" sz="1200" kern="1200">
                <a:solidFill>
                  <a:schemeClr val="tx1"/>
                </a:solidFill>
                <a:effectLst/>
                <a:latin typeface="+mn-lt"/>
                <a:ea typeface="+mn-ea"/>
                <a:cs typeface="+mn-cs"/>
              </a:rPr>
              <a:t>    “Certainly there were many needy widows in Israel in Elijah’s time, when the heavens were closed for three and a half years, and a severe famine devastated the land. </a:t>
            </a:r>
            <a:r>
              <a:rPr lang="en-US" sz="1200" b="1" kern="1200" baseline="30000">
                <a:solidFill>
                  <a:schemeClr val="tx1"/>
                </a:solidFill>
                <a:effectLst/>
                <a:latin typeface="+mn-lt"/>
                <a:ea typeface="+mn-ea"/>
                <a:cs typeface="+mn-cs"/>
              </a:rPr>
              <a:t>26</a:t>
            </a:r>
            <a:r>
              <a:rPr lang="en-US" sz="1200" kern="1200">
                <a:solidFill>
                  <a:schemeClr val="tx1"/>
                </a:solidFill>
                <a:effectLst/>
                <a:latin typeface="+mn-lt"/>
                <a:ea typeface="+mn-ea"/>
                <a:cs typeface="+mn-cs"/>
              </a:rPr>
              <a:t> Yet Elijah was not sent to any of them. He was sent instead to a foreigner—a widow of Zarephath in the land of Sidon. </a:t>
            </a:r>
            <a:r>
              <a:rPr lang="en-US" sz="1200" b="1" kern="1200" baseline="30000">
                <a:solidFill>
                  <a:schemeClr val="tx1"/>
                </a:solidFill>
                <a:effectLst/>
                <a:latin typeface="+mn-lt"/>
                <a:ea typeface="+mn-ea"/>
                <a:cs typeface="+mn-cs"/>
              </a:rPr>
              <a:t>27</a:t>
            </a:r>
            <a:r>
              <a:rPr lang="en-US" sz="1200" kern="1200">
                <a:solidFill>
                  <a:schemeClr val="tx1"/>
                </a:solidFill>
                <a:effectLst/>
                <a:latin typeface="+mn-lt"/>
                <a:ea typeface="+mn-ea"/>
                <a:cs typeface="+mn-cs"/>
              </a:rPr>
              <a:t> And many in Israel had leprosy in the time of the prophet Elisha, but the only one healed was Naaman, a Syrian.”</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4:28</a:t>
            </a:r>
            <a:r>
              <a:rPr lang="en-US" sz="1200" kern="1200">
                <a:solidFill>
                  <a:schemeClr val="tx1"/>
                </a:solidFill>
                <a:effectLst/>
                <a:latin typeface="+mn-lt"/>
                <a:ea typeface="+mn-ea"/>
                <a:cs typeface="+mn-cs"/>
              </a:rPr>
              <a:t>    When they heard this, the people in the synagogue were furious. </a:t>
            </a:r>
            <a:r>
              <a:rPr lang="en-US" sz="1200" b="1" kern="1200" baseline="30000">
                <a:solidFill>
                  <a:schemeClr val="tx1"/>
                </a:solidFill>
                <a:effectLst/>
                <a:latin typeface="+mn-lt"/>
                <a:ea typeface="+mn-ea"/>
                <a:cs typeface="+mn-cs"/>
              </a:rPr>
              <a:t>29</a:t>
            </a:r>
            <a:r>
              <a:rPr lang="en-US" sz="1200" kern="1200">
                <a:solidFill>
                  <a:schemeClr val="tx1"/>
                </a:solidFill>
                <a:effectLst/>
                <a:latin typeface="+mn-lt"/>
                <a:ea typeface="+mn-ea"/>
                <a:cs typeface="+mn-cs"/>
              </a:rPr>
              <a:t> Jumping up, they mobbed him and forced him to the edge of the hill on which the town was built. They intended to push him over the cliff, </a:t>
            </a:r>
            <a:r>
              <a:rPr lang="en-US" sz="1200" b="1" kern="1200" baseline="30000">
                <a:solidFill>
                  <a:schemeClr val="tx1"/>
                </a:solidFill>
                <a:effectLst/>
                <a:latin typeface="+mn-lt"/>
                <a:ea typeface="+mn-ea"/>
                <a:cs typeface="+mn-cs"/>
              </a:rPr>
              <a:t>30</a:t>
            </a:r>
            <a:r>
              <a:rPr lang="en-US" sz="1200" kern="1200">
                <a:solidFill>
                  <a:schemeClr val="tx1"/>
                </a:solidFill>
                <a:effectLst/>
                <a:latin typeface="+mn-lt"/>
                <a:ea typeface="+mn-ea"/>
                <a:cs typeface="+mn-cs"/>
              </a:rPr>
              <a:t> but he passed right through the crowd and went on his way. </a:t>
            </a:r>
          </a:p>
          <a:p>
            <a:endParaRPr lang="en-US"/>
          </a:p>
        </p:txBody>
      </p:sp>
      <p:sp>
        <p:nvSpPr>
          <p:cNvPr id="4" name="Slide Number Placeholder 3"/>
          <p:cNvSpPr>
            <a:spLocks noGrp="1"/>
          </p:cNvSpPr>
          <p:nvPr>
            <p:ph type="sldNum" sz="quarter" idx="5"/>
          </p:nvPr>
        </p:nvSpPr>
        <p:spPr/>
        <p:txBody>
          <a:bodyPr/>
          <a:lstStyle/>
          <a:p>
            <a:fld id="{7FF8FD0F-CF75-4E76-A791-C623B2213724}" type="slidenum">
              <a:rPr lang="en-GB" smtClean="0"/>
              <a:t>96</a:t>
            </a:fld>
            <a:endParaRPr lang="en-GB"/>
          </a:p>
        </p:txBody>
      </p:sp>
    </p:spTree>
    <p:extLst>
      <p:ext uri="{BB962C8B-B14F-4D97-AF65-F5344CB8AC3E}">
        <p14:creationId xmlns:p14="http://schemas.microsoft.com/office/powerpoint/2010/main" val="302394200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6699"/>
                </a:solidFill>
                <a:effectLst/>
                <a:latin typeface="Helvetica Neue" panose="02000503000000020004" pitchFamily="2" charset="0"/>
              </a:rPr>
              <a:t>Matt. 4:13</a:t>
            </a:r>
            <a:r>
              <a:rPr lang="en-US" dirty="0">
                <a:effectLst/>
                <a:latin typeface="Lucida Grande" panose="020B0600040502020204" pitchFamily="34" charset="0"/>
              </a:rPr>
              <a:t> He went first to Nazareth, then left there and moved to Capernaum, beside the Sea of Galilee, in the region of Zebulun and Naphtali. </a:t>
            </a:r>
            <a:r>
              <a:rPr lang="en-US" b="1" baseline="30000" dirty="0">
                <a:solidFill>
                  <a:srgbClr val="006699"/>
                </a:solidFill>
                <a:effectLst/>
                <a:latin typeface="Helvetica Neue" panose="02000503000000020004" pitchFamily="2" charset="0"/>
              </a:rPr>
              <a:t>14</a:t>
            </a:r>
            <a:r>
              <a:rPr lang="en-US" dirty="0">
                <a:effectLst/>
                <a:latin typeface="Lucida Grande" panose="020B0600040502020204" pitchFamily="34" charset="0"/>
              </a:rPr>
              <a:t> This fulfilled what God said through the prophet Isaiah 9:1-2...</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4:15</a:t>
            </a:r>
            <a:r>
              <a:rPr lang="en-US" dirty="0">
                <a:effectLst/>
                <a:latin typeface="Lucida Grande" panose="020B0600040502020204" pitchFamily="34" charset="0"/>
              </a:rPr>
              <a:t>    “In the land of Zebulun and of Naphtali,</a:t>
            </a:r>
          </a:p>
          <a:p>
            <a:r>
              <a:rPr lang="en-US" dirty="0">
                <a:effectLst/>
                <a:latin typeface="Lucida Grande" panose="020B0600040502020204" pitchFamily="34" charset="0"/>
              </a:rPr>
              <a:t>beside the sea, beyond the Jordan River,</a:t>
            </a:r>
          </a:p>
          <a:p>
            <a:r>
              <a:rPr lang="en-US" dirty="0">
                <a:effectLst/>
                <a:latin typeface="Lucida Grande" panose="020B0600040502020204" pitchFamily="34" charset="0"/>
              </a:rPr>
              <a:t>in Galilee where so many Gentiles live,</a:t>
            </a:r>
          </a:p>
          <a:p>
            <a:r>
              <a:rPr lang="en-US" b="1" baseline="30000" dirty="0">
                <a:solidFill>
                  <a:srgbClr val="006699"/>
                </a:solidFill>
                <a:effectLst/>
                <a:latin typeface="Helvetica Neue" panose="02000503000000020004" pitchFamily="2" charset="0"/>
              </a:rPr>
              <a:t>16</a:t>
            </a:r>
            <a:r>
              <a:rPr lang="en-US" dirty="0">
                <a:effectLst/>
                <a:latin typeface="Lucida Grande" panose="020B0600040502020204" pitchFamily="34" charset="0"/>
              </a:rPr>
              <a:t> the people who sat in darkness</a:t>
            </a:r>
          </a:p>
          <a:p>
            <a:r>
              <a:rPr lang="en-US" dirty="0">
                <a:effectLst/>
                <a:latin typeface="Lucida Grande" panose="020B0600040502020204" pitchFamily="34" charset="0"/>
              </a:rPr>
              <a:t>have seen a great light.</a:t>
            </a:r>
          </a:p>
          <a:p>
            <a:r>
              <a:rPr lang="en-US" dirty="0">
                <a:effectLst/>
                <a:latin typeface="Lucida Grande" panose="020B0600040502020204" pitchFamily="34" charset="0"/>
              </a:rPr>
              <a:t>And for those who lived in the land where death casts its shadow,</a:t>
            </a:r>
          </a:p>
          <a:p>
            <a:r>
              <a:rPr lang="en-US" dirty="0">
                <a:effectLst/>
                <a:latin typeface="Lucida Grande" panose="020B0600040502020204" pitchFamily="34" charset="0"/>
              </a:rPr>
              <a:t>a light has shined.”</a:t>
            </a:r>
          </a:p>
        </p:txBody>
      </p:sp>
      <p:sp>
        <p:nvSpPr>
          <p:cNvPr id="4" name="Slide Number Placeholder 3"/>
          <p:cNvSpPr>
            <a:spLocks noGrp="1"/>
          </p:cNvSpPr>
          <p:nvPr>
            <p:ph type="sldNum" sz="quarter" idx="5"/>
          </p:nvPr>
        </p:nvSpPr>
        <p:spPr/>
        <p:txBody>
          <a:bodyPr/>
          <a:lstStyle/>
          <a:p>
            <a:fld id="{7FF8FD0F-CF75-4E76-A791-C623B2213724}" type="slidenum">
              <a:rPr lang="en-GB" smtClean="0"/>
              <a:t>97</a:t>
            </a:fld>
            <a:endParaRPr lang="en-GB" dirty="0"/>
          </a:p>
        </p:txBody>
      </p:sp>
    </p:spTree>
    <p:extLst>
      <p:ext uri="{BB962C8B-B14F-4D97-AF65-F5344CB8AC3E}">
        <p14:creationId xmlns:p14="http://schemas.microsoft.com/office/powerpoint/2010/main" val="397058967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First Disciples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4:18</a:t>
            </a:r>
            <a:r>
              <a:rPr lang="en-US" sz="1200" kern="1200">
                <a:solidFill>
                  <a:schemeClr val="tx1"/>
                </a:solidFill>
                <a:effectLst/>
                <a:latin typeface="+mn-lt"/>
                <a:ea typeface="+mn-ea"/>
                <a:cs typeface="+mn-cs"/>
              </a:rPr>
              <a:t>    One day as Jesus was walking along the shore of the Sea of Galilee, he saw two brothers—Simon, also called Peter, and Andrew—throwing a net into the water, for they fished for a living. </a:t>
            </a:r>
            <a:r>
              <a:rPr lang="en-US" sz="1200" b="1" kern="1200" baseline="30000">
                <a:solidFill>
                  <a:schemeClr val="tx1"/>
                </a:solidFill>
                <a:effectLst/>
                <a:latin typeface="+mn-lt"/>
                <a:ea typeface="+mn-ea"/>
                <a:cs typeface="+mn-cs"/>
              </a:rPr>
              <a:t>19</a:t>
            </a:r>
            <a:r>
              <a:rPr lang="en-US" sz="1200" kern="1200">
                <a:solidFill>
                  <a:schemeClr val="tx1"/>
                </a:solidFill>
                <a:effectLst/>
                <a:latin typeface="+mn-lt"/>
                <a:ea typeface="+mn-ea"/>
                <a:cs typeface="+mn-cs"/>
              </a:rPr>
              <a:t> Jesus called out to them, “Come, follow me, and I will show you how to fish for people!” </a:t>
            </a:r>
            <a:r>
              <a:rPr lang="en-US" sz="1200" b="1" kern="1200" baseline="30000">
                <a:solidFill>
                  <a:schemeClr val="tx1"/>
                </a:solidFill>
                <a:effectLst/>
                <a:latin typeface="+mn-lt"/>
                <a:ea typeface="+mn-ea"/>
                <a:cs typeface="+mn-cs"/>
              </a:rPr>
              <a:t>20</a:t>
            </a:r>
            <a:r>
              <a:rPr lang="en-US" sz="1200" kern="1200">
                <a:solidFill>
                  <a:schemeClr val="tx1"/>
                </a:solidFill>
                <a:effectLst/>
                <a:latin typeface="+mn-lt"/>
                <a:ea typeface="+mn-ea"/>
                <a:cs typeface="+mn-cs"/>
              </a:rPr>
              <a:t> And they left their nets at once and followed him.</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4:21</a:t>
            </a:r>
            <a:r>
              <a:rPr lang="en-US" sz="1200" kern="1200">
                <a:solidFill>
                  <a:schemeClr val="tx1"/>
                </a:solidFill>
                <a:effectLst/>
                <a:latin typeface="+mn-lt"/>
                <a:ea typeface="+mn-ea"/>
                <a:cs typeface="+mn-cs"/>
              </a:rPr>
              <a:t>    A little farther up the shore he saw two other brothers, James and John, sitting in a boat with their father, Zebedee, repairing their nets. And he called them to come, too. </a:t>
            </a:r>
            <a:r>
              <a:rPr lang="en-US" sz="1200" b="1" kern="1200" baseline="30000">
                <a:solidFill>
                  <a:schemeClr val="tx1"/>
                </a:solidFill>
                <a:effectLst/>
                <a:latin typeface="+mn-lt"/>
                <a:ea typeface="+mn-ea"/>
                <a:cs typeface="+mn-cs"/>
              </a:rPr>
              <a:t>22</a:t>
            </a:r>
            <a:r>
              <a:rPr lang="en-US" sz="1200" kern="1200">
                <a:solidFill>
                  <a:schemeClr val="tx1"/>
                </a:solidFill>
                <a:effectLst/>
                <a:latin typeface="+mn-lt"/>
                <a:ea typeface="+mn-ea"/>
                <a:cs typeface="+mn-cs"/>
              </a:rPr>
              <a:t> They immediately followed him, leaving the boat and their father behind.</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First Disciples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1:16</a:t>
            </a:r>
            <a:r>
              <a:rPr lang="en-US" sz="1200" kern="1200">
                <a:solidFill>
                  <a:schemeClr val="tx1"/>
                </a:solidFill>
                <a:effectLst/>
                <a:latin typeface="+mn-lt"/>
                <a:ea typeface="+mn-ea"/>
                <a:cs typeface="+mn-cs"/>
              </a:rPr>
              <a:t>    One day as Jesus was walking along the shore of the Sea of Galilee, he saw Simon and his brother Andrew throwing a net into the water, for they fished for a living. </a:t>
            </a:r>
            <a:r>
              <a:rPr lang="en-US" sz="1200" b="1" kern="1200" baseline="30000">
                <a:solidFill>
                  <a:schemeClr val="tx1"/>
                </a:solidFill>
                <a:effectLst/>
                <a:latin typeface="+mn-lt"/>
                <a:ea typeface="+mn-ea"/>
                <a:cs typeface="+mn-cs"/>
              </a:rPr>
              <a:t>17</a:t>
            </a:r>
            <a:r>
              <a:rPr lang="en-US" sz="1200" kern="1200">
                <a:solidFill>
                  <a:schemeClr val="tx1"/>
                </a:solidFill>
                <a:effectLst/>
                <a:latin typeface="+mn-lt"/>
                <a:ea typeface="+mn-ea"/>
                <a:cs typeface="+mn-cs"/>
              </a:rPr>
              <a:t> Jesus called out to them, “Come, follow me, and I will show you how to fish for people!” </a:t>
            </a:r>
            <a:r>
              <a:rPr lang="en-US" sz="1200" b="1" kern="1200" baseline="30000">
                <a:solidFill>
                  <a:schemeClr val="tx1"/>
                </a:solidFill>
                <a:effectLst/>
                <a:latin typeface="+mn-lt"/>
                <a:ea typeface="+mn-ea"/>
                <a:cs typeface="+mn-cs"/>
              </a:rPr>
              <a:t>18</a:t>
            </a:r>
            <a:r>
              <a:rPr lang="en-US" sz="1200" kern="1200">
                <a:solidFill>
                  <a:schemeClr val="tx1"/>
                </a:solidFill>
                <a:effectLst/>
                <a:latin typeface="+mn-lt"/>
                <a:ea typeface="+mn-ea"/>
                <a:cs typeface="+mn-cs"/>
              </a:rPr>
              <a:t> And they left their nets at once and followed him.</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1:19</a:t>
            </a:r>
            <a:r>
              <a:rPr lang="en-US" sz="1200" kern="1200">
                <a:solidFill>
                  <a:schemeClr val="tx1"/>
                </a:solidFill>
                <a:effectLst/>
                <a:latin typeface="+mn-lt"/>
                <a:ea typeface="+mn-ea"/>
                <a:cs typeface="+mn-cs"/>
              </a:rPr>
              <a:t>    A little farther up the shore Jesus saw Zebedee’s sons, James and John, in a boat repairing their nets. </a:t>
            </a:r>
            <a:r>
              <a:rPr lang="en-US" sz="1200" b="1" kern="1200" baseline="30000">
                <a:solidFill>
                  <a:schemeClr val="tx1"/>
                </a:solidFill>
                <a:effectLst/>
                <a:latin typeface="+mn-lt"/>
                <a:ea typeface="+mn-ea"/>
                <a:cs typeface="+mn-cs"/>
              </a:rPr>
              <a:t>20</a:t>
            </a:r>
            <a:r>
              <a:rPr lang="en-US" sz="1200" kern="1200">
                <a:solidFill>
                  <a:schemeClr val="tx1"/>
                </a:solidFill>
                <a:effectLst/>
                <a:latin typeface="+mn-lt"/>
                <a:ea typeface="+mn-ea"/>
                <a:cs typeface="+mn-cs"/>
              </a:rPr>
              <a:t> He called them at once, and they also followed him, leaving their father, Zebedee, in the boat with the hired men.</a:t>
            </a:r>
          </a:p>
          <a:p>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The First Disciples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5:1</a:t>
            </a:r>
            <a:r>
              <a:rPr lang="en-US" sz="1200" kern="1200">
                <a:solidFill>
                  <a:schemeClr val="tx1"/>
                </a:solidFill>
                <a:effectLst/>
                <a:latin typeface="+mn-lt"/>
                <a:ea typeface="+mn-ea"/>
                <a:cs typeface="+mn-cs"/>
              </a:rPr>
              <a:t>    One day as Jesus was preaching on the shore of the Sea of Galilee, great crowds pressed in on him to listen to the word of God.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He noticed two empty boats at the water’s edge, for the fishermen had left them and were washing their nets. </a:t>
            </a:r>
            <a:r>
              <a:rPr lang="en-US" sz="1200" b="1" kern="1200" baseline="30000">
                <a:solidFill>
                  <a:schemeClr val="tx1"/>
                </a:solidFill>
                <a:effectLst/>
                <a:latin typeface="+mn-lt"/>
                <a:ea typeface="+mn-ea"/>
                <a:cs typeface="+mn-cs"/>
              </a:rPr>
              <a:t>3</a:t>
            </a:r>
            <a:r>
              <a:rPr lang="en-US" sz="1200" kern="1200">
                <a:solidFill>
                  <a:schemeClr val="tx1"/>
                </a:solidFill>
                <a:effectLst/>
                <a:latin typeface="+mn-lt"/>
                <a:ea typeface="+mn-ea"/>
                <a:cs typeface="+mn-cs"/>
              </a:rPr>
              <a:t> Stepping into one of the boats, Jesus asked Simon, its owner, to push it out into the water. So he sat in the boat and taught the crowds from there.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5:4</a:t>
            </a:r>
            <a:r>
              <a:rPr lang="en-US" sz="1200" kern="1200">
                <a:solidFill>
                  <a:schemeClr val="tx1"/>
                </a:solidFill>
                <a:effectLst/>
                <a:latin typeface="+mn-lt"/>
                <a:ea typeface="+mn-ea"/>
                <a:cs typeface="+mn-cs"/>
              </a:rPr>
              <a:t>    When he had finished speaking, he said to Simon, “Now go out where it is deeper, and let down your nets to catch some fish.”</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5:5</a:t>
            </a:r>
            <a:r>
              <a:rPr lang="en-US" sz="1200" kern="1200">
                <a:solidFill>
                  <a:schemeClr val="tx1"/>
                </a:solidFill>
                <a:effectLst/>
                <a:latin typeface="+mn-lt"/>
                <a:ea typeface="+mn-ea"/>
                <a:cs typeface="+mn-cs"/>
              </a:rPr>
              <a:t>    “Master,” Simon replied, “we worked hard all last night and didn’t catch a thing. But if you say so, I’ll let the nets down again.” </a:t>
            </a:r>
            <a:r>
              <a:rPr lang="en-US" sz="1200" b="1" kern="1200" baseline="30000">
                <a:solidFill>
                  <a:schemeClr val="tx1"/>
                </a:solidFill>
                <a:effectLst/>
                <a:latin typeface="+mn-lt"/>
                <a:ea typeface="+mn-ea"/>
                <a:cs typeface="+mn-cs"/>
              </a:rPr>
              <a:t>6</a:t>
            </a:r>
            <a:r>
              <a:rPr lang="en-US" sz="1200" kern="1200">
                <a:solidFill>
                  <a:schemeClr val="tx1"/>
                </a:solidFill>
                <a:effectLst/>
                <a:latin typeface="+mn-lt"/>
                <a:ea typeface="+mn-ea"/>
                <a:cs typeface="+mn-cs"/>
              </a:rPr>
              <a:t> And this time their nets were so full of fish they began to tear! </a:t>
            </a:r>
            <a:r>
              <a:rPr lang="en-US" sz="1200" b="1" kern="1200" baseline="30000">
                <a:solidFill>
                  <a:schemeClr val="tx1"/>
                </a:solidFill>
                <a:effectLst/>
                <a:latin typeface="+mn-lt"/>
                <a:ea typeface="+mn-ea"/>
                <a:cs typeface="+mn-cs"/>
              </a:rPr>
              <a:t>7</a:t>
            </a:r>
            <a:r>
              <a:rPr lang="en-US" sz="1200" kern="1200">
                <a:solidFill>
                  <a:schemeClr val="tx1"/>
                </a:solidFill>
                <a:effectLst/>
                <a:latin typeface="+mn-lt"/>
                <a:ea typeface="+mn-ea"/>
                <a:cs typeface="+mn-cs"/>
              </a:rPr>
              <a:t> A shout for help brought their partners in the other boat, and soon both boats were filled with fish and on the verge of sinking.</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5:8</a:t>
            </a:r>
            <a:r>
              <a:rPr lang="en-US" sz="1200" kern="1200">
                <a:solidFill>
                  <a:schemeClr val="tx1"/>
                </a:solidFill>
                <a:effectLst/>
                <a:latin typeface="+mn-lt"/>
                <a:ea typeface="+mn-ea"/>
                <a:cs typeface="+mn-cs"/>
              </a:rPr>
              <a:t>    When Simon Peter realized what had happened, he fell to his knees before Jesus and said, “Oh, Lord, please leave me—I’m such a sinful man.” </a:t>
            </a:r>
            <a:r>
              <a:rPr lang="en-US" sz="1200" b="1" kern="1200" baseline="30000">
                <a:solidFill>
                  <a:schemeClr val="tx1"/>
                </a:solidFill>
                <a:effectLst/>
                <a:latin typeface="+mn-lt"/>
                <a:ea typeface="+mn-ea"/>
                <a:cs typeface="+mn-cs"/>
              </a:rPr>
              <a:t>9</a:t>
            </a:r>
            <a:r>
              <a:rPr lang="en-US" sz="1200" kern="1200">
                <a:solidFill>
                  <a:schemeClr val="tx1"/>
                </a:solidFill>
                <a:effectLst/>
                <a:latin typeface="+mn-lt"/>
                <a:ea typeface="+mn-ea"/>
                <a:cs typeface="+mn-cs"/>
              </a:rPr>
              <a:t> For he was awestruck by the number of fish they had caught, as were the others with him. </a:t>
            </a:r>
            <a:r>
              <a:rPr lang="en-US" sz="1200" b="1" kern="1200" baseline="30000">
                <a:solidFill>
                  <a:schemeClr val="tx1"/>
                </a:solidFill>
                <a:effectLst/>
                <a:latin typeface="+mn-lt"/>
                <a:ea typeface="+mn-ea"/>
                <a:cs typeface="+mn-cs"/>
              </a:rPr>
              <a:t>10</a:t>
            </a:r>
            <a:r>
              <a:rPr lang="en-US" sz="1200" kern="1200">
                <a:solidFill>
                  <a:schemeClr val="tx1"/>
                </a:solidFill>
                <a:effectLst/>
                <a:latin typeface="+mn-lt"/>
                <a:ea typeface="+mn-ea"/>
                <a:cs typeface="+mn-cs"/>
              </a:rPr>
              <a:t> His partners, James and John, the sons of Zebedee, were also amazed. </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Jesus replied to Simon, “Don’t be afraid! From now on you’ll be fishing for people!”</a:t>
            </a:r>
          </a:p>
          <a:p>
            <a:r>
              <a:rPr lang="en-US" sz="1200" b="1" kern="1200" baseline="30000">
                <a:solidFill>
                  <a:schemeClr val="tx1"/>
                </a:solidFill>
                <a:effectLst/>
                <a:latin typeface="+mn-lt"/>
                <a:ea typeface="+mn-ea"/>
                <a:cs typeface="+mn-cs"/>
              </a:rPr>
              <a:t>11</a:t>
            </a:r>
            <a:r>
              <a:rPr lang="en-US" sz="1200" kern="1200">
                <a:solidFill>
                  <a:schemeClr val="tx1"/>
                </a:solidFill>
                <a:effectLst/>
                <a:latin typeface="+mn-lt"/>
                <a:ea typeface="+mn-ea"/>
                <a:cs typeface="+mn-cs"/>
              </a:rPr>
              <a:t> And as soon as they landed, they left everything and followed Jesus. </a:t>
            </a:r>
          </a:p>
        </p:txBody>
      </p:sp>
      <p:sp>
        <p:nvSpPr>
          <p:cNvPr id="4" name="Slide Number Placeholder 3"/>
          <p:cNvSpPr>
            <a:spLocks noGrp="1"/>
          </p:cNvSpPr>
          <p:nvPr>
            <p:ph type="sldNum" sz="quarter" idx="5"/>
          </p:nvPr>
        </p:nvSpPr>
        <p:spPr/>
        <p:txBody>
          <a:bodyPr/>
          <a:lstStyle/>
          <a:p>
            <a:fld id="{7FF8FD0F-CF75-4E76-A791-C623B2213724}" type="slidenum">
              <a:rPr lang="en-GB" smtClean="0"/>
              <a:t>98</a:t>
            </a:fld>
            <a:endParaRPr lang="en-GB"/>
          </a:p>
        </p:txBody>
      </p:sp>
    </p:spTree>
    <p:extLst>
      <p:ext uri="{BB962C8B-B14F-4D97-AF65-F5344CB8AC3E}">
        <p14:creationId xmlns:p14="http://schemas.microsoft.com/office/powerpoint/2010/main" val="150817443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Jesus Casts Out an Evil Spirit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1:21</a:t>
            </a:r>
            <a:r>
              <a:rPr lang="en-US" sz="1200" kern="1200">
                <a:solidFill>
                  <a:schemeClr val="tx1"/>
                </a:solidFill>
                <a:effectLst/>
                <a:latin typeface="+mn-lt"/>
                <a:ea typeface="+mn-ea"/>
                <a:cs typeface="+mn-cs"/>
              </a:rPr>
              <a:t>    Jesus and his companions went to the town of Capernaum. When the Sabbath day came, he went into the synagogue and began to teach. </a:t>
            </a:r>
            <a:r>
              <a:rPr lang="en-US" sz="1200" b="1" kern="1200" baseline="30000">
                <a:solidFill>
                  <a:schemeClr val="tx1"/>
                </a:solidFill>
                <a:effectLst/>
                <a:latin typeface="+mn-lt"/>
                <a:ea typeface="+mn-ea"/>
                <a:cs typeface="+mn-cs"/>
              </a:rPr>
              <a:t>22</a:t>
            </a:r>
            <a:r>
              <a:rPr lang="en-US" sz="1200" kern="1200">
                <a:solidFill>
                  <a:schemeClr val="tx1"/>
                </a:solidFill>
                <a:effectLst/>
                <a:latin typeface="+mn-lt"/>
                <a:ea typeface="+mn-ea"/>
                <a:cs typeface="+mn-cs"/>
              </a:rPr>
              <a:t> The people were amazed at his teaching, for he taught with real authority—quite unlike the teachers of religious law.</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1:23</a:t>
            </a:r>
            <a:r>
              <a:rPr lang="en-US" sz="1200" kern="1200">
                <a:solidFill>
                  <a:schemeClr val="tx1"/>
                </a:solidFill>
                <a:effectLst/>
                <a:latin typeface="+mn-lt"/>
                <a:ea typeface="+mn-ea"/>
                <a:cs typeface="+mn-cs"/>
              </a:rPr>
              <a:t>    Suddenly, a man in the synagogue who was possessed by an evil spirit cried out, </a:t>
            </a:r>
            <a:r>
              <a:rPr lang="en-US" sz="1200" b="1" kern="1200" baseline="30000">
                <a:solidFill>
                  <a:schemeClr val="tx1"/>
                </a:solidFill>
                <a:effectLst/>
                <a:latin typeface="+mn-lt"/>
                <a:ea typeface="+mn-ea"/>
                <a:cs typeface="+mn-cs"/>
              </a:rPr>
              <a:t>24</a:t>
            </a:r>
            <a:r>
              <a:rPr lang="en-US" sz="1200" kern="1200">
                <a:solidFill>
                  <a:schemeClr val="tx1"/>
                </a:solidFill>
                <a:effectLst/>
                <a:latin typeface="+mn-lt"/>
                <a:ea typeface="+mn-ea"/>
                <a:cs typeface="+mn-cs"/>
              </a:rPr>
              <a:t> “Why are you interfering with us, Jesus of Nazareth? Have you come to destroy us? I know who you are—the Holy One of God!”</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Mark 1:25</a:t>
            </a:r>
            <a:r>
              <a:rPr lang="en-US" sz="1200" kern="1200">
                <a:solidFill>
                  <a:schemeClr val="tx1"/>
                </a:solidFill>
                <a:effectLst/>
                <a:latin typeface="+mn-lt"/>
                <a:ea typeface="+mn-ea"/>
                <a:cs typeface="+mn-cs"/>
              </a:rPr>
              <a:t>    But Jesus reprimanded him. “Be quiet! Come out of the man,” he ordered. </a:t>
            </a:r>
            <a:r>
              <a:rPr lang="en-US" sz="1200" b="1" kern="1200" baseline="30000">
                <a:solidFill>
                  <a:schemeClr val="tx1"/>
                </a:solidFill>
                <a:effectLst/>
                <a:latin typeface="+mn-lt"/>
                <a:ea typeface="+mn-ea"/>
                <a:cs typeface="+mn-cs"/>
              </a:rPr>
              <a:t>26</a:t>
            </a:r>
            <a:r>
              <a:rPr lang="en-US" sz="1200" kern="1200">
                <a:solidFill>
                  <a:schemeClr val="tx1"/>
                </a:solidFill>
                <a:effectLst/>
                <a:latin typeface="+mn-lt"/>
                <a:ea typeface="+mn-ea"/>
                <a:cs typeface="+mn-cs"/>
              </a:rPr>
              <a:t> At that, the evil spirit screamed, threw the man into a convulsion, and then came out of him.</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Mark 1:27</a:t>
            </a:r>
            <a:r>
              <a:rPr lang="en-US" sz="1200" kern="1200">
                <a:solidFill>
                  <a:schemeClr val="tx1"/>
                </a:solidFill>
                <a:effectLst/>
                <a:latin typeface="+mn-lt"/>
                <a:ea typeface="+mn-ea"/>
                <a:cs typeface="+mn-cs"/>
              </a:rPr>
              <a:t>    Amazement gripped the audience, and they began to discuss what had happened. “What sort of new teaching is this?” they asked excitedly. “It has such authority! Even evil spirits obey his orders!” </a:t>
            </a:r>
            <a:r>
              <a:rPr lang="en-US" sz="1200" b="1" kern="1200" baseline="30000">
                <a:solidFill>
                  <a:schemeClr val="tx1"/>
                </a:solidFill>
                <a:effectLst/>
                <a:latin typeface="+mn-lt"/>
                <a:ea typeface="+mn-ea"/>
                <a:cs typeface="+mn-cs"/>
              </a:rPr>
              <a:t>28</a:t>
            </a:r>
            <a:r>
              <a:rPr lang="en-US" sz="1200" kern="1200">
                <a:solidFill>
                  <a:schemeClr val="tx1"/>
                </a:solidFill>
                <a:effectLst/>
                <a:latin typeface="+mn-lt"/>
                <a:ea typeface="+mn-ea"/>
                <a:cs typeface="+mn-cs"/>
              </a:rPr>
              <a:t> The news about Jesus spread quickly throughout the entire region of Galilee.</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Jesus Casts Out a Demon</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4:31</a:t>
            </a:r>
            <a:r>
              <a:rPr lang="en-US" sz="1200" kern="1200">
                <a:solidFill>
                  <a:schemeClr val="tx1"/>
                </a:solidFill>
                <a:effectLst/>
                <a:latin typeface="+mn-lt"/>
                <a:ea typeface="+mn-ea"/>
                <a:cs typeface="+mn-cs"/>
              </a:rPr>
              <a:t>    Then Jesus went to Capernaum, a town in Galilee, and taught there in the synagogue every Sabbath day. </a:t>
            </a:r>
            <a:r>
              <a:rPr lang="en-US" sz="1200" b="1" kern="1200" baseline="30000">
                <a:solidFill>
                  <a:schemeClr val="tx1"/>
                </a:solidFill>
                <a:effectLst/>
                <a:latin typeface="+mn-lt"/>
                <a:ea typeface="+mn-ea"/>
                <a:cs typeface="+mn-cs"/>
              </a:rPr>
              <a:t>32</a:t>
            </a:r>
            <a:r>
              <a:rPr lang="en-US" sz="1200" kern="1200">
                <a:solidFill>
                  <a:schemeClr val="tx1"/>
                </a:solidFill>
                <a:effectLst/>
                <a:latin typeface="+mn-lt"/>
                <a:ea typeface="+mn-ea"/>
                <a:cs typeface="+mn-cs"/>
              </a:rPr>
              <a:t> There, too, the people were amazed at his teaching, for he spoke with authority.</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4:33</a:t>
            </a:r>
            <a:r>
              <a:rPr lang="en-US" sz="1200" kern="1200">
                <a:solidFill>
                  <a:schemeClr val="tx1"/>
                </a:solidFill>
                <a:effectLst/>
                <a:latin typeface="+mn-lt"/>
                <a:ea typeface="+mn-ea"/>
                <a:cs typeface="+mn-cs"/>
              </a:rPr>
              <a:t>    Once when he was in the synagogue, a man possessed by a demon—an evil spirit—cried out, shouting, </a:t>
            </a:r>
            <a:r>
              <a:rPr lang="en-US" sz="1200" b="1" kern="1200" baseline="30000">
                <a:solidFill>
                  <a:schemeClr val="tx1"/>
                </a:solidFill>
                <a:effectLst/>
                <a:latin typeface="+mn-lt"/>
                <a:ea typeface="+mn-ea"/>
                <a:cs typeface="+mn-cs"/>
              </a:rPr>
              <a:t>34</a:t>
            </a:r>
            <a:r>
              <a:rPr lang="en-US" sz="1200" kern="1200">
                <a:solidFill>
                  <a:schemeClr val="tx1"/>
                </a:solidFill>
                <a:effectLst/>
                <a:latin typeface="+mn-lt"/>
                <a:ea typeface="+mn-ea"/>
                <a:cs typeface="+mn-cs"/>
              </a:rPr>
              <a:t> “Go away! Why are you interfering with us, Jesus of Nazareth? Have you come to destroy us? I know who you are—the Holy One of God!”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4:35</a:t>
            </a:r>
            <a:r>
              <a:rPr lang="en-US" sz="1200" kern="1200">
                <a:solidFill>
                  <a:schemeClr val="tx1"/>
                </a:solidFill>
                <a:effectLst/>
                <a:latin typeface="+mn-lt"/>
                <a:ea typeface="+mn-ea"/>
                <a:cs typeface="+mn-cs"/>
              </a:rPr>
              <a:t>    But Jesus reprimanded him. “Be quiet! Come out of the man,” he ordered. At that, the demon threw the man to the floor as the crowd watched; then it came out of him without hurting him further.</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4:36</a:t>
            </a:r>
            <a:r>
              <a:rPr lang="en-US" sz="1200" kern="1200">
                <a:solidFill>
                  <a:schemeClr val="tx1"/>
                </a:solidFill>
                <a:effectLst/>
                <a:latin typeface="+mn-lt"/>
                <a:ea typeface="+mn-ea"/>
                <a:cs typeface="+mn-cs"/>
              </a:rPr>
              <a:t>    Amazed, the people exclaimed, “What authority and power this man’s words possess! Even evil spirits obey him, and they flee at his command!” </a:t>
            </a:r>
            <a:r>
              <a:rPr lang="en-US" sz="1200" b="1" kern="1200" baseline="30000">
                <a:solidFill>
                  <a:schemeClr val="tx1"/>
                </a:solidFill>
                <a:effectLst/>
                <a:latin typeface="+mn-lt"/>
                <a:ea typeface="+mn-ea"/>
                <a:cs typeface="+mn-cs"/>
              </a:rPr>
              <a:t>37</a:t>
            </a:r>
            <a:r>
              <a:rPr lang="en-US" sz="1200" kern="1200">
                <a:solidFill>
                  <a:schemeClr val="tx1"/>
                </a:solidFill>
                <a:effectLst/>
                <a:latin typeface="+mn-lt"/>
                <a:ea typeface="+mn-ea"/>
                <a:cs typeface="+mn-cs"/>
              </a:rPr>
              <a:t> The news about Jesus spread through every village in the entire region. </a:t>
            </a:r>
          </a:p>
        </p:txBody>
      </p:sp>
      <p:sp>
        <p:nvSpPr>
          <p:cNvPr id="4" name="Slide Number Placeholder 3"/>
          <p:cNvSpPr>
            <a:spLocks noGrp="1"/>
          </p:cNvSpPr>
          <p:nvPr>
            <p:ph type="sldNum" sz="quarter" idx="5"/>
          </p:nvPr>
        </p:nvSpPr>
        <p:spPr/>
        <p:txBody>
          <a:bodyPr/>
          <a:lstStyle/>
          <a:p>
            <a:fld id="{7FF8FD0F-CF75-4E76-A791-C623B2213724}" type="slidenum">
              <a:rPr lang="en-GB" smtClean="0"/>
              <a:t>99</a:t>
            </a:fld>
            <a:endParaRPr lang="en-GB"/>
          </a:p>
        </p:txBody>
      </p:sp>
    </p:spTree>
    <p:extLst>
      <p:ext uri="{BB962C8B-B14F-4D97-AF65-F5344CB8AC3E}">
        <p14:creationId xmlns:p14="http://schemas.microsoft.com/office/powerpoint/2010/main" val="280945327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Jesus left Nazareth and went to live in Capernaum on the shore of Lake Galilee.</a:t>
            </a:r>
          </a:p>
          <a:p>
            <a:pPr marL="216000" indent="0">
              <a:buNone/>
            </a:pPr>
            <a:endParaRPr lang="en-US"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As Jesus was walking beside the Sea of Galilee, he saw two brothers, Simon (later called Peter) and his brother Andrew.</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Weddings are a time of joy.</a:t>
            </a:r>
          </a:p>
        </p:txBody>
      </p:sp>
    </p:spTree>
    <p:extLst>
      <p:ext uri="{BB962C8B-B14F-4D97-AF65-F5344CB8AC3E}">
        <p14:creationId xmlns:p14="http://schemas.microsoft.com/office/powerpoint/2010/main" val="1171948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They both worked as fishermen and were casting a net into the lake.</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‘Come, follow me,’ Jesus said, ‘and I will send you out to fish for people.’</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Immediately they left their nets and followed him.</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Going further along the shore Jesus saw two other brothers, James and John. They too were fishermen, working in their boat.</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James and John were with their father Zebedee, preparing their nets.</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Jesus called them leave their jobs to follow Him. Immediately they both left the boat and their father to be with Jesus.</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 four fishermen followed Jesus as He set off to tour Galilee, teaching in synagogues, proclaiming the good news of the kingdom of God, and healing people of every disease and sickness.</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Lucida Grande" panose="020B0600040502020204" pitchFamily="34" charset="0"/>
              </a:rPr>
              <a:t>Jesus Casts Out an Evil Spirit</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1:21</a:t>
            </a:r>
            <a:r>
              <a:rPr lang="en-US" dirty="0">
                <a:effectLst/>
                <a:latin typeface="Lucida Grande" panose="020B0600040502020204" pitchFamily="34" charset="0"/>
              </a:rPr>
              <a:t>    Jesus and his companions went to the town of Capernaum. When the Sabbath day came, he went into the synagogue and began to teach. </a:t>
            </a:r>
            <a:r>
              <a:rPr lang="en-US" b="1" baseline="30000" dirty="0">
                <a:solidFill>
                  <a:srgbClr val="006699"/>
                </a:solidFill>
                <a:effectLst/>
                <a:latin typeface="Helvetica Neue" panose="02000503000000020004" pitchFamily="2" charset="0"/>
              </a:rPr>
              <a:t>22</a:t>
            </a:r>
            <a:r>
              <a:rPr lang="en-US" dirty="0">
                <a:effectLst/>
                <a:latin typeface="Lucida Grande" panose="020B0600040502020204" pitchFamily="34" charset="0"/>
              </a:rPr>
              <a:t> The people were amazed at his teaching, for he taught with real authority—quite unlike the teachers of religious law.</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1:23</a:t>
            </a:r>
            <a:r>
              <a:rPr lang="en-US" dirty="0">
                <a:effectLst/>
                <a:latin typeface="Lucida Grande" panose="020B0600040502020204" pitchFamily="34" charset="0"/>
              </a:rPr>
              <a:t>    Suddenly, a man in the synagogue who was possessed by an evil spirit cried out, </a:t>
            </a:r>
            <a:r>
              <a:rPr lang="en-US" b="1" baseline="30000" dirty="0">
                <a:solidFill>
                  <a:srgbClr val="006699"/>
                </a:solidFill>
                <a:effectLst/>
                <a:latin typeface="Helvetica Neue" panose="02000503000000020004" pitchFamily="2" charset="0"/>
              </a:rPr>
              <a:t>24</a:t>
            </a:r>
            <a:r>
              <a:rPr lang="en-US" dirty="0">
                <a:effectLst/>
                <a:latin typeface="Lucida Grande" panose="020B0600040502020204" pitchFamily="34" charset="0"/>
              </a:rPr>
              <a:t> “Why are you interfering with us, Jesus of Nazareth? Have you come to destroy us? I know who you are—the Holy One of God!”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1:25</a:t>
            </a:r>
            <a:r>
              <a:rPr lang="en-US" dirty="0">
                <a:effectLst/>
                <a:latin typeface="Lucida Grande" panose="020B0600040502020204" pitchFamily="34" charset="0"/>
              </a:rPr>
              <a:t>    But Jesus reprimanded him. </a:t>
            </a:r>
            <a:r>
              <a:rPr lang="en-US" dirty="0">
                <a:solidFill>
                  <a:srgbClr val="FF2500"/>
                </a:solidFill>
                <a:effectLst/>
                <a:latin typeface="Lucida Grande" panose="020B0600040502020204" pitchFamily="34" charset="0"/>
              </a:rPr>
              <a:t>“Be quiet! Come out of the man,”</a:t>
            </a:r>
            <a:r>
              <a:rPr lang="en-US" dirty="0">
                <a:effectLst/>
                <a:latin typeface="Lucida Grande" panose="020B0600040502020204" pitchFamily="34" charset="0"/>
              </a:rPr>
              <a:t> he ordered. </a:t>
            </a:r>
            <a:r>
              <a:rPr lang="en-US" b="1" baseline="30000" dirty="0">
                <a:solidFill>
                  <a:srgbClr val="006699"/>
                </a:solidFill>
                <a:effectLst/>
                <a:latin typeface="Helvetica Neue" panose="02000503000000020004" pitchFamily="2" charset="0"/>
              </a:rPr>
              <a:t>26</a:t>
            </a:r>
            <a:r>
              <a:rPr lang="en-US" dirty="0">
                <a:effectLst/>
                <a:latin typeface="Lucida Grande" panose="020B0600040502020204" pitchFamily="34" charset="0"/>
              </a:rPr>
              <a:t> At that, the evil spirit screamed, threw the man into a convulsion, and then came out of him.</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1:27</a:t>
            </a:r>
            <a:r>
              <a:rPr lang="en-US" dirty="0">
                <a:effectLst/>
                <a:latin typeface="Lucida Grande" panose="020B0600040502020204" pitchFamily="34" charset="0"/>
              </a:rPr>
              <a:t>    Amazement gripped the audience, and they began to discuss what had happened. “What sort of new teaching is this?” they asked excitedly. “It has such authority! Even evil spirits obey his orders!” </a:t>
            </a:r>
            <a:r>
              <a:rPr lang="en-US" b="1" baseline="30000" dirty="0">
                <a:solidFill>
                  <a:srgbClr val="006699"/>
                </a:solidFill>
                <a:effectLst/>
                <a:latin typeface="Helvetica Neue" panose="02000503000000020004" pitchFamily="2" charset="0"/>
              </a:rPr>
              <a:t>28</a:t>
            </a:r>
            <a:r>
              <a:rPr lang="en-US" dirty="0">
                <a:effectLst/>
                <a:latin typeface="Lucida Grande" panose="020B0600040502020204" pitchFamily="34" charset="0"/>
              </a:rPr>
              <a:t> The news about Jesus spread quickly throughout the entire region of Galilee.</a:t>
            </a:r>
          </a:p>
          <a:p>
            <a:endParaRPr lang="en-US" dirty="0">
              <a:effectLst/>
              <a:latin typeface="Lucida Grande" panose="020B0600040502020204" pitchFamily="34" charset="0"/>
            </a:endParaRPr>
          </a:p>
          <a:p>
            <a:r>
              <a:rPr lang="en-US" dirty="0">
                <a:effectLst/>
                <a:latin typeface="Lucida Grande" panose="020B0600040502020204" pitchFamily="34" charset="0"/>
              </a:rPr>
              <a:t>Jesus Casts Out a Demon</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4:31</a:t>
            </a:r>
            <a:r>
              <a:rPr lang="en-US" dirty="0">
                <a:effectLst/>
                <a:latin typeface="Lucida Grande" panose="020B0600040502020204" pitchFamily="34" charset="0"/>
              </a:rPr>
              <a:t>    Then Jesus went to Capernaum, a town in Galilee, and taught there in the synagogue every Sabbath day. </a:t>
            </a:r>
            <a:r>
              <a:rPr lang="en-US" b="1" baseline="30000" dirty="0">
                <a:solidFill>
                  <a:srgbClr val="006699"/>
                </a:solidFill>
                <a:effectLst/>
                <a:latin typeface="Helvetica Neue" panose="02000503000000020004" pitchFamily="2" charset="0"/>
              </a:rPr>
              <a:t>32</a:t>
            </a:r>
            <a:r>
              <a:rPr lang="en-US" dirty="0">
                <a:effectLst/>
                <a:latin typeface="Lucida Grande" panose="020B0600040502020204" pitchFamily="34" charset="0"/>
              </a:rPr>
              <a:t> There, too, the people were amazed at his teaching, for he spoke with authority.</a:t>
            </a:r>
          </a:p>
          <a:p>
            <a:endParaRPr lang="en-US" b="1" dirty="0">
              <a:solidFill>
                <a:srgbClr val="006699"/>
              </a:solidFill>
              <a:effectLst/>
              <a:latin typeface="Helvetica Neue" panose="02000503000000020004" pitchFamily="2" charset="0"/>
            </a:endParaRPr>
          </a:p>
          <a:p>
            <a:r>
              <a:rPr lang="en-US" b="1" dirty="0">
                <a:solidFill>
                  <a:srgbClr val="006699"/>
                </a:solidFill>
                <a:effectLst/>
                <a:latin typeface="Helvetica Neue" panose="02000503000000020004" pitchFamily="2" charset="0"/>
              </a:rPr>
              <a:t>Luke 4:33</a:t>
            </a:r>
            <a:r>
              <a:rPr lang="en-US" dirty="0">
                <a:effectLst/>
                <a:latin typeface="Lucida Grande" panose="020B0600040502020204" pitchFamily="34" charset="0"/>
              </a:rPr>
              <a:t>    Once when he was in the synagogue, a man possessed by a demon—an evil spirit—cried out, shouting, </a:t>
            </a:r>
            <a:r>
              <a:rPr lang="en-US" b="1" baseline="30000" dirty="0">
                <a:solidFill>
                  <a:srgbClr val="006699"/>
                </a:solidFill>
                <a:effectLst/>
                <a:latin typeface="Helvetica Neue" panose="02000503000000020004" pitchFamily="2" charset="0"/>
              </a:rPr>
              <a:t>34</a:t>
            </a:r>
            <a:r>
              <a:rPr lang="en-US" dirty="0">
                <a:effectLst/>
                <a:latin typeface="Lucida Grande" panose="020B0600040502020204" pitchFamily="34" charset="0"/>
              </a:rPr>
              <a:t> “Go away! Why are you interfering with us, Jesus of Nazareth? Have you come to destroy us? I know who you are—the Holy One of God!”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4:35</a:t>
            </a:r>
            <a:r>
              <a:rPr lang="en-US" dirty="0">
                <a:effectLst/>
                <a:latin typeface="Lucida Grande" panose="020B0600040502020204" pitchFamily="34" charset="0"/>
              </a:rPr>
              <a:t>    But Jesus reprimanded him. </a:t>
            </a:r>
            <a:r>
              <a:rPr lang="en-US" dirty="0">
                <a:solidFill>
                  <a:srgbClr val="FF2500"/>
                </a:solidFill>
                <a:effectLst/>
                <a:latin typeface="Lucida Grande" panose="020B0600040502020204" pitchFamily="34" charset="0"/>
              </a:rPr>
              <a:t>“Be quiet! Come out of the man,”</a:t>
            </a:r>
            <a:r>
              <a:rPr lang="en-US" dirty="0">
                <a:effectLst/>
                <a:latin typeface="Lucida Grande" panose="020B0600040502020204" pitchFamily="34" charset="0"/>
              </a:rPr>
              <a:t> he ordered. At that, the demon threw the man to the floor as the crowd watched; then it came out of him without hurting him further.</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4:36</a:t>
            </a:r>
            <a:r>
              <a:rPr lang="en-US" dirty="0">
                <a:effectLst/>
                <a:latin typeface="Lucida Grande" panose="020B0600040502020204" pitchFamily="34" charset="0"/>
              </a:rPr>
              <a:t>    Amazed, the people exclaimed, “What authority and power this man’s words possess! Even evil spirits obey him, and they flee at his command!” </a:t>
            </a:r>
            <a:r>
              <a:rPr lang="en-US" b="1" baseline="30000" dirty="0">
                <a:solidFill>
                  <a:srgbClr val="006699"/>
                </a:solidFill>
                <a:effectLst/>
                <a:latin typeface="Helvetica Neue" panose="02000503000000020004" pitchFamily="2" charset="0"/>
              </a:rPr>
              <a:t>37</a:t>
            </a:r>
            <a:r>
              <a:rPr lang="en-US" dirty="0">
                <a:effectLst/>
                <a:latin typeface="Lucida Grande" panose="020B0600040502020204" pitchFamily="34" charset="0"/>
              </a:rPr>
              <a:t> The news about Jesus spread through every village in the entire region. </a:t>
            </a:r>
          </a:p>
          <a:p>
            <a:endParaRPr lang="en-US" dirty="0"/>
          </a:p>
        </p:txBody>
      </p:sp>
      <p:sp>
        <p:nvSpPr>
          <p:cNvPr id="4" name="Slide Number Placeholder 3"/>
          <p:cNvSpPr>
            <a:spLocks noGrp="1"/>
          </p:cNvSpPr>
          <p:nvPr>
            <p:ph type="sldNum" sz="quarter" idx="5"/>
          </p:nvPr>
        </p:nvSpPr>
        <p:spPr/>
        <p:txBody>
          <a:bodyPr/>
          <a:lstStyle/>
          <a:p>
            <a:fld id="{7FF8FD0F-CF75-4E76-A791-C623B2213724}" type="slidenum">
              <a:rPr lang="en-GB" smtClean="0"/>
              <a:t>110</a:t>
            </a:fld>
            <a:endParaRPr lang="en-GB" dirty="0"/>
          </a:p>
        </p:txBody>
      </p:sp>
    </p:spTree>
    <p:extLst>
      <p:ext uri="{BB962C8B-B14F-4D97-AF65-F5344CB8AC3E}">
        <p14:creationId xmlns:p14="http://schemas.microsoft.com/office/powerpoint/2010/main" val="152704200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Jesus Casts Out an Evil Spirit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1:21</a:t>
            </a:r>
            <a:r>
              <a:rPr lang="en-US" sz="1200" kern="1200">
                <a:solidFill>
                  <a:schemeClr val="tx1"/>
                </a:solidFill>
                <a:effectLst/>
                <a:latin typeface="+mn-lt"/>
                <a:ea typeface="+mn-ea"/>
                <a:cs typeface="+mn-cs"/>
              </a:rPr>
              <a:t>    Jesus and his companions went to the town of Capernaum. When the Sabbath day came, he went into the synagogue and began to teach. </a:t>
            </a:r>
            <a:r>
              <a:rPr lang="en-US" sz="1200" b="1" kern="1200" baseline="30000">
                <a:solidFill>
                  <a:schemeClr val="tx1"/>
                </a:solidFill>
                <a:effectLst/>
                <a:latin typeface="+mn-lt"/>
                <a:ea typeface="+mn-ea"/>
                <a:cs typeface="+mn-cs"/>
              </a:rPr>
              <a:t>22</a:t>
            </a:r>
            <a:r>
              <a:rPr lang="en-US" sz="1200" kern="1200">
                <a:solidFill>
                  <a:schemeClr val="tx1"/>
                </a:solidFill>
                <a:effectLst/>
                <a:latin typeface="+mn-lt"/>
                <a:ea typeface="+mn-ea"/>
                <a:cs typeface="+mn-cs"/>
              </a:rPr>
              <a:t> The people were amazed at his teaching, for he taught with real authority—quite unlike the teachers of religious law.</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1:23</a:t>
            </a:r>
            <a:r>
              <a:rPr lang="en-US" sz="1200" kern="1200">
                <a:solidFill>
                  <a:schemeClr val="tx1"/>
                </a:solidFill>
                <a:effectLst/>
                <a:latin typeface="+mn-lt"/>
                <a:ea typeface="+mn-ea"/>
                <a:cs typeface="+mn-cs"/>
              </a:rPr>
              <a:t>    Suddenly, a man in the synagogue who was possessed by an evil spirit cried out, </a:t>
            </a:r>
            <a:r>
              <a:rPr lang="en-US" sz="1200" b="1" kern="1200" baseline="30000">
                <a:solidFill>
                  <a:schemeClr val="tx1"/>
                </a:solidFill>
                <a:effectLst/>
                <a:latin typeface="+mn-lt"/>
                <a:ea typeface="+mn-ea"/>
                <a:cs typeface="+mn-cs"/>
              </a:rPr>
              <a:t>24</a:t>
            </a:r>
            <a:r>
              <a:rPr lang="en-US" sz="1200" kern="1200">
                <a:solidFill>
                  <a:schemeClr val="tx1"/>
                </a:solidFill>
                <a:effectLst/>
                <a:latin typeface="+mn-lt"/>
                <a:ea typeface="+mn-ea"/>
                <a:cs typeface="+mn-cs"/>
              </a:rPr>
              <a:t> “Why are you interfering with us, Jesus of Nazareth? Have you come to destroy us? I know who you are—the Holy One of God!”</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Mark 1:25</a:t>
            </a:r>
            <a:r>
              <a:rPr lang="en-US" sz="1200" kern="1200">
                <a:solidFill>
                  <a:schemeClr val="tx1"/>
                </a:solidFill>
                <a:effectLst/>
                <a:latin typeface="+mn-lt"/>
                <a:ea typeface="+mn-ea"/>
                <a:cs typeface="+mn-cs"/>
              </a:rPr>
              <a:t>    But Jesus reprimanded him. “Be quiet! Come out of the man,” he ordered. </a:t>
            </a:r>
            <a:r>
              <a:rPr lang="en-US" sz="1200" b="1" kern="1200" baseline="30000">
                <a:solidFill>
                  <a:schemeClr val="tx1"/>
                </a:solidFill>
                <a:effectLst/>
                <a:latin typeface="+mn-lt"/>
                <a:ea typeface="+mn-ea"/>
                <a:cs typeface="+mn-cs"/>
              </a:rPr>
              <a:t>26</a:t>
            </a:r>
            <a:r>
              <a:rPr lang="en-US" sz="1200" kern="1200">
                <a:solidFill>
                  <a:schemeClr val="tx1"/>
                </a:solidFill>
                <a:effectLst/>
                <a:latin typeface="+mn-lt"/>
                <a:ea typeface="+mn-ea"/>
                <a:cs typeface="+mn-cs"/>
              </a:rPr>
              <a:t> At that, the evil spirit screamed, threw the man into a convulsion, and then came out of him.</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Mark 1:27</a:t>
            </a:r>
            <a:r>
              <a:rPr lang="en-US" sz="1200" kern="1200">
                <a:solidFill>
                  <a:schemeClr val="tx1"/>
                </a:solidFill>
                <a:effectLst/>
                <a:latin typeface="+mn-lt"/>
                <a:ea typeface="+mn-ea"/>
                <a:cs typeface="+mn-cs"/>
              </a:rPr>
              <a:t>    Amazement gripped the audience, and they began to discuss what had happened. “What sort of new teaching is this?” they asked excitedly. “It has such authority! Even evil spirits obey his orders!” </a:t>
            </a:r>
            <a:r>
              <a:rPr lang="en-US" sz="1200" b="1" kern="1200" baseline="30000">
                <a:solidFill>
                  <a:schemeClr val="tx1"/>
                </a:solidFill>
                <a:effectLst/>
                <a:latin typeface="+mn-lt"/>
                <a:ea typeface="+mn-ea"/>
                <a:cs typeface="+mn-cs"/>
              </a:rPr>
              <a:t>28</a:t>
            </a:r>
            <a:r>
              <a:rPr lang="en-US" sz="1200" kern="1200">
                <a:solidFill>
                  <a:schemeClr val="tx1"/>
                </a:solidFill>
                <a:effectLst/>
                <a:latin typeface="+mn-lt"/>
                <a:ea typeface="+mn-ea"/>
                <a:cs typeface="+mn-cs"/>
              </a:rPr>
              <a:t> The news about Jesus spread quickly throughout the entire region of Galilee.</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Jesus Casts Out a Demon</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4:31</a:t>
            </a:r>
            <a:r>
              <a:rPr lang="en-US" sz="1200" kern="1200">
                <a:solidFill>
                  <a:schemeClr val="tx1"/>
                </a:solidFill>
                <a:effectLst/>
                <a:latin typeface="+mn-lt"/>
                <a:ea typeface="+mn-ea"/>
                <a:cs typeface="+mn-cs"/>
              </a:rPr>
              <a:t>    Then Jesus went to Capernaum, a town in Galilee, and taught there in the synagogue every Sabbath day. </a:t>
            </a:r>
            <a:r>
              <a:rPr lang="en-US" sz="1200" b="1" kern="1200" baseline="30000">
                <a:solidFill>
                  <a:schemeClr val="tx1"/>
                </a:solidFill>
                <a:effectLst/>
                <a:latin typeface="+mn-lt"/>
                <a:ea typeface="+mn-ea"/>
                <a:cs typeface="+mn-cs"/>
              </a:rPr>
              <a:t>32</a:t>
            </a:r>
            <a:r>
              <a:rPr lang="en-US" sz="1200" kern="1200">
                <a:solidFill>
                  <a:schemeClr val="tx1"/>
                </a:solidFill>
                <a:effectLst/>
                <a:latin typeface="+mn-lt"/>
                <a:ea typeface="+mn-ea"/>
                <a:cs typeface="+mn-cs"/>
              </a:rPr>
              <a:t> There, too, the people were amazed at his teaching, for he spoke with authority.</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4:33</a:t>
            </a:r>
            <a:r>
              <a:rPr lang="en-US" sz="1200" kern="1200">
                <a:solidFill>
                  <a:schemeClr val="tx1"/>
                </a:solidFill>
                <a:effectLst/>
                <a:latin typeface="+mn-lt"/>
                <a:ea typeface="+mn-ea"/>
                <a:cs typeface="+mn-cs"/>
              </a:rPr>
              <a:t>    Once when he was in the synagogue, a man possessed by a demon—an evil spirit—cried out, shouting, </a:t>
            </a:r>
            <a:r>
              <a:rPr lang="en-US" sz="1200" b="1" kern="1200" baseline="30000">
                <a:solidFill>
                  <a:schemeClr val="tx1"/>
                </a:solidFill>
                <a:effectLst/>
                <a:latin typeface="+mn-lt"/>
                <a:ea typeface="+mn-ea"/>
                <a:cs typeface="+mn-cs"/>
              </a:rPr>
              <a:t>34</a:t>
            </a:r>
            <a:r>
              <a:rPr lang="en-US" sz="1200" kern="1200">
                <a:solidFill>
                  <a:schemeClr val="tx1"/>
                </a:solidFill>
                <a:effectLst/>
                <a:latin typeface="+mn-lt"/>
                <a:ea typeface="+mn-ea"/>
                <a:cs typeface="+mn-cs"/>
              </a:rPr>
              <a:t> “Go away! Why are you interfering with us, Jesus of Nazareth? Have you come to destroy us? I know who you are—the Holy One of God!”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4:35</a:t>
            </a:r>
            <a:r>
              <a:rPr lang="en-US" sz="1200" kern="1200">
                <a:solidFill>
                  <a:schemeClr val="tx1"/>
                </a:solidFill>
                <a:effectLst/>
                <a:latin typeface="+mn-lt"/>
                <a:ea typeface="+mn-ea"/>
                <a:cs typeface="+mn-cs"/>
              </a:rPr>
              <a:t>    But Jesus reprimanded him. “Be quiet! Come out of the man,” he ordered. At that, the demon threw the man to the floor as the crowd watched; then it came out of him without hurting him further.</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4:36</a:t>
            </a:r>
            <a:r>
              <a:rPr lang="en-US" sz="1200" kern="1200">
                <a:solidFill>
                  <a:schemeClr val="tx1"/>
                </a:solidFill>
                <a:effectLst/>
                <a:latin typeface="+mn-lt"/>
                <a:ea typeface="+mn-ea"/>
                <a:cs typeface="+mn-cs"/>
              </a:rPr>
              <a:t>    Amazed, the people exclaimed, “What authority and power this man’s words possess! Even evil spirits obey him, and they flee at his command!” </a:t>
            </a:r>
            <a:r>
              <a:rPr lang="en-US" sz="1200" b="1" kern="1200" baseline="30000">
                <a:solidFill>
                  <a:schemeClr val="tx1"/>
                </a:solidFill>
                <a:effectLst/>
                <a:latin typeface="+mn-lt"/>
                <a:ea typeface="+mn-ea"/>
                <a:cs typeface="+mn-cs"/>
              </a:rPr>
              <a:t>37</a:t>
            </a:r>
            <a:r>
              <a:rPr lang="en-US" sz="1200" kern="1200">
                <a:solidFill>
                  <a:schemeClr val="tx1"/>
                </a:solidFill>
                <a:effectLst/>
                <a:latin typeface="+mn-lt"/>
                <a:ea typeface="+mn-ea"/>
                <a:cs typeface="+mn-cs"/>
              </a:rPr>
              <a:t> The news about Jesus spread through every village in the entire region. </a:t>
            </a:r>
          </a:p>
        </p:txBody>
      </p:sp>
      <p:sp>
        <p:nvSpPr>
          <p:cNvPr id="4" name="Slide Number Placeholder 3"/>
          <p:cNvSpPr>
            <a:spLocks noGrp="1"/>
          </p:cNvSpPr>
          <p:nvPr>
            <p:ph type="sldNum" sz="quarter" idx="5"/>
          </p:nvPr>
        </p:nvSpPr>
        <p:spPr/>
        <p:txBody>
          <a:bodyPr/>
          <a:lstStyle/>
          <a:p>
            <a:fld id="{7FF8FD0F-CF75-4E76-A791-C623B2213724}" type="slidenum">
              <a:rPr lang="en-GB" smtClean="0"/>
              <a:t>111</a:t>
            </a:fld>
            <a:endParaRPr lang="en-GB"/>
          </a:p>
        </p:txBody>
      </p:sp>
    </p:spTree>
    <p:extLst>
      <p:ext uri="{BB962C8B-B14F-4D97-AF65-F5344CB8AC3E}">
        <p14:creationId xmlns:p14="http://schemas.microsoft.com/office/powerpoint/2010/main" val="3331254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40.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03/10/2025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03/10/2025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269706680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290930591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100798921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9015716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8915760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07" indent="0">
              <a:buNone/>
              <a:defRPr sz="1800"/>
            </a:lvl2pPr>
            <a:lvl3pPr marL="913815" indent="0">
              <a:buNone/>
              <a:defRPr sz="1600"/>
            </a:lvl3pPr>
            <a:lvl4pPr marL="1370716" indent="0">
              <a:buNone/>
              <a:defRPr sz="1400"/>
            </a:lvl4pPr>
            <a:lvl5pPr marL="1827627" indent="0">
              <a:buNone/>
              <a:defRPr sz="1400"/>
            </a:lvl5pPr>
            <a:lvl6pPr marL="2284525" indent="0">
              <a:buNone/>
              <a:defRPr sz="1400"/>
            </a:lvl6pPr>
            <a:lvl7pPr marL="2741432" indent="0">
              <a:buNone/>
              <a:defRPr sz="1400"/>
            </a:lvl7pPr>
            <a:lvl8pPr marL="3198336" indent="0">
              <a:buNone/>
              <a:defRPr sz="1400"/>
            </a:lvl8pPr>
            <a:lvl9pPr marL="365524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0075461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7483906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07" indent="0">
              <a:buNone/>
              <a:defRPr sz="2000" b="1"/>
            </a:lvl2pPr>
            <a:lvl3pPr marL="913815" indent="0">
              <a:buNone/>
              <a:defRPr sz="1800" b="1"/>
            </a:lvl3pPr>
            <a:lvl4pPr marL="1370716" indent="0">
              <a:buNone/>
              <a:defRPr sz="1600" b="1"/>
            </a:lvl4pPr>
            <a:lvl5pPr marL="1827627" indent="0">
              <a:buNone/>
              <a:defRPr sz="1600" b="1"/>
            </a:lvl5pPr>
            <a:lvl6pPr marL="2284525" indent="0">
              <a:buNone/>
              <a:defRPr sz="1600" b="1"/>
            </a:lvl6pPr>
            <a:lvl7pPr marL="2741432" indent="0">
              <a:buNone/>
              <a:defRPr sz="1600" b="1"/>
            </a:lvl7pPr>
            <a:lvl8pPr marL="3198336" indent="0">
              <a:buNone/>
              <a:defRPr sz="1600" b="1"/>
            </a:lvl8pPr>
            <a:lvl9pPr marL="365524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8" y="1535113"/>
            <a:ext cx="4041775" cy="639762"/>
          </a:xfrm>
        </p:spPr>
        <p:txBody>
          <a:bodyPr anchor="b"/>
          <a:lstStyle>
            <a:lvl1pPr marL="0" indent="0">
              <a:buNone/>
              <a:defRPr sz="2400" b="1"/>
            </a:lvl1pPr>
            <a:lvl2pPr marL="456907" indent="0">
              <a:buNone/>
              <a:defRPr sz="2000" b="1"/>
            </a:lvl2pPr>
            <a:lvl3pPr marL="913815" indent="0">
              <a:buNone/>
              <a:defRPr sz="1800" b="1"/>
            </a:lvl3pPr>
            <a:lvl4pPr marL="1370716" indent="0">
              <a:buNone/>
              <a:defRPr sz="1600" b="1"/>
            </a:lvl4pPr>
            <a:lvl5pPr marL="1827627" indent="0">
              <a:buNone/>
              <a:defRPr sz="1600" b="1"/>
            </a:lvl5pPr>
            <a:lvl6pPr marL="2284525" indent="0">
              <a:buNone/>
              <a:defRPr sz="1600" b="1"/>
            </a:lvl6pPr>
            <a:lvl7pPr marL="2741432" indent="0">
              <a:buNone/>
              <a:defRPr sz="1600" b="1"/>
            </a:lvl7pPr>
            <a:lvl8pPr marL="3198336" indent="0">
              <a:buNone/>
              <a:defRPr sz="1600" b="1"/>
            </a:lvl8pPr>
            <a:lvl9pPr marL="365524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3283010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961220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00392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03/10/2025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3" y="1435101"/>
            <a:ext cx="3008313" cy="4691063"/>
          </a:xfrm>
        </p:spPr>
        <p:txBody>
          <a:bodyPr/>
          <a:lstStyle>
            <a:lvl1pPr marL="0" indent="0">
              <a:buNone/>
              <a:defRPr sz="1400"/>
            </a:lvl1pPr>
            <a:lvl2pPr marL="456907" indent="0">
              <a:buNone/>
              <a:defRPr sz="1200"/>
            </a:lvl2pPr>
            <a:lvl3pPr marL="913815" indent="0">
              <a:buNone/>
              <a:defRPr sz="1000"/>
            </a:lvl3pPr>
            <a:lvl4pPr marL="1370716" indent="0">
              <a:buNone/>
              <a:defRPr sz="900"/>
            </a:lvl4pPr>
            <a:lvl5pPr marL="1827627" indent="0">
              <a:buNone/>
              <a:defRPr sz="900"/>
            </a:lvl5pPr>
            <a:lvl6pPr marL="2284525" indent="0">
              <a:buNone/>
              <a:defRPr sz="900"/>
            </a:lvl6pPr>
            <a:lvl7pPr marL="2741432" indent="0">
              <a:buNone/>
              <a:defRPr sz="900"/>
            </a:lvl7pPr>
            <a:lvl8pPr marL="3198336" indent="0">
              <a:buNone/>
              <a:defRPr sz="900"/>
            </a:lvl8pPr>
            <a:lvl9pPr marL="365524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255695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07" indent="0">
              <a:buNone/>
              <a:defRPr sz="2800"/>
            </a:lvl2pPr>
            <a:lvl3pPr marL="913815" indent="0">
              <a:buNone/>
              <a:defRPr sz="2400"/>
            </a:lvl3pPr>
            <a:lvl4pPr marL="1370716" indent="0">
              <a:buNone/>
              <a:defRPr sz="2000"/>
            </a:lvl4pPr>
            <a:lvl5pPr marL="1827627" indent="0">
              <a:buNone/>
              <a:defRPr sz="2000"/>
            </a:lvl5pPr>
            <a:lvl6pPr marL="2284525" indent="0">
              <a:buNone/>
              <a:defRPr sz="2000"/>
            </a:lvl6pPr>
            <a:lvl7pPr marL="2741432" indent="0">
              <a:buNone/>
              <a:defRPr sz="2000"/>
            </a:lvl7pPr>
            <a:lvl8pPr marL="3198336" indent="0">
              <a:buNone/>
              <a:defRPr sz="2000"/>
            </a:lvl8pPr>
            <a:lvl9pPr marL="365524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07" indent="0">
              <a:buNone/>
              <a:defRPr sz="1200"/>
            </a:lvl2pPr>
            <a:lvl3pPr marL="913815" indent="0">
              <a:buNone/>
              <a:defRPr sz="1000"/>
            </a:lvl3pPr>
            <a:lvl4pPr marL="1370716" indent="0">
              <a:buNone/>
              <a:defRPr sz="900"/>
            </a:lvl4pPr>
            <a:lvl5pPr marL="1827627" indent="0">
              <a:buNone/>
              <a:defRPr sz="900"/>
            </a:lvl5pPr>
            <a:lvl6pPr marL="2284525" indent="0">
              <a:buNone/>
              <a:defRPr sz="900"/>
            </a:lvl6pPr>
            <a:lvl7pPr marL="2741432" indent="0">
              <a:buNone/>
              <a:defRPr sz="900"/>
            </a:lvl7pPr>
            <a:lvl8pPr marL="3198336" indent="0">
              <a:buNone/>
              <a:defRPr sz="900"/>
            </a:lvl8pPr>
            <a:lvl9pPr marL="365524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1501513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5183368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1417331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9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83" indent="0" algn="ctr">
              <a:buNone/>
              <a:defRPr/>
            </a:lvl2pPr>
            <a:lvl3pPr marL="642366" indent="0" algn="ctr">
              <a:buNone/>
              <a:defRPr/>
            </a:lvl3pPr>
            <a:lvl4pPr marL="963550" indent="0" algn="ctr">
              <a:buNone/>
              <a:defRPr/>
            </a:lvl4pPr>
            <a:lvl5pPr marL="1284732" indent="0" algn="ctr">
              <a:buNone/>
              <a:defRPr/>
            </a:lvl5pPr>
            <a:lvl6pPr marL="1605921" indent="0" algn="ctr">
              <a:buNone/>
              <a:defRPr/>
            </a:lvl6pPr>
            <a:lvl7pPr marL="1927104" indent="0" algn="ctr">
              <a:buNone/>
              <a:defRPr/>
            </a:lvl7pPr>
            <a:lvl8pPr marL="2248294" indent="0" algn="ctr">
              <a:buNone/>
              <a:defRPr/>
            </a:lvl8pPr>
            <a:lvl9pPr marL="2569465"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A12AF6EC-3247-BB4F-989D-6C704377776F}"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303500646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214DA236-2DFC-8249-826F-4C49F458D955}"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159470587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97" y="440642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97" y="2907086"/>
            <a:ext cx="7772009" cy="1499316"/>
          </a:xfrm>
        </p:spPr>
        <p:txBody>
          <a:bodyPr anchor="b"/>
          <a:lstStyle>
            <a:lvl1pPr marL="0" indent="0">
              <a:buNone/>
              <a:defRPr sz="1400"/>
            </a:lvl1pPr>
            <a:lvl2pPr marL="321183" indent="0">
              <a:buNone/>
              <a:defRPr sz="1300"/>
            </a:lvl2pPr>
            <a:lvl3pPr marL="642366" indent="0">
              <a:buNone/>
              <a:defRPr sz="1100"/>
            </a:lvl3pPr>
            <a:lvl4pPr marL="963550" indent="0">
              <a:buNone/>
              <a:defRPr sz="1000"/>
            </a:lvl4pPr>
            <a:lvl5pPr marL="1284732" indent="0">
              <a:buNone/>
              <a:defRPr sz="1000"/>
            </a:lvl5pPr>
            <a:lvl6pPr marL="1605921" indent="0">
              <a:buNone/>
              <a:defRPr sz="1000"/>
            </a:lvl6pPr>
            <a:lvl7pPr marL="1927104" indent="0">
              <a:buNone/>
              <a:defRPr sz="1000"/>
            </a:lvl7pPr>
            <a:lvl8pPr marL="2248294" indent="0">
              <a:buNone/>
              <a:defRPr sz="1000"/>
            </a:lvl8pPr>
            <a:lvl9pPr marL="2569465"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3594B93A-18C2-1542-91F9-E98FF0214EC0}"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355637502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8" y="112534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6" name="Footer Placeholder 5"/>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7" name="Slide Number Placeholder 6"/>
          <p:cNvSpPr>
            <a:spLocks noGrp="1"/>
          </p:cNvSpPr>
          <p:nvPr>
            <p:ph type="sldNum" idx="12"/>
          </p:nvPr>
        </p:nvSpPr>
        <p:spPr/>
        <p:txBody>
          <a:bodyPr/>
          <a:lstStyle>
            <a:lvl1pPr>
              <a:defRPr/>
            </a:lvl1pPr>
          </a:lstStyle>
          <a:p>
            <a:fld id="{E91F785B-04C0-CA44-9B77-FB99ADEA8BD7}"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42708175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3" y="1535040"/>
            <a:ext cx="4040061" cy="639693"/>
          </a:xfrm>
        </p:spPr>
        <p:txBody>
          <a:bodyPr anchor="b"/>
          <a:lstStyle>
            <a:lvl1pPr marL="0" indent="0">
              <a:buNone/>
              <a:defRPr sz="1700" b="1"/>
            </a:lvl1pPr>
            <a:lvl2pPr marL="321183" indent="0">
              <a:buNone/>
              <a:defRPr sz="1400" b="1"/>
            </a:lvl2pPr>
            <a:lvl3pPr marL="642366" indent="0">
              <a:buNone/>
              <a:defRPr sz="1300" b="1"/>
            </a:lvl3pPr>
            <a:lvl4pPr marL="963550" indent="0">
              <a:buNone/>
              <a:defRPr sz="1100" b="1"/>
            </a:lvl4pPr>
            <a:lvl5pPr marL="1284732" indent="0">
              <a:buNone/>
              <a:defRPr sz="1100" b="1"/>
            </a:lvl5pPr>
            <a:lvl6pPr marL="1605921" indent="0">
              <a:buNone/>
              <a:defRPr sz="1100" b="1"/>
            </a:lvl6pPr>
            <a:lvl7pPr marL="1927104" indent="0">
              <a:buNone/>
              <a:defRPr sz="1100" b="1"/>
            </a:lvl7pPr>
            <a:lvl8pPr marL="2248294" indent="0">
              <a:buNone/>
              <a:defRPr sz="1100" b="1"/>
            </a:lvl8pPr>
            <a:lvl9pPr marL="2569465"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3"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83" indent="0">
              <a:buNone/>
              <a:defRPr sz="1400" b="1"/>
            </a:lvl2pPr>
            <a:lvl3pPr marL="642366" indent="0">
              <a:buNone/>
              <a:defRPr sz="1300" b="1"/>
            </a:lvl3pPr>
            <a:lvl4pPr marL="963550" indent="0">
              <a:buNone/>
              <a:defRPr sz="1100" b="1"/>
            </a:lvl4pPr>
            <a:lvl5pPr marL="1284732" indent="0">
              <a:buNone/>
              <a:defRPr sz="1100" b="1"/>
            </a:lvl5pPr>
            <a:lvl6pPr marL="1605921" indent="0">
              <a:buNone/>
              <a:defRPr sz="1100" b="1"/>
            </a:lvl6pPr>
            <a:lvl7pPr marL="1927104" indent="0">
              <a:buNone/>
              <a:defRPr sz="1100" b="1"/>
            </a:lvl7pPr>
            <a:lvl8pPr marL="2248294" indent="0">
              <a:buNone/>
              <a:defRPr sz="1100" b="1"/>
            </a:lvl8pPr>
            <a:lvl9pPr marL="2569465"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8" name="Footer Placeholder 7"/>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9" name="Slide Number Placeholder 8"/>
          <p:cNvSpPr>
            <a:spLocks noGrp="1"/>
          </p:cNvSpPr>
          <p:nvPr>
            <p:ph type="sldNum" idx="12"/>
          </p:nvPr>
        </p:nvSpPr>
        <p:spPr/>
        <p:txBody>
          <a:bodyPr/>
          <a:lstStyle>
            <a:lvl1pPr>
              <a:defRPr/>
            </a:lvl1pPr>
          </a:lstStyle>
          <a:p>
            <a:fld id="{CE37D75B-D99F-7047-AB69-E8FC0FE6E932}"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69788560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4" name="Footer Placeholder 3"/>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5" name="Slide Number Placeholder 4"/>
          <p:cNvSpPr>
            <a:spLocks noGrp="1"/>
          </p:cNvSpPr>
          <p:nvPr>
            <p:ph type="sldNum" idx="12"/>
          </p:nvPr>
        </p:nvSpPr>
        <p:spPr/>
        <p:txBody>
          <a:bodyPr/>
          <a:lstStyle>
            <a:lvl1pPr>
              <a:defRPr/>
            </a:lvl1pPr>
          </a:lstStyle>
          <a:p>
            <a:fld id="{7BBC3D53-28E4-3C4C-AC49-1FBCFD756FC5}"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312427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1"/>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19" indent="0" algn="ctr">
              <a:buNone/>
              <a:defRPr/>
            </a:lvl2pPr>
            <a:lvl3pPr marL="642238" indent="0" algn="ctr">
              <a:buNone/>
              <a:defRPr/>
            </a:lvl3pPr>
            <a:lvl4pPr marL="963359" indent="0" algn="ctr">
              <a:buNone/>
              <a:defRPr/>
            </a:lvl4pPr>
            <a:lvl5pPr marL="1284476" indent="0" algn="ctr">
              <a:buNone/>
              <a:defRPr/>
            </a:lvl5pPr>
            <a:lvl6pPr marL="1605603" indent="0" algn="ctr">
              <a:buNone/>
              <a:defRPr/>
            </a:lvl6pPr>
            <a:lvl7pPr marL="1926722" indent="0" algn="ctr">
              <a:buNone/>
              <a:defRPr/>
            </a:lvl7pPr>
            <a:lvl8pPr marL="2247848" indent="0" algn="ctr">
              <a:buNone/>
              <a:defRPr/>
            </a:lvl8pPr>
            <a:lvl9pPr marL="2568953"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12AF6EC-3247-BB4F-989D-6C704377776F}" type="slidenum">
              <a:rPr lang="en-US"/>
              <a:pPr/>
              <a:t>‹#›</a:t>
            </a:fld>
            <a:endParaRPr lang="en-US"/>
          </a:p>
        </p:txBody>
      </p:sp>
    </p:spTree>
    <p:extLst>
      <p:ext uri="{BB962C8B-B14F-4D97-AF65-F5344CB8AC3E}">
        <p14:creationId xmlns:p14="http://schemas.microsoft.com/office/powerpoint/2010/main" val="392217639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3" name="Footer Placeholder 2"/>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4" name="Slide Number Placeholder 3"/>
          <p:cNvSpPr>
            <a:spLocks noGrp="1"/>
          </p:cNvSpPr>
          <p:nvPr>
            <p:ph type="sldNum" idx="12"/>
          </p:nvPr>
        </p:nvSpPr>
        <p:spPr/>
        <p:txBody>
          <a:bodyPr/>
          <a:lstStyle>
            <a:lvl1pPr>
              <a:defRPr/>
            </a:lvl1pPr>
          </a:lstStyle>
          <a:p>
            <a:fld id="{69B55EEA-ACCC-B84E-8549-81E93C4C8218}"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120027475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3" y="1434565"/>
            <a:ext cx="3007439" cy="4691082"/>
          </a:xfrm>
        </p:spPr>
        <p:txBody>
          <a:bodyPr/>
          <a:lstStyle>
            <a:lvl1pPr marL="0" indent="0">
              <a:buNone/>
              <a:defRPr sz="1000"/>
            </a:lvl1pPr>
            <a:lvl2pPr marL="321183" indent="0">
              <a:buNone/>
              <a:defRPr sz="800"/>
            </a:lvl2pPr>
            <a:lvl3pPr marL="642366" indent="0">
              <a:buNone/>
              <a:defRPr sz="700"/>
            </a:lvl3pPr>
            <a:lvl4pPr marL="963550" indent="0">
              <a:buNone/>
              <a:defRPr sz="600"/>
            </a:lvl4pPr>
            <a:lvl5pPr marL="1284732" indent="0">
              <a:buNone/>
              <a:defRPr sz="600"/>
            </a:lvl5pPr>
            <a:lvl6pPr marL="1605921" indent="0">
              <a:buNone/>
              <a:defRPr sz="600"/>
            </a:lvl6pPr>
            <a:lvl7pPr marL="1927104" indent="0">
              <a:buNone/>
              <a:defRPr sz="600"/>
            </a:lvl7pPr>
            <a:lvl8pPr marL="2248294" indent="0">
              <a:buNone/>
              <a:defRPr sz="600"/>
            </a:lvl8pPr>
            <a:lvl9pPr marL="256946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6" name="Footer Placeholder 5"/>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7" name="Slide Number Placeholder 6"/>
          <p:cNvSpPr>
            <a:spLocks noGrp="1"/>
          </p:cNvSpPr>
          <p:nvPr>
            <p:ph type="sldNum" idx="12"/>
          </p:nvPr>
        </p:nvSpPr>
        <p:spPr/>
        <p:txBody>
          <a:bodyPr/>
          <a:lstStyle>
            <a:lvl1pPr>
              <a:defRPr/>
            </a:lvl1pPr>
          </a:lstStyle>
          <a:p>
            <a:fld id="{A2344513-4EE7-0042-B6E9-ACB443695BB2}"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114029695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0"/>
            <a:ext cx="5486846" cy="4115023"/>
          </a:xfrm>
        </p:spPr>
        <p:txBody>
          <a:bodyPr/>
          <a:lstStyle>
            <a:lvl1pPr marL="0" indent="0">
              <a:buNone/>
              <a:defRPr sz="2300"/>
            </a:lvl1pPr>
            <a:lvl2pPr marL="321183" indent="0">
              <a:buNone/>
              <a:defRPr sz="2000"/>
            </a:lvl2pPr>
            <a:lvl3pPr marL="642366" indent="0">
              <a:buNone/>
              <a:defRPr sz="1700"/>
            </a:lvl3pPr>
            <a:lvl4pPr marL="963550" indent="0">
              <a:buNone/>
              <a:defRPr sz="1400"/>
            </a:lvl4pPr>
            <a:lvl5pPr marL="1284732" indent="0">
              <a:buNone/>
              <a:defRPr sz="1400"/>
            </a:lvl5pPr>
            <a:lvl6pPr marL="1605921" indent="0">
              <a:buNone/>
              <a:defRPr sz="1400"/>
            </a:lvl6pPr>
            <a:lvl7pPr marL="1927104" indent="0">
              <a:buNone/>
              <a:defRPr sz="1400"/>
            </a:lvl7pPr>
            <a:lvl8pPr marL="2248294" indent="0">
              <a:buNone/>
              <a:defRPr sz="1400"/>
            </a:lvl8pPr>
            <a:lvl9pPr marL="2569465" indent="0">
              <a:buNone/>
              <a:defRPr sz="1400"/>
            </a:lvl9pPr>
          </a:lstStyle>
          <a:p>
            <a:endParaRPr lang="en-US"/>
          </a:p>
        </p:txBody>
      </p:sp>
      <p:sp>
        <p:nvSpPr>
          <p:cNvPr id="4" name="Text Placeholder 3"/>
          <p:cNvSpPr>
            <a:spLocks noGrp="1"/>
          </p:cNvSpPr>
          <p:nvPr>
            <p:ph type="body" sz="half" idx="2"/>
          </p:nvPr>
        </p:nvSpPr>
        <p:spPr>
          <a:xfrm>
            <a:off x="1791738" y="5367636"/>
            <a:ext cx="5486846" cy="804919"/>
          </a:xfrm>
        </p:spPr>
        <p:txBody>
          <a:bodyPr/>
          <a:lstStyle>
            <a:lvl1pPr marL="0" indent="0">
              <a:buNone/>
              <a:defRPr sz="1000"/>
            </a:lvl1pPr>
            <a:lvl2pPr marL="321183" indent="0">
              <a:buNone/>
              <a:defRPr sz="800"/>
            </a:lvl2pPr>
            <a:lvl3pPr marL="642366" indent="0">
              <a:buNone/>
              <a:defRPr sz="700"/>
            </a:lvl3pPr>
            <a:lvl4pPr marL="963550" indent="0">
              <a:buNone/>
              <a:defRPr sz="600"/>
            </a:lvl4pPr>
            <a:lvl5pPr marL="1284732" indent="0">
              <a:buNone/>
              <a:defRPr sz="600"/>
            </a:lvl5pPr>
            <a:lvl6pPr marL="1605921" indent="0">
              <a:buNone/>
              <a:defRPr sz="600"/>
            </a:lvl6pPr>
            <a:lvl7pPr marL="1927104" indent="0">
              <a:buNone/>
              <a:defRPr sz="600"/>
            </a:lvl7pPr>
            <a:lvl8pPr marL="2248294" indent="0">
              <a:buNone/>
              <a:defRPr sz="600"/>
            </a:lvl8pPr>
            <a:lvl9pPr marL="256946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6" name="Footer Placeholder 5"/>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7" name="Slide Number Placeholder 6"/>
          <p:cNvSpPr>
            <a:spLocks noGrp="1"/>
          </p:cNvSpPr>
          <p:nvPr>
            <p:ph type="sldNum" idx="12"/>
          </p:nvPr>
        </p:nvSpPr>
        <p:spPr/>
        <p:txBody>
          <a:bodyPr/>
          <a:lstStyle>
            <a:lvl1pPr>
              <a:defRPr/>
            </a:lvl1pPr>
          </a:lstStyle>
          <a:p>
            <a:fld id="{6FFD4711-5D81-1D41-B576-07C91C12D1F3}"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113645937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BF486477-9020-AB47-A362-9CDF615742DD}"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66361458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1AF2EF24-E3B6-E445-A24C-41B364EEC635}"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341011398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9"/>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11" indent="0" algn="ctr">
              <a:buNone/>
              <a:defRPr/>
            </a:lvl2pPr>
            <a:lvl3pPr marL="642622" indent="0" algn="ctr">
              <a:buNone/>
              <a:defRPr/>
            </a:lvl3pPr>
            <a:lvl4pPr marL="963934" indent="0" algn="ctr">
              <a:buNone/>
              <a:defRPr/>
            </a:lvl4pPr>
            <a:lvl5pPr marL="1285244" indent="0" algn="ctr">
              <a:buNone/>
              <a:defRPr/>
            </a:lvl5pPr>
            <a:lvl6pPr marL="1606558" indent="0" algn="ctr">
              <a:buNone/>
              <a:defRPr/>
            </a:lvl6pPr>
            <a:lvl7pPr marL="1927869" indent="0" algn="ctr">
              <a:buNone/>
              <a:defRPr/>
            </a:lvl7pPr>
            <a:lvl8pPr marL="2249184" indent="0" algn="ctr">
              <a:buNone/>
              <a:defRPr/>
            </a:lvl8pPr>
            <a:lvl9pPr marL="2570489"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0C5B3E-9547-D642-9855-28DB1B3896AE}" type="slidenum">
              <a:rPr lang="en-US"/>
              <a:pPr/>
              <a:t>‹#›</a:t>
            </a:fld>
            <a:endParaRPr lang="en-US"/>
          </a:p>
        </p:txBody>
      </p:sp>
    </p:spTree>
    <p:extLst>
      <p:ext uri="{BB962C8B-B14F-4D97-AF65-F5344CB8AC3E}">
        <p14:creationId xmlns:p14="http://schemas.microsoft.com/office/powerpoint/2010/main" val="180702074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F60E381B-319F-DC4E-89C6-E33F56842455}" type="slidenum">
              <a:rPr lang="en-US"/>
              <a:pPr/>
              <a:t>‹#›</a:t>
            </a:fld>
            <a:endParaRPr lang="en-US"/>
          </a:p>
        </p:txBody>
      </p:sp>
    </p:spTree>
    <p:extLst>
      <p:ext uri="{BB962C8B-B14F-4D97-AF65-F5344CB8AC3E}">
        <p14:creationId xmlns:p14="http://schemas.microsoft.com/office/powerpoint/2010/main" val="311903881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a:lvl1pPr>
            <a:lvl2pPr marL="321311" indent="0">
              <a:buNone/>
              <a:defRPr sz="1300"/>
            </a:lvl2pPr>
            <a:lvl3pPr marL="642622" indent="0">
              <a:buNone/>
              <a:defRPr sz="1100"/>
            </a:lvl3pPr>
            <a:lvl4pPr marL="963934" indent="0">
              <a:buNone/>
              <a:defRPr sz="1000"/>
            </a:lvl4pPr>
            <a:lvl5pPr marL="1285244" indent="0">
              <a:buNone/>
              <a:defRPr sz="1000"/>
            </a:lvl5pPr>
            <a:lvl6pPr marL="1606558" indent="0">
              <a:buNone/>
              <a:defRPr sz="1000"/>
            </a:lvl6pPr>
            <a:lvl7pPr marL="1927869" indent="0">
              <a:buNone/>
              <a:defRPr sz="1000"/>
            </a:lvl7pPr>
            <a:lvl8pPr marL="2249184" indent="0">
              <a:buNone/>
              <a:defRPr sz="1000"/>
            </a:lvl8pPr>
            <a:lvl9pPr marL="2570489"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A5A218F-849F-8A4C-B7AC-53F4AE69ACB7}" type="slidenum">
              <a:rPr lang="en-US"/>
              <a:pPr/>
              <a:t>‹#›</a:t>
            </a:fld>
            <a:endParaRPr lang="en-US"/>
          </a:p>
        </p:txBody>
      </p:sp>
    </p:spTree>
    <p:extLst>
      <p:ext uri="{BB962C8B-B14F-4D97-AF65-F5344CB8AC3E}">
        <p14:creationId xmlns:p14="http://schemas.microsoft.com/office/powerpoint/2010/main" val="45302066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0" y="1125336"/>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6"/>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77AE0B1-5D10-294D-B1E9-EA9AFEBE2382}" type="slidenum">
              <a:rPr lang="en-US"/>
              <a:pPr/>
              <a:t>‹#›</a:t>
            </a:fld>
            <a:endParaRPr lang="en-US"/>
          </a:p>
        </p:txBody>
      </p:sp>
    </p:spTree>
    <p:extLst>
      <p:ext uri="{BB962C8B-B14F-4D97-AF65-F5344CB8AC3E}">
        <p14:creationId xmlns:p14="http://schemas.microsoft.com/office/powerpoint/2010/main" val="278050890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5" y="1535040"/>
            <a:ext cx="4040061"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5"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CA6B0D9-2619-3C45-B8CA-706F3EF4821C}" type="slidenum">
              <a:rPr lang="en-US"/>
              <a:pPr/>
              <a:t>‹#›</a:t>
            </a:fld>
            <a:endParaRPr lang="en-US"/>
          </a:p>
        </p:txBody>
      </p:sp>
    </p:spTree>
    <p:extLst>
      <p:ext uri="{BB962C8B-B14F-4D97-AF65-F5344CB8AC3E}">
        <p14:creationId xmlns:p14="http://schemas.microsoft.com/office/powerpoint/2010/main" val="3188122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14DA236-2DFC-8249-826F-4C49F458D955}" type="slidenum">
              <a:rPr lang="en-US"/>
              <a:pPr/>
              <a:t>‹#›</a:t>
            </a:fld>
            <a:endParaRPr lang="en-US"/>
          </a:p>
        </p:txBody>
      </p:sp>
    </p:spTree>
    <p:extLst>
      <p:ext uri="{BB962C8B-B14F-4D97-AF65-F5344CB8AC3E}">
        <p14:creationId xmlns:p14="http://schemas.microsoft.com/office/powerpoint/2010/main" val="29064444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AF545251-EC3C-D649-B2BD-863F121F397A}" type="slidenum">
              <a:rPr lang="en-US"/>
              <a:pPr/>
              <a:t>‹#›</a:t>
            </a:fld>
            <a:endParaRPr lang="en-US"/>
          </a:p>
        </p:txBody>
      </p:sp>
    </p:spTree>
    <p:extLst>
      <p:ext uri="{BB962C8B-B14F-4D97-AF65-F5344CB8AC3E}">
        <p14:creationId xmlns:p14="http://schemas.microsoft.com/office/powerpoint/2010/main" val="275072440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3DADEDDB-E0F2-294F-9627-6F85CBA1D62D}" type="slidenum">
              <a:rPr lang="en-US"/>
              <a:pPr/>
              <a:t>‹#›</a:t>
            </a:fld>
            <a:endParaRPr lang="en-US"/>
          </a:p>
        </p:txBody>
      </p:sp>
    </p:spTree>
    <p:extLst>
      <p:ext uri="{BB962C8B-B14F-4D97-AF65-F5344CB8AC3E}">
        <p14:creationId xmlns:p14="http://schemas.microsoft.com/office/powerpoint/2010/main" val="145972359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5" y="1434565"/>
            <a:ext cx="3007439" cy="4691082"/>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7081DBFA-4B68-6A42-A7E2-0F2A80FD334F}" type="slidenum">
              <a:rPr lang="en-US"/>
              <a:pPr/>
              <a:t>‹#›</a:t>
            </a:fld>
            <a:endParaRPr lang="en-US"/>
          </a:p>
        </p:txBody>
      </p:sp>
    </p:spTree>
    <p:extLst>
      <p:ext uri="{BB962C8B-B14F-4D97-AF65-F5344CB8AC3E}">
        <p14:creationId xmlns:p14="http://schemas.microsoft.com/office/powerpoint/2010/main" val="23959123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0"/>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2"/>
            <a:ext cx="5486846" cy="4115023"/>
          </a:xfrm>
        </p:spPr>
        <p:txBody>
          <a:bodyPr/>
          <a:lstStyle>
            <a:lvl1pPr marL="0" indent="0">
              <a:buNone/>
              <a:defRPr sz="2300"/>
            </a:lvl1pPr>
            <a:lvl2pPr marL="321311" indent="0">
              <a:buNone/>
              <a:defRPr sz="2000"/>
            </a:lvl2pPr>
            <a:lvl3pPr marL="642622" indent="0">
              <a:buNone/>
              <a:defRPr sz="1700"/>
            </a:lvl3pPr>
            <a:lvl4pPr marL="963934" indent="0">
              <a:buNone/>
              <a:defRPr sz="1400"/>
            </a:lvl4pPr>
            <a:lvl5pPr marL="1285244" indent="0">
              <a:buNone/>
              <a:defRPr sz="1400"/>
            </a:lvl5pPr>
            <a:lvl6pPr marL="1606558" indent="0">
              <a:buNone/>
              <a:defRPr sz="1400"/>
            </a:lvl6pPr>
            <a:lvl7pPr marL="1927869" indent="0">
              <a:buNone/>
              <a:defRPr sz="1400"/>
            </a:lvl7pPr>
            <a:lvl8pPr marL="2249184" indent="0">
              <a:buNone/>
              <a:defRPr sz="1400"/>
            </a:lvl8pPr>
            <a:lvl9pPr marL="2570489" indent="0">
              <a:buNone/>
              <a:defRPr sz="1400"/>
            </a:lvl9pPr>
          </a:lstStyle>
          <a:p>
            <a:endParaRPr lang="en-US"/>
          </a:p>
        </p:txBody>
      </p:sp>
      <p:sp>
        <p:nvSpPr>
          <p:cNvPr id="4" name="Text Placeholder 3"/>
          <p:cNvSpPr>
            <a:spLocks noGrp="1"/>
          </p:cNvSpPr>
          <p:nvPr>
            <p:ph type="body" sz="half" idx="2"/>
          </p:nvPr>
        </p:nvSpPr>
        <p:spPr>
          <a:xfrm>
            <a:off x="1791738" y="5367628"/>
            <a:ext cx="5486846" cy="804919"/>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4B3B1424-6478-AB4C-80DB-D828B3C73F48}" type="slidenum">
              <a:rPr lang="en-US"/>
              <a:pPr/>
              <a:t>‹#›</a:t>
            </a:fld>
            <a:endParaRPr lang="en-US"/>
          </a:p>
        </p:txBody>
      </p:sp>
    </p:spTree>
    <p:extLst>
      <p:ext uri="{BB962C8B-B14F-4D97-AF65-F5344CB8AC3E}">
        <p14:creationId xmlns:p14="http://schemas.microsoft.com/office/powerpoint/2010/main" val="288706697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4B51CC8-F77A-6B4D-8CE3-C59CD6B9C722}" type="slidenum">
              <a:rPr lang="en-US"/>
              <a:pPr/>
              <a:t>‹#›</a:t>
            </a:fld>
            <a:endParaRPr lang="en-US"/>
          </a:p>
        </p:txBody>
      </p:sp>
    </p:spTree>
    <p:extLst>
      <p:ext uri="{BB962C8B-B14F-4D97-AF65-F5344CB8AC3E}">
        <p14:creationId xmlns:p14="http://schemas.microsoft.com/office/powerpoint/2010/main" val="349597099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7E75C74-4659-854B-A7BA-B572B868C92A}" type="slidenum">
              <a:rPr lang="en-US"/>
              <a:pPr/>
              <a:t>‹#›</a:t>
            </a:fld>
            <a:endParaRPr lang="en-US"/>
          </a:p>
        </p:txBody>
      </p:sp>
    </p:spTree>
    <p:extLst>
      <p:ext uri="{BB962C8B-B14F-4D97-AF65-F5344CB8AC3E}">
        <p14:creationId xmlns:p14="http://schemas.microsoft.com/office/powerpoint/2010/main" val="424350668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lIns="91341" tIns="45671" rIns="91341" bIns="45671" anchor="ctr"/>
          <a:lstStyle/>
          <a:p>
            <a:pPr>
              <a:defRPr/>
            </a:pPr>
            <a:endParaRPr lang="en-US">
              <a:solidFill>
                <a:srgbClr val="FFFFFF"/>
              </a:solidFill>
              <a:ea typeface="ＭＳ Ｐゴシック" charset="-128"/>
              <a:cs typeface="ＭＳ Ｐゴシック" charset="-128"/>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miter lim="800000"/>
                <a:headEnd type="none" w="sm" len="sm"/>
                <a:tailEnd type="none" w="sm" len="sm"/>
              </a14:hiddenLine>
            </a:ext>
          </a:extLst>
        </p:spPr>
        <p:txBody>
          <a:bodyPr wrap="none" lIns="91341" tIns="45671" rIns="91341" bIns="45671" anchor="ctr"/>
          <a:lstStyle/>
          <a:p>
            <a:endParaRPr lang="en-US">
              <a:solidFill>
                <a:srgbClr val="FFFFFF"/>
              </a:solidFill>
            </a:endParaRPr>
          </a:p>
        </p:txBody>
      </p:sp>
      <p:sp>
        <p:nvSpPr>
          <p:cNvPr id="6" name="Freeform 4"/>
          <p:cNvSpPr>
            <a:spLocks/>
          </p:cNvSpPr>
          <p:nvPr/>
        </p:nvSpPr>
        <p:spPr bwMode="white">
          <a:xfrm>
            <a:off x="21" y="3817959"/>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lIns="91341" tIns="45671" rIns="91341" bIns="45671"/>
          <a:lstStyle/>
          <a:p>
            <a:endParaRPr lang="en-US">
              <a:solidFill>
                <a:srgbClr val="FFFFFF"/>
              </a:solidFill>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lIns="91341" tIns="45671" rIns="91341" bIns="45671"/>
          <a:lstStyle/>
          <a:p>
            <a:endParaRPr lang="en-US">
              <a:solidFill>
                <a:srgbClr val="FFFFFF"/>
              </a:solidFill>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lIns="91341" tIns="45671" rIns="91341" bIns="45671"/>
          <a:lstStyle/>
          <a:p>
            <a:endParaRPr lang="en-US">
              <a:solidFill>
                <a:srgbClr val="FFFFFF"/>
              </a:solidFill>
            </a:endParaRPr>
          </a:p>
        </p:txBody>
      </p:sp>
      <p:sp>
        <p:nvSpPr>
          <p:cNvPr id="9" name="Freeform 7"/>
          <p:cNvSpPr>
            <a:spLocks/>
          </p:cNvSpPr>
          <p:nvPr/>
        </p:nvSpPr>
        <p:spPr bwMode="white">
          <a:xfrm>
            <a:off x="0" y="1793877"/>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lIns="91341" tIns="45671" rIns="91341" bIns="45671"/>
          <a:lstStyle/>
          <a:p>
            <a:endParaRPr lang="en-US">
              <a:solidFill>
                <a:srgbClr val="FFFFFF"/>
              </a:solidFill>
            </a:endParaRPr>
          </a:p>
        </p:txBody>
      </p:sp>
      <p:sp>
        <p:nvSpPr>
          <p:cNvPr id="10" name="Freeform 8"/>
          <p:cNvSpPr>
            <a:spLocks/>
          </p:cNvSpPr>
          <p:nvPr/>
        </p:nvSpPr>
        <p:spPr bwMode="white">
          <a:xfrm>
            <a:off x="0" y="-20637"/>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lIns="91341" tIns="45671" rIns="91341" bIns="45671"/>
          <a:lstStyle/>
          <a:p>
            <a:endParaRPr lang="en-US">
              <a:solidFill>
                <a:srgbClr val="FFFFFF"/>
              </a:solidFill>
            </a:endParaRPr>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lIns="91341" tIns="45671" rIns="91341" bIns="45671"/>
          <a:lstStyle/>
          <a:p>
            <a:endParaRPr lang="en-US">
              <a:solidFill>
                <a:srgbClr val="FFFFFF"/>
              </a:solidFill>
            </a:endParaRPr>
          </a:p>
        </p:txBody>
      </p:sp>
      <p:sp>
        <p:nvSpPr>
          <p:cNvPr id="12" name="Freeform 10"/>
          <p:cNvSpPr>
            <a:spLocks/>
          </p:cNvSpPr>
          <p:nvPr/>
        </p:nvSpPr>
        <p:spPr bwMode="white">
          <a:xfrm>
            <a:off x="1"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341" tIns="45671" rIns="91341" bIns="45671"/>
          <a:lstStyle/>
          <a:p>
            <a:endParaRPr lang="en-US">
              <a:solidFill>
                <a:srgbClr val="FFFFFF"/>
              </a:solidFill>
            </a:endParaRPr>
          </a:p>
        </p:txBody>
      </p:sp>
      <p:sp>
        <p:nvSpPr>
          <p:cNvPr id="55307"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341" tIns="45671" rIns="91341" bIns="45671" numCol="1" anchor="ctr" anchorCtr="0" compatLnSpc="1">
            <a:prstTxWarp prst="textNoShape">
              <a:avLst/>
            </a:prstTxWarp>
          </a:bodyPr>
          <a:lstStyle>
            <a:lvl1pPr>
              <a:defRPr/>
            </a:lvl1pPr>
          </a:lstStyle>
          <a:p>
            <a:r>
              <a:rPr lang="en-US"/>
              <a:t>Click to edit Master title style</a:t>
            </a:r>
          </a:p>
        </p:txBody>
      </p:sp>
      <p:sp>
        <p:nvSpPr>
          <p:cNvPr id="55308" name="Rectangle 12"/>
          <p:cNvSpPr>
            <a:spLocks noGrp="1" noChangeArrowheads="1"/>
          </p:cNvSpPr>
          <p:nvPr>
            <p:ph type="subTitle" idx="1"/>
          </p:nvPr>
        </p:nvSpPr>
        <p:spPr bwMode="auto">
          <a:xfrm>
            <a:off x="1371600" y="3886201"/>
            <a:ext cx="6400800" cy="1752600"/>
          </a:xfrm>
          <a:prstGeom prst="rect">
            <a:avLst/>
          </a:prstGeom>
          <a:noFill/>
          <a:ln>
            <a:miter lim="800000"/>
            <a:headEnd/>
            <a:tailEnd/>
          </a:ln>
        </p:spPr>
        <p:txBody>
          <a:bodyPr vert="horz" wrap="square" lIns="91341" tIns="45671" rIns="91341" bIns="45671"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341" tIns="45671" rIns="91341" bIns="45671"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341" tIns="45671" rIns="91341" bIns="45671"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341" tIns="45671" rIns="91341" bIns="45671" numCol="1" anchor="t" anchorCtr="0" compatLnSpc="1">
            <a:prstTxWarp prst="textNoShape">
              <a:avLst/>
            </a:prstTxWarp>
          </a:bodyPr>
          <a:lstStyle>
            <a:lvl1pPr algn="r">
              <a:defRPr sz="1400">
                <a:latin typeface="Times New Roman" charset="0"/>
              </a:defRPr>
            </a:lvl1pPr>
          </a:lstStyle>
          <a:p>
            <a:pPr>
              <a:defRPr/>
            </a:pPr>
            <a:fld id="{CB1936AE-F3E0-F04D-966A-7B17869E42B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16400203"/>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9157698"/>
      </p:ext>
    </p:extLst>
  </p:cSld>
  <p:clrMapOvr>
    <a:masterClrMapping/>
  </p:clrMapOvr>
  <p:transition>
    <p:cu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lIns="91341" tIns="45671" rIns="91341" bIns="45671"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vert="horz" lIns="91341" tIns="45671" rIns="91341" bIns="45671"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Tree>
    <p:extLst>
      <p:ext uri="{BB962C8B-B14F-4D97-AF65-F5344CB8AC3E}">
        <p14:creationId xmlns:p14="http://schemas.microsoft.com/office/powerpoint/2010/main" val="1201512073"/>
      </p:ext>
    </p:extLst>
  </p:cSld>
  <p:clrMapOvr>
    <a:masterClrMapping/>
  </p:clrMapOvr>
  <p:transition>
    <p:cu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lIns="91341" tIns="45671" rIns="91341" bIns="4567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lIns="91341" tIns="45671" rIns="91341" bIns="4567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3260188"/>
      </p:ext>
    </p:extLst>
  </p:cSld>
  <p:clrMapOvr>
    <a:masterClrMapping/>
  </p:clrMapOvr>
  <p:transition>
    <p:cu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1" y="4406426"/>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301" y="2907086"/>
            <a:ext cx="7772009" cy="1499316"/>
          </a:xfrm>
        </p:spPr>
        <p:txBody>
          <a:bodyPr anchor="b"/>
          <a:lstStyle>
            <a:lvl1pPr marL="0" indent="0">
              <a:buNone/>
              <a:defRPr sz="1400"/>
            </a:lvl1pPr>
            <a:lvl2pPr marL="321119" indent="0">
              <a:buNone/>
              <a:defRPr sz="1300"/>
            </a:lvl2pPr>
            <a:lvl3pPr marL="642238" indent="0">
              <a:buNone/>
              <a:defRPr sz="1100"/>
            </a:lvl3pPr>
            <a:lvl4pPr marL="963359" indent="0">
              <a:buNone/>
              <a:defRPr sz="1000"/>
            </a:lvl4pPr>
            <a:lvl5pPr marL="1284476" indent="0">
              <a:buNone/>
              <a:defRPr sz="1000"/>
            </a:lvl5pPr>
            <a:lvl6pPr marL="1605603" indent="0">
              <a:buNone/>
              <a:defRPr sz="1000"/>
            </a:lvl6pPr>
            <a:lvl7pPr marL="1926722" indent="0">
              <a:buNone/>
              <a:defRPr sz="1000"/>
            </a:lvl7pPr>
            <a:lvl8pPr marL="2247848" indent="0">
              <a:buNone/>
              <a:defRPr sz="1000"/>
            </a:lvl8pPr>
            <a:lvl9pPr marL="2568953"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94B93A-18C2-1542-91F9-E98FF0214EC0}" type="slidenum">
              <a:rPr lang="en-US"/>
              <a:pPr/>
              <a:t>‹#›</a:t>
            </a:fld>
            <a:endParaRPr lang="en-US"/>
          </a:p>
        </p:txBody>
      </p:sp>
    </p:spTree>
    <p:extLst>
      <p:ext uri="{BB962C8B-B14F-4D97-AF65-F5344CB8AC3E}">
        <p14:creationId xmlns:p14="http://schemas.microsoft.com/office/powerpoint/2010/main" val="32832562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lIns="91341" tIns="45671" rIns="91341" bIns="45671"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lIns="91341" tIns="45671" rIns="91341" bIns="4567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a:prstGeom prst="rect">
            <a:avLst/>
          </a:prstGeom>
        </p:spPr>
        <p:txBody>
          <a:bodyPr vert="horz" lIns="91341" tIns="45671" rIns="91341" bIns="45671"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a:prstGeom prst="rect">
            <a:avLst/>
          </a:prstGeom>
        </p:spPr>
        <p:txBody>
          <a:bodyPr vert="horz" lIns="91341" tIns="45671" rIns="91341" bIns="4567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0418750"/>
      </p:ext>
    </p:extLst>
  </p:cSld>
  <p:clrMapOvr>
    <a:masterClrMapping/>
  </p:clrMapOvr>
  <p:transition>
    <p:cu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Tree>
    <p:extLst>
      <p:ext uri="{BB962C8B-B14F-4D97-AF65-F5344CB8AC3E}">
        <p14:creationId xmlns:p14="http://schemas.microsoft.com/office/powerpoint/2010/main" val="4276709257"/>
      </p:ext>
    </p:extLst>
  </p:cSld>
  <p:clrMapOvr>
    <a:masterClrMapping/>
  </p:clrMapOvr>
  <p:transition>
    <p:cu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1115223"/>
      </p:ext>
    </p:extLst>
  </p:cSld>
  <p:clrMapOvr>
    <a:masterClrMapping/>
  </p:clrMapOvr>
  <p:transition>
    <p:cu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a:prstGeom prst="rect">
            <a:avLst/>
          </a:prstGeom>
        </p:spPr>
        <p:txBody>
          <a:bodyPr vert="horz" lIns="91341" tIns="45671" rIns="91341" bIns="45671"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a:prstGeom prst="rect">
            <a:avLst/>
          </a:prstGeom>
        </p:spPr>
        <p:txBody>
          <a:bodyPr vert="horz" lIns="91341" tIns="45671" rIns="91341" bIns="4567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a:prstGeom prst="rect">
            <a:avLst/>
          </a:prstGeom>
        </p:spPr>
        <p:txBody>
          <a:bodyPr vert="horz" lIns="91341" tIns="45671" rIns="91341" bIns="45671"/>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Tree>
    <p:extLst>
      <p:ext uri="{BB962C8B-B14F-4D97-AF65-F5344CB8AC3E}">
        <p14:creationId xmlns:p14="http://schemas.microsoft.com/office/powerpoint/2010/main" val="18639621"/>
      </p:ext>
    </p:extLst>
  </p:cSld>
  <p:clrMapOvr>
    <a:masterClrMapping/>
  </p:clrMapOvr>
  <p:transition>
    <p:cu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lIns="91341" tIns="45671" rIns="91341" bIns="45671"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lIns="91341" tIns="45671" rIns="91341" bIns="45671"/>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lIns="91341" tIns="45671" rIns="91341" bIns="45671"/>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Tree>
    <p:extLst>
      <p:ext uri="{BB962C8B-B14F-4D97-AF65-F5344CB8AC3E}">
        <p14:creationId xmlns:p14="http://schemas.microsoft.com/office/powerpoint/2010/main" val="1917865986"/>
      </p:ext>
    </p:extLst>
  </p:cSld>
  <p:clrMapOvr>
    <a:masterClrMapping/>
  </p:clrMapOvr>
  <p:transition>
    <p:cu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354473"/>
      </p:ext>
    </p:extLst>
  </p:cSld>
  <p:clrMapOvr>
    <a:masterClrMapping/>
  </p:clrMapOvr>
  <p:transition>
    <p:cu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a:prstGeom prst="rect">
            <a:avLst/>
          </a:prstGeom>
        </p:spPr>
        <p:txBody>
          <a:bodyPr vert="eaVert" lIns="91341" tIns="45671" rIns="91341" bIns="45671"/>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a:prstGeom prst="rect">
            <a:avLst/>
          </a:prstGeom>
        </p:spPr>
        <p:txBody>
          <a:bodyPr vert="eaVert"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1970968"/>
      </p:ext>
    </p:extLst>
  </p:cSld>
  <p:clrMapOvr>
    <a:masterClrMapping/>
  </p:clrMapOvr>
  <p:transition>
    <p:cu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415303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347965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31848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32" y="1125348"/>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8"/>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91F785B-04C0-CA44-9B77-FB99ADEA8BD7}" type="slidenum">
              <a:rPr lang="en-US"/>
              <a:pPr/>
              <a:t>‹#›</a:t>
            </a:fld>
            <a:endParaRPr lang="en-US"/>
          </a:p>
        </p:txBody>
      </p:sp>
    </p:spTree>
    <p:extLst>
      <p:ext uri="{BB962C8B-B14F-4D97-AF65-F5344CB8AC3E}">
        <p14:creationId xmlns:p14="http://schemas.microsoft.com/office/powerpoint/2010/main" val="375638407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433955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939930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894886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8785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611625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90158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21622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175848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709857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5588764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7"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7" y="1535040"/>
            <a:ext cx="4040061" cy="639693"/>
          </a:xfrm>
        </p:spPr>
        <p:txBody>
          <a:bodyPr anchor="b"/>
          <a:lstStyle>
            <a:lvl1pPr marL="0" indent="0">
              <a:buNone/>
              <a:defRPr sz="1700" b="1"/>
            </a:lvl1pPr>
            <a:lvl2pPr marL="321119" indent="0">
              <a:buNone/>
              <a:defRPr sz="1400" b="1"/>
            </a:lvl2pPr>
            <a:lvl3pPr marL="642238" indent="0">
              <a:buNone/>
              <a:defRPr sz="1300" b="1"/>
            </a:lvl3pPr>
            <a:lvl4pPr marL="963359" indent="0">
              <a:buNone/>
              <a:defRPr sz="1100" b="1"/>
            </a:lvl4pPr>
            <a:lvl5pPr marL="1284476" indent="0">
              <a:buNone/>
              <a:defRPr sz="1100" b="1"/>
            </a:lvl5pPr>
            <a:lvl6pPr marL="1605603" indent="0">
              <a:buNone/>
              <a:defRPr sz="1100" b="1"/>
            </a:lvl6pPr>
            <a:lvl7pPr marL="1926722" indent="0">
              <a:buNone/>
              <a:defRPr sz="1100" b="1"/>
            </a:lvl7pPr>
            <a:lvl8pPr marL="2247848" indent="0">
              <a:buNone/>
              <a:defRPr sz="1100" b="1"/>
            </a:lvl8pPr>
            <a:lvl9pPr marL="2568953"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7"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19" indent="0">
              <a:buNone/>
              <a:defRPr sz="1400" b="1"/>
            </a:lvl2pPr>
            <a:lvl3pPr marL="642238" indent="0">
              <a:buNone/>
              <a:defRPr sz="1300" b="1"/>
            </a:lvl3pPr>
            <a:lvl4pPr marL="963359" indent="0">
              <a:buNone/>
              <a:defRPr sz="1100" b="1"/>
            </a:lvl4pPr>
            <a:lvl5pPr marL="1284476" indent="0">
              <a:buNone/>
              <a:defRPr sz="1100" b="1"/>
            </a:lvl5pPr>
            <a:lvl6pPr marL="1605603" indent="0">
              <a:buNone/>
              <a:defRPr sz="1100" b="1"/>
            </a:lvl6pPr>
            <a:lvl7pPr marL="1926722" indent="0">
              <a:buNone/>
              <a:defRPr sz="1100" b="1"/>
            </a:lvl7pPr>
            <a:lvl8pPr marL="2247848" indent="0">
              <a:buNone/>
              <a:defRPr sz="1100" b="1"/>
            </a:lvl8pPr>
            <a:lvl9pPr marL="2568953"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CE37D75B-D99F-7047-AB69-E8FC0FE6E932}" type="slidenum">
              <a:rPr lang="en-US"/>
              <a:pPr/>
              <a:t>‹#›</a:t>
            </a:fld>
            <a:endParaRPr lang="en-US"/>
          </a:p>
        </p:txBody>
      </p:sp>
    </p:spTree>
    <p:extLst>
      <p:ext uri="{BB962C8B-B14F-4D97-AF65-F5344CB8AC3E}">
        <p14:creationId xmlns:p14="http://schemas.microsoft.com/office/powerpoint/2010/main" val="317072672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28696991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03503114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40788522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82353599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54486269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28090266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02902426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95645501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2580923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5511663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7BBC3D53-28E4-3C4C-AC49-1FBCFD756FC5}" type="slidenum">
              <a:rPr lang="en-US"/>
              <a:pPr/>
              <a:t>‹#›</a:t>
            </a:fld>
            <a:endParaRPr lang="en-US"/>
          </a:p>
        </p:txBody>
      </p:sp>
    </p:spTree>
    <p:extLst>
      <p:ext uri="{BB962C8B-B14F-4D97-AF65-F5344CB8AC3E}">
        <p14:creationId xmlns:p14="http://schemas.microsoft.com/office/powerpoint/2010/main" val="46495904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74215641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56424320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202036429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412099728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207078248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192374234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137992010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206429390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269551839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1738592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69B55EEA-ACCC-B84E-8549-81E93C4C8218}" type="slidenum">
              <a:rPr lang="en-US"/>
              <a:pPr/>
              <a:t>‹#›</a:t>
            </a:fld>
            <a:endParaRPr lang="en-US"/>
          </a:p>
        </p:txBody>
      </p:sp>
    </p:spTree>
    <p:extLst>
      <p:ext uri="{BB962C8B-B14F-4D97-AF65-F5344CB8AC3E}">
        <p14:creationId xmlns:p14="http://schemas.microsoft.com/office/powerpoint/2010/main" val="71528021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423242993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99344905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241530274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20511605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423306008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409838788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264921359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372124080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206256764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16267370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7"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7" y="1434565"/>
            <a:ext cx="3007439" cy="4691082"/>
          </a:xfrm>
        </p:spPr>
        <p:txBody>
          <a:bodyPr/>
          <a:lstStyle>
            <a:lvl1pPr marL="0" indent="0">
              <a:buNone/>
              <a:defRPr sz="1000"/>
            </a:lvl1pPr>
            <a:lvl2pPr marL="321119" indent="0">
              <a:buNone/>
              <a:defRPr sz="800"/>
            </a:lvl2pPr>
            <a:lvl3pPr marL="642238" indent="0">
              <a:buNone/>
              <a:defRPr sz="700"/>
            </a:lvl3pPr>
            <a:lvl4pPr marL="963359" indent="0">
              <a:buNone/>
              <a:defRPr sz="600"/>
            </a:lvl4pPr>
            <a:lvl5pPr marL="1284476" indent="0">
              <a:buNone/>
              <a:defRPr sz="600"/>
            </a:lvl5pPr>
            <a:lvl6pPr marL="1605603" indent="0">
              <a:buNone/>
              <a:defRPr sz="600"/>
            </a:lvl6pPr>
            <a:lvl7pPr marL="1926722" indent="0">
              <a:buNone/>
              <a:defRPr sz="600"/>
            </a:lvl7pPr>
            <a:lvl8pPr marL="2247848" indent="0">
              <a:buNone/>
              <a:defRPr sz="600"/>
            </a:lvl8pPr>
            <a:lvl9pPr marL="2568953"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A2344513-4EE7-0042-B6E9-ACB443695BB2}" type="slidenum">
              <a:rPr lang="en-US"/>
              <a:pPr/>
              <a:t>‹#›</a:t>
            </a:fld>
            <a:endParaRPr lang="en-US"/>
          </a:p>
        </p:txBody>
      </p:sp>
    </p:spTree>
    <p:extLst>
      <p:ext uri="{BB962C8B-B14F-4D97-AF65-F5344CB8AC3E}">
        <p14:creationId xmlns:p14="http://schemas.microsoft.com/office/powerpoint/2010/main" val="88390351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223193542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423543437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214238615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45450540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351589139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197349000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110932818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miter lim="800000"/>
                <a:headEnd type="none" w="sm" len="sm"/>
                <a:tailEnd type="none" w="sm" len="sm"/>
              </a14:hiddenLine>
            </a:ext>
          </a:extLst>
        </p:spPr>
        <p:txBody>
          <a:bodyPr wrap="none" anchor="ctr"/>
          <a:lstStyle/>
          <a:p>
            <a:endParaRPr lang="en-US">
              <a:solidFill>
                <a:srgbClr val="FFFFFF"/>
              </a:solidFill>
            </a:endParaRPr>
          </a:p>
        </p:txBody>
      </p:sp>
      <p:sp>
        <p:nvSpPr>
          <p:cNvPr id="6"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10"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55307"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vl1pPr>
          </a:lstStyle>
          <a:p>
            <a:r>
              <a:rPr lang="en-US"/>
              <a:t>Click to edit Master title style</a:t>
            </a:r>
          </a:p>
        </p:txBody>
      </p:sp>
      <p:sp>
        <p:nvSpPr>
          <p:cNvPr id="55308" name="Rectangle 12"/>
          <p:cNvSpPr>
            <a:spLocks noGrp="1" noChangeArrowheads="1"/>
          </p:cNvSpPr>
          <p:nvPr>
            <p:ph type="subTitle"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CB1936AE-F3E0-F04D-966A-7B17869E42B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12098301"/>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5161311"/>
      </p:ext>
    </p:extLst>
  </p:cSld>
  <p:clrMapOvr>
    <a:masterClrMapping/>
  </p:clrMapOvr>
  <p:transition>
    <p:cu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260952"/>
      </p:ext>
    </p:extLst>
  </p:cSld>
  <p:clrMapOvr>
    <a:masterClrMapping/>
  </p:clrMapOvr>
  <p:transition>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03/10/2025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2"/>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4"/>
            <a:ext cx="5486846" cy="4115023"/>
          </a:xfrm>
        </p:spPr>
        <p:txBody>
          <a:bodyPr/>
          <a:lstStyle>
            <a:lvl1pPr marL="0" indent="0">
              <a:buNone/>
              <a:defRPr sz="2300"/>
            </a:lvl1pPr>
            <a:lvl2pPr marL="321119" indent="0">
              <a:buNone/>
              <a:defRPr sz="2000"/>
            </a:lvl2pPr>
            <a:lvl3pPr marL="642238" indent="0">
              <a:buNone/>
              <a:defRPr sz="1700"/>
            </a:lvl3pPr>
            <a:lvl4pPr marL="963359" indent="0">
              <a:buNone/>
              <a:defRPr sz="1400"/>
            </a:lvl4pPr>
            <a:lvl5pPr marL="1284476" indent="0">
              <a:buNone/>
              <a:defRPr sz="1400"/>
            </a:lvl5pPr>
            <a:lvl6pPr marL="1605603" indent="0">
              <a:buNone/>
              <a:defRPr sz="1400"/>
            </a:lvl6pPr>
            <a:lvl7pPr marL="1926722" indent="0">
              <a:buNone/>
              <a:defRPr sz="1400"/>
            </a:lvl7pPr>
            <a:lvl8pPr marL="2247848" indent="0">
              <a:buNone/>
              <a:defRPr sz="1400"/>
            </a:lvl8pPr>
            <a:lvl9pPr marL="2568953" indent="0">
              <a:buNone/>
              <a:defRPr sz="1400"/>
            </a:lvl9pPr>
          </a:lstStyle>
          <a:p>
            <a:endParaRPr lang="en-US"/>
          </a:p>
        </p:txBody>
      </p:sp>
      <p:sp>
        <p:nvSpPr>
          <p:cNvPr id="4" name="Text Placeholder 3"/>
          <p:cNvSpPr>
            <a:spLocks noGrp="1"/>
          </p:cNvSpPr>
          <p:nvPr>
            <p:ph type="body" sz="half" idx="2"/>
          </p:nvPr>
        </p:nvSpPr>
        <p:spPr>
          <a:xfrm>
            <a:off x="1791738" y="5367640"/>
            <a:ext cx="5486846" cy="804919"/>
          </a:xfrm>
        </p:spPr>
        <p:txBody>
          <a:bodyPr/>
          <a:lstStyle>
            <a:lvl1pPr marL="0" indent="0">
              <a:buNone/>
              <a:defRPr sz="1000"/>
            </a:lvl1pPr>
            <a:lvl2pPr marL="321119" indent="0">
              <a:buNone/>
              <a:defRPr sz="800"/>
            </a:lvl2pPr>
            <a:lvl3pPr marL="642238" indent="0">
              <a:buNone/>
              <a:defRPr sz="700"/>
            </a:lvl3pPr>
            <a:lvl4pPr marL="963359" indent="0">
              <a:buNone/>
              <a:defRPr sz="600"/>
            </a:lvl4pPr>
            <a:lvl5pPr marL="1284476" indent="0">
              <a:buNone/>
              <a:defRPr sz="600"/>
            </a:lvl5pPr>
            <a:lvl6pPr marL="1605603" indent="0">
              <a:buNone/>
              <a:defRPr sz="600"/>
            </a:lvl6pPr>
            <a:lvl7pPr marL="1926722" indent="0">
              <a:buNone/>
              <a:defRPr sz="600"/>
            </a:lvl7pPr>
            <a:lvl8pPr marL="2247848" indent="0">
              <a:buNone/>
              <a:defRPr sz="600"/>
            </a:lvl8pPr>
            <a:lvl9pPr marL="2568953"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FD4711-5D81-1D41-B576-07C91C12D1F3}" type="slidenum">
              <a:rPr lang="en-US"/>
              <a:pPr/>
              <a:t>‹#›</a:t>
            </a:fld>
            <a:endParaRPr lang="en-US"/>
          </a:p>
        </p:txBody>
      </p:sp>
    </p:spTree>
    <p:extLst>
      <p:ext uri="{BB962C8B-B14F-4D97-AF65-F5344CB8AC3E}">
        <p14:creationId xmlns:p14="http://schemas.microsoft.com/office/powerpoint/2010/main" val="348635349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4231911"/>
      </p:ext>
    </p:extLst>
  </p:cSld>
  <p:clrMapOvr>
    <a:masterClrMapping/>
  </p:clrMapOvr>
  <p:transition>
    <p:cu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7429802"/>
      </p:ext>
    </p:extLst>
  </p:cSld>
  <p:clrMapOvr>
    <a:masterClrMapping/>
  </p:clrMapOvr>
  <p:transition>
    <p:cu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292658254"/>
      </p:ext>
    </p:extLst>
  </p:cSld>
  <p:clrMapOvr>
    <a:masterClrMapping/>
  </p:clrMapOvr>
  <p:transition>
    <p:cu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8350966"/>
      </p:ext>
    </p:extLst>
  </p:cSld>
  <p:clrMapOvr>
    <a:masterClrMapping/>
  </p:clrMapOvr>
  <p:transition>
    <p:cu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92814019"/>
      </p:ext>
    </p:extLst>
  </p:cSld>
  <p:clrMapOvr>
    <a:masterClrMapping/>
  </p:clrMapOvr>
  <p:transition>
    <p:cut/>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67067774"/>
      </p:ext>
    </p:extLst>
  </p:cSld>
  <p:clrMapOvr>
    <a:masterClrMapping/>
  </p:clrMapOvr>
  <p:transition>
    <p:cu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1273713"/>
      </p:ext>
    </p:extLst>
  </p:cSld>
  <p:clrMapOvr>
    <a:masterClrMapping/>
  </p:clrMapOvr>
  <p:transition>
    <p:cu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1127077"/>
      </p:ext>
    </p:extLst>
  </p:cSld>
  <p:clrMapOvr>
    <a:masterClrMapping/>
  </p:clrMapOvr>
  <p:transition>
    <p:cu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74138079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29130016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F486477-9020-AB47-A362-9CDF615742DD}" type="slidenum">
              <a:rPr lang="en-US"/>
              <a:pPr/>
              <a:t>‹#›</a:t>
            </a:fld>
            <a:endParaRPr lang="en-US"/>
          </a:p>
        </p:txBody>
      </p:sp>
    </p:spTree>
    <p:extLst>
      <p:ext uri="{BB962C8B-B14F-4D97-AF65-F5344CB8AC3E}">
        <p14:creationId xmlns:p14="http://schemas.microsoft.com/office/powerpoint/2010/main" val="36864219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106214453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153579441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396186622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55997434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401138888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266883804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270343888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20706005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194938739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38988323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AF2EF24-E3B6-E445-A24C-41B364EEC635}" type="slidenum">
              <a:rPr lang="en-US"/>
              <a:pPr/>
              <a:t>‹#›</a:t>
            </a:fld>
            <a:endParaRPr lang="en-US"/>
          </a:p>
        </p:txBody>
      </p:sp>
    </p:spTree>
    <p:extLst>
      <p:ext uri="{BB962C8B-B14F-4D97-AF65-F5344CB8AC3E}">
        <p14:creationId xmlns:p14="http://schemas.microsoft.com/office/powerpoint/2010/main" val="228690699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278242843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06828396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81675699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08872630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8681778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75069691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03996917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26777665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04681171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5773677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1585632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75901308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19460317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84664288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06788926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357223717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1301501352"/>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3779230913"/>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3684140608"/>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4176501079"/>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10560719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8532280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3171022889"/>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3661002340"/>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650531628"/>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3711574747"/>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8436381-3B77-6E4F-AE9C-A01BC19F836C}" type="slidenum">
              <a:rPr lang="en-US"/>
              <a:pPr>
                <a:defRPr/>
              </a:pPr>
              <a:t>‹#›</a:t>
            </a:fld>
            <a:endParaRPr lang="en-US"/>
          </a:p>
        </p:txBody>
      </p:sp>
    </p:spTree>
    <p:extLst>
      <p:ext uri="{BB962C8B-B14F-4D97-AF65-F5344CB8AC3E}">
        <p14:creationId xmlns:p14="http://schemas.microsoft.com/office/powerpoint/2010/main" val="186321415"/>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7634F-9C87-4692-A8A9-051242703E5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BEE40D5-CFF8-4A09-91C0-EC1B8D027B5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326ACFB-F0B5-45ED-B04D-9FC7B571AA7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E4D4F36-13B1-4747-AD57-7944EDB24B1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738EAA8-518B-4153-91AC-1CA8AAB9D28D}"/>
              </a:ext>
            </a:extLst>
          </p:cNvPr>
          <p:cNvSpPr>
            <a:spLocks noGrp="1"/>
          </p:cNvSpPr>
          <p:nvPr>
            <p:ph type="sldNum" sz="quarter" idx="12"/>
          </p:nvPr>
        </p:nvSpPr>
        <p:spPr/>
        <p:txBody>
          <a:bodyPr/>
          <a:lstStyle>
            <a:lvl1pPr>
              <a:defRPr/>
            </a:lvl1pPr>
          </a:lstStyle>
          <a:p>
            <a:fld id="{90DE44F8-E790-45D9-9CD8-8283DEB15334}" type="slidenum">
              <a:rPr lang="en-US" altLang="en-US"/>
              <a:pPr/>
              <a:t>‹#›</a:t>
            </a:fld>
            <a:endParaRPr lang="en-US" altLang="en-US"/>
          </a:p>
        </p:txBody>
      </p:sp>
    </p:spTree>
    <p:extLst>
      <p:ext uri="{BB962C8B-B14F-4D97-AF65-F5344CB8AC3E}">
        <p14:creationId xmlns:p14="http://schemas.microsoft.com/office/powerpoint/2010/main" val="78249327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0EE1D-B9F9-4420-A0C2-3ABFA1A48D0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6EF3274-F30F-496A-88EF-D909CD1FB2C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D219A4-56FD-4ADA-865C-632A3EBB18E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5CD0BB2-18AD-4C63-9618-6BF4CC36643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D5F6B81-BBC1-4761-8F7E-17DE490D7DD1}"/>
              </a:ext>
            </a:extLst>
          </p:cNvPr>
          <p:cNvSpPr>
            <a:spLocks noGrp="1"/>
          </p:cNvSpPr>
          <p:nvPr>
            <p:ph type="sldNum" sz="quarter" idx="12"/>
          </p:nvPr>
        </p:nvSpPr>
        <p:spPr/>
        <p:txBody>
          <a:bodyPr/>
          <a:lstStyle>
            <a:lvl1pPr>
              <a:defRPr/>
            </a:lvl1pPr>
          </a:lstStyle>
          <a:p>
            <a:fld id="{9985960E-D13A-40E1-B48E-C0BB59A91150}" type="slidenum">
              <a:rPr lang="en-US" altLang="en-US"/>
              <a:pPr/>
              <a:t>‹#›</a:t>
            </a:fld>
            <a:endParaRPr lang="en-US" altLang="en-US"/>
          </a:p>
        </p:txBody>
      </p:sp>
    </p:spTree>
    <p:extLst>
      <p:ext uri="{BB962C8B-B14F-4D97-AF65-F5344CB8AC3E}">
        <p14:creationId xmlns:p14="http://schemas.microsoft.com/office/powerpoint/2010/main" val="43602534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329EF-E331-42E9-9BEA-3690C0F69878}"/>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9D76C5B-2B1C-41F1-9F2A-7175149AE60C}"/>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971B50CB-3D00-4168-AA8B-5947407ED9D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7B8714C-858D-4D0F-9DC4-E3E5715ADDC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2037B9A-DD19-4195-ADCF-56DD7CC059B7}"/>
              </a:ext>
            </a:extLst>
          </p:cNvPr>
          <p:cNvSpPr>
            <a:spLocks noGrp="1"/>
          </p:cNvSpPr>
          <p:nvPr>
            <p:ph type="sldNum" sz="quarter" idx="12"/>
          </p:nvPr>
        </p:nvSpPr>
        <p:spPr/>
        <p:txBody>
          <a:bodyPr/>
          <a:lstStyle>
            <a:lvl1pPr>
              <a:defRPr/>
            </a:lvl1pPr>
          </a:lstStyle>
          <a:p>
            <a:fld id="{21D4F817-1581-4557-B027-283956C3688E}" type="slidenum">
              <a:rPr lang="en-US" altLang="en-US"/>
              <a:pPr/>
              <a:t>‹#›</a:t>
            </a:fld>
            <a:endParaRPr lang="en-US" altLang="en-US"/>
          </a:p>
        </p:txBody>
      </p:sp>
    </p:spTree>
    <p:extLst>
      <p:ext uri="{BB962C8B-B14F-4D97-AF65-F5344CB8AC3E}">
        <p14:creationId xmlns:p14="http://schemas.microsoft.com/office/powerpoint/2010/main" val="361242070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29389-9414-4B50-B945-803D85A9AE0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2D23906-7584-4AB6-BFCF-C96AD4803D17}"/>
              </a:ext>
            </a:extLst>
          </p:cNvPr>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DD302F8-6321-4736-80D9-6BDF3BCEF7B8}"/>
              </a:ext>
            </a:extLst>
          </p:cNvPr>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9452956-872C-477F-B550-76578AFE613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A23B548-2F86-4832-BB81-6DE1D3E6A32C}"/>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6250B30-3360-4F40-B342-BEB1F7DB0D39}"/>
              </a:ext>
            </a:extLst>
          </p:cNvPr>
          <p:cNvSpPr>
            <a:spLocks noGrp="1"/>
          </p:cNvSpPr>
          <p:nvPr>
            <p:ph type="sldNum" sz="quarter" idx="12"/>
          </p:nvPr>
        </p:nvSpPr>
        <p:spPr/>
        <p:txBody>
          <a:bodyPr/>
          <a:lstStyle>
            <a:lvl1pPr>
              <a:defRPr/>
            </a:lvl1pPr>
          </a:lstStyle>
          <a:p>
            <a:fld id="{71D98545-7D4D-481F-AC9C-790A8565A265}" type="slidenum">
              <a:rPr lang="en-US" altLang="en-US"/>
              <a:pPr/>
              <a:t>‹#›</a:t>
            </a:fld>
            <a:endParaRPr lang="en-US" altLang="en-US"/>
          </a:p>
        </p:txBody>
      </p:sp>
    </p:spTree>
    <p:extLst>
      <p:ext uri="{BB962C8B-B14F-4D97-AF65-F5344CB8AC3E}">
        <p14:creationId xmlns:p14="http://schemas.microsoft.com/office/powerpoint/2010/main" val="268054630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ABC2E-E9D8-4043-B899-9D41148DC756}"/>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7F696BD-DB23-495E-8E00-0216D3BE65D1}"/>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37B6711-5440-4F3A-AAAB-740C5994C463}"/>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EC2DF73-57EE-4D0F-8FAC-A7F482F03273}"/>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2A76EEC-9F96-41A7-84D6-F5A59BDFF748}"/>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0ACFD1D-BFC8-49C1-9D8C-A1D6993E8BC7}"/>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B99BBAEE-A9C4-433C-8C43-1D683F44C026}"/>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FB8A86C2-8A11-403B-A335-3D8EF8F64314}"/>
              </a:ext>
            </a:extLst>
          </p:cNvPr>
          <p:cNvSpPr>
            <a:spLocks noGrp="1"/>
          </p:cNvSpPr>
          <p:nvPr>
            <p:ph type="sldNum" sz="quarter" idx="12"/>
          </p:nvPr>
        </p:nvSpPr>
        <p:spPr/>
        <p:txBody>
          <a:bodyPr/>
          <a:lstStyle>
            <a:lvl1pPr>
              <a:defRPr/>
            </a:lvl1pPr>
          </a:lstStyle>
          <a:p>
            <a:fld id="{3B82E254-72ED-41BE-9C95-EC7115761BD2}" type="slidenum">
              <a:rPr lang="en-US" altLang="en-US"/>
              <a:pPr/>
              <a:t>‹#›</a:t>
            </a:fld>
            <a:endParaRPr lang="en-US" altLang="en-US"/>
          </a:p>
        </p:txBody>
      </p:sp>
    </p:spTree>
    <p:extLst>
      <p:ext uri="{BB962C8B-B14F-4D97-AF65-F5344CB8AC3E}">
        <p14:creationId xmlns:p14="http://schemas.microsoft.com/office/powerpoint/2010/main" val="3285669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1278193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CC774-AEB9-404C-A91C-48044AF6F43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E5B098B-C1F0-4134-B517-7BBBEF0D9B7E}"/>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F39ED8F8-FB37-4951-93B1-F8EDA42A4DE2}"/>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C8F6843F-6D39-443F-B555-440A0AA4D0E2}"/>
              </a:ext>
            </a:extLst>
          </p:cNvPr>
          <p:cNvSpPr>
            <a:spLocks noGrp="1"/>
          </p:cNvSpPr>
          <p:nvPr>
            <p:ph type="sldNum" sz="quarter" idx="12"/>
          </p:nvPr>
        </p:nvSpPr>
        <p:spPr/>
        <p:txBody>
          <a:bodyPr/>
          <a:lstStyle>
            <a:lvl1pPr>
              <a:defRPr/>
            </a:lvl1pPr>
          </a:lstStyle>
          <a:p>
            <a:fld id="{06B956FA-DBF4-498E-857A-05E35BC6D36B}" type="slidenum">
              <a:rPr lang="en-US" altLang="en-US"/>
              <a:pPr/>
              <a:t>‹#›</a:t>
            </a:fld>
            <a:endParaRPr lang="en-US" altLang="en-US"/>
          </a:p>
        </p:txBody>
      </p:sp>
    </p:spTree>
    <p:extLst>
      <p:ext uri="{BB962C8B-B14F-4D97-AF65-F5344CB8AC3E}">
        <p14:creationId xmlns:p14="http://schemas.microsoft.com/office/powerpoint/2010/main" val="273899656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3C3518-1FB1-4B79-8028-7AD0A8DEB3EC}"/>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6EEF9856-5009-4735-86AE-023227B7FAF2}"/>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7C2C21C2-B3C4-47A7-A550-57AF3D393073}"/>
              </a:ext>
            </a:extLst>
          </p:cNvPr>
          <p:cNvSpPr>
            <a:spLocks noGrp="1"/>
          </p:cNvSpPr>
          <p:nvPr>
            <p:ph type="sldNum" sz="quarter" idx="12"/>
          </p:nvPr>
        </p:nvSpPr>
        <p:spPr/>
        <p:txBody>
          <a:bodyPr/>
          <a:lstStyle>
            <a:lvl1pPr>
              <a:defRPr/>
            </a:lvl1pPr>
          </a:lstStyle>
          <a:p>
            <a:fld id="{BEB77E2F-87E4-4D73-8100-794F9944CBCD}" type="slidenum">
              <a:rPr lang="en-US" altLang="en-US"/>
              <a:pPr/>
              <a:t>‹#›</a:t>
            </a:fld>
            <a:endParaRPr lang="en-US" altLang="en-US"/>
          </a:p>
        </p:txBody>
      </p:sp>
    </p:spTree>
    <p:extLst>
      <p:ext uri="{BB962C8B-B14F-4D97-AF65-F5344CB8AC3E}">
        <p14:creationId xmlns:p14="http://schemas.microsoft.com/office/powerpoint/2010/main" val="407192669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F4E2E-7F15-4CCF-B6BE-49D7E7EAAC7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5E842AC-14FC-45B2-A828-1C4B37704AD9}"/>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8384D05-5FCE-4AB0-AD24-D845ADC3355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FEF4870-CB96-435A-95AF-AAD50426F99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4440675-9882-40A0-AE9B-24B3753DE731}"/>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1F10B6F-2D35-42DC-ABD4-E65623E6195F}"/>
              </a:ext>
            </a:extLst>
          </p:cNvPr>
          <p:cNvSpPr>
            <a:spLocks noGrp="1"/>
          </p:cNvSpPr>
          <p:nvPr>
            <p:ph type="sldNum" sz="quarter" idx="12"/>
          </p:nvPr>
        </p:nvSpPr>
        <p:spPr/>
        <p:txBody>
          <a:bodyPr/>
          <a:lstStyle>
            <a:lvl1pPr>
              <a:defRPr/>
            </a:lvl1pPr>
          </a:lstStyle>
          <a:p>
            <a:fld id="{2C6C2034-B28B-4EFB-857F-88A380A1118E}" type="slidenum">
              <a:rPr lang="en-US" altLang="en-US"/>
              <a:pPr/>
              <a:t>‹#›</a:t>
            </a:fld>
            <a:endParaRPr lang="en-US" altLang="en-US"/>
          </a:p>
        </p:txBody>
      </p:sp>
    </p:spTree>
    <p:extLst>
      <p:ext uri="{BB962C8B-B14F-4D97-AF65-F5344CB8AC3E}">
        <p14:creationId xmlns:p14="http://schemas.microsoft.com/office/powerpoint/2010/main" val="230662534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2A9EA-31D0-491A-80DD-E82F5514C86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5BAA0CF-1177-4369-A70A-4E613A0DD7F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876D635-D9A0-4D6F-BC97-F4820E1B40A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B91BCB8-EF99-4D73-B75F-6EAC9FE7BC5E}"/>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4297AAE-91F9-4708-B2C8-5D223D6B5C3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E720B3B-92F7-467A-9E7D-ABEB9996F16E}"/>
              </a:ext>
            </a:extLst>
          </p:cNvPr>
          <p:cNvSpPr>
            <a:spLocks noGrp="1"/>
          </p:cNvSpPr>
          <p:nvPr>
            <p:ph type="sldNum" sz="quarter" idx="12"/>
          </p:nvPr>
        </p:nvSpPr>
        <p:spPr/>
        <p:txBody>
          <a:bodyPr/>
          <a:lstStyle>
            <a:lvl1pPr>
              <a:defRPr/>
            </a:lvl1pPr>
          </a:lstStyle>
          <a:p>
            <a:fld id="{1E3416F7-8278-4624-841F-0D283CC02F76}" type="slidenum">
              <a:rPr lang="en-US" altLang="en-US"/>
              <a:pPr/>
              <a:t>‹#›</a:t>
            </a:fld>
            <a:endParaRPr lang="en-US" altLang="en-US"/>
          </a:p>
        </p:txBody>
      </p:sp>
    </p:spTree>
    <p:extLst>
      <p:ext uri="{BB962C8B-B14F-4D97-AF65-F5344CB8AC3E}">
        <p14:creationId xmlns:p14="http://schemas.microsoft.com/office/powerpoint/2010/main" val="400096885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33B70-DCFF-49E4-A12F-039B8685C4F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B5CDF4E-FFC3-439C-9AF5-396CB8AD822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E183E9D-51A1-4EEC-9EE2-D838F99CDAF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9D4ADDE-BFDB-49EF-A5AF-617EBB879BB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773BB78-27D0-4D81-89B1-1D3433337AF4}"/>
              </a:ext>
            </a:extLst>
          </p:cNvPr>
          <p:cNvSpPr>
            <a:spLocks noGrp="1"/>
          </p:cNvSpPr>
          <p:nvPr>
            <p:ph type="sldNum" sz="quarter" idx="12"/>
          </p:nvPr>
        </p:nvSpPr>
        <p:spPr/>
        <p:txBody>
          <a:bodyPr/>
          <a:lstStyle>
            <a:lvl1pPr>
              <a:defRPr/>
            </a:lvl1pPr>
          </a:lstStyle>
          <a:p>
            <a:fld id="{F672505B-B2EB-45C6-AACB-9ADA5DE58369}" type="slidenum">
              <a:rPr lang="en-US" altLang="en-US"/>
              <a:pPr/>
              <a:t>‹#›</a:t>
            </a:fld>
            <a:endParaRPr lang="en-US" altLang="en-US"/>
          </a:p>
        </p:txBody>
      </p:sp>
    </p:spTree>
    <p:extLst>
      <p:ext uri="{BB962C8B-B14F-4D97-AF65-F5344CB8AC3E}">
        <p14:creationId xmlns:p14="http://schemas.microsoft.com/office/powerpoint/2010/main" val="62499456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BDFFAE-A46A-40EC-ACE5-0EA8982D1FCE}"/>
              </a:ext>
            </a:extLst>
          </p:cNvPr>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2FF683A-D4AC-4103-89BD-AADDDE991C3F}"/>
              </a:ext>
            </a:extLst>
          </p:cNvPr>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7223A4-B0F9-4BC0-8F78-4BC713FEF2F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D2272B5-70CA-48E8-ADEC-F49B7F7E779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A48967C-4835-45BF-9322-3A39E5CCB9E0}"/>
              </a:ext>
            </a:extLst>
          </p:cNvPr>
          <p:cNvSpPr>
            <a:spLocks noGrp="1"/>
          </p:cNvSpPr>
          <p:nvPr>
            <p:ph type="sldNum" sz="quarter" idx="12"/>
          </p:nvPr>
        </p:nvSpPr>
        <p:spPr/>
        <p:txBody>
          <a:bodyPr/>
          <a:lstStyle>
            <a:lvl1pPr>
              <a:defRPr/>
            </a:lvl1pPr>
          </a:lstStyle>
          <a:p>
            <a:fld id="{8843CB69-14CC-41FD-92DC-F4FD047DE5BF}" type="slidenum">
              <a:rPr lang="en-US" altLang="en-US"/>
              <a:pPr/>
              <a:t>‹#›</a:t>
            </a:fld>
            <a:endParaRPr lang="en-US" altLang="en-US"/>
          </a:p>
        </p:txBody>
      </p:sp>
    </p:spTree>
    <p:extLst>
      <p:ext uri="{BB962C8B-B14F-4D97-AF65-F5344CB8AC3E}">
        <p14:creationId xmlns:p14="http://schemas.microsoft.com/office/powerpoint/2010/main" val="42839081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76C67C-E889-4AC7-B269-768ACE2B6935}"/>
              </a:ext>
            </a:extLst>
          </p:cNvPr>
          <p:cNvSpPr>
            <a:spLocks noGrp="1"/>
          </p:cNvSpPr>
          <p:nvPr>
            <p:ph/>
          </p:nvPr>
        </p:nvSpPr>
        <p:spPr>
          <a:xfrm>
            <a:off x="457200" y="274638"/>
            <a:ext cx="82296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2">
            <a:extLst>
              <a:ext uri="{FF2B5EF4-FFF2-40B4-BE49-F238E27FC236}">
                <a16:creationId xmlns:a16="http://schemas.microsoft.com/office/drawing/2014/main" id="{C6F3C8B7-3F73-41FD-9D7F-9D0E429B5333}"/>
              </a:ext>
            </a:extLst>
          </p:cNvPr>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56375D5A-5FC7-4A83-9B6A-287C8DF2A77C}"/>
              </a:ext>
            </a:extLst>
          </p:cNvPr>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9AF36B8A-48B8-4D32-854D-99C416325BA8}"/>
              </a:ext>
            </a:extLst>
          </p:cNvPr>
          <p:cNvSpPr>
            <a:spLocks noGrp="1"/>
          </p:cNvSpPr>
          <p:nvPr>
            <p:ph type="sldNum" sz="quarter" idx="12"/>
          </p:nvPr>
        </p:nvSpPr>
        <p:spPr>
          <a:xfrm>
            <a:off x="6553200" y="6245225"/>
            <a:ext cx="2133600" cy="476250"/>
          </a:xfrm>
        </p:spPr>
        <p:txBody>
          <a:bodyPr/>
          <a:lstStyle>
            <a:lvl1pPr>
              <a:defRPr/>
            </a:lvl1pPr>
          </a:lstStyle>
          <a:p>
            <a:fld id="{577FB69C-B1B8-4F8C-954F-96AC04693315}" type="slidenum">
              <a:rPr lang="en-US" altLang="en-US"/>
              <a:pPr/>
              <a:t>‹#›</a:t>
            </a:fld>
            <a:endParaRPr lang="en-US" altLang="en-US"/>
          </a:p>
        </p:txBody>
      </p:sp>
    </p:spTree>
    <p:extLst>
      <p:ext uri="{BB962C8B-B14F-4D97-AF65-F5344CB8AC3E}">
        <p14:creationId xmlns:p14="http://schemas.microsoft.com/office/powerpoint/2010/main" val="243973764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F9090-6306-4FB8-8764-A8A0D37D33DC}"/>
              </a:ext>
            </a:extLst>
          </p:cNvPr>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SmartArt Placeholder 2">
            <a:extLst>
              <a:ext uri="{FF2B5EF4-FFF2-40B4-BE49-F238E27FC236}">
                <a16:creationId xmlns:a16="http://schemas.microsoft.com/office/drawing/2014/main" id="{2D188A3F-A266-40C2-B31E-76B83371C8B3}"/>
              </a:ext>
            </a:extLst>
          </p:cNvPr>
          <p:cNvSpPr>
            <a:spLocks noGrp="1"/>
          </p:cNvSpPr>
          <p:nvPr>
            <p:ph type="dgm" idx="1"/>
          </p:nvPr>
        </p:nvSpPr>
        <p:spPr>
          <a:xfrm>
            <a:off x="457200" y="1600200"/>
            <a:ext cx="8229600" cy="4525963"/>
          </a:xfrm>
        </p:spPr>
        <p:txBody>
          <a:bodyPr/>
          <a:lstStyle/>
          <a:p>
            <a:endParaRPr lang="en-GB"/>
          </a:p>
        </p:txBody>
      </p:sp>
      <p:sp>
        <p:nvSpPr>
          <p:cNvPr id="4" name="Date Placeholder 3">
            <a:extLst>
              <a:ext uri="{FF2B5EF4-FFF2-40B4-BE49-F238E27FC236}">
                <a16:creationId xmlns:a16="http://schemas.microsoft.com/office/drawing/2014/main" id="{F259E8A4-24F8-4455-8FE2-672E5620B962}"/>
              </a:ext>
            </a:extLst>
          </p:cNvPr>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7BF2A14-868A-474C-8526-B9D50BD11D6F}"/>
              </a:ext>
            </a:extLst>
          </p:cNvPr>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AD98C20-A79E-4E51-8417-FBA60C2D88B2}"/>
              </a:ext>
            </a:extLst>
          </p:cNvPr>
          <p:cNvSpPr>
            <a:spLocks noGrp="1"/>
          </p:cNvSpPr>
          <p:nvPr>
            <p:ph type="sldNum" sz="quarter" idx="12"/>
          </p:nvPr>
        </p:nvSpPr>
        <p:spPr>
          <a:xfrm>
            <a:off x="6553200" y="6245225"/>
            <a:ext cx="2133600" cy="476250"/>
          </a:xfrm>
        </p:spPr>
        <p:txBody>
          <a:bodyPr/>
          <a:lstStyle>
            <a:lvl1pPr>
              <a:defRPr/>
            </a:lvl1pPr>
          </a:lstStyle>
          <a:p>
            <a:fld id="{8B2D7C4A-3912-4A8C-8100-8B03DE116E94}" type="slidenum">
              <a:rPr lang="en-US" altLang="en-US"/>
              <a:pPr/>
              <a:t>‹#›</a:t>
            </a:fld>
            <a:endParaRPr lang="en-US" altLang="en-US"/>
          </a:p>
        </p:txBody>
      </p:sp>
    </p:spTree>
    <p:extLst>
      <p:ext uri="{BB962C8B-B14F-4D97-AF65-F5344CB8AC3E}">
        <p14:creationId xmlns:p14="http://schemas.microsoft.com/office/powerpoint/2010/main" val="407220973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9760BB5D-452E-094C-AE51-2693C1DF3996}" type="slidenum">
              <a:rPr lang="en-US"/>
              <a:pPr>
                <a:defRPr/>
              </a:pPr>
              <a:t>‹#›</a:t>
            </a:fld>
            <a:endParaRPr lang="en-US"/>
          </a:p>
        </p:txBody>
      </p:sp>
    </p:spTree>
    <p:extLst>
      <p:ext uri="{BB962C8B-B14F-4D97-AF65-F5344CB8AC3E}">
        <p14:creationId xmlns:p14="http://schemas.microsoft.com/office/powerpoint/2010/main" val="246051928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C24AC658-A7C4-0840-8028-4BF7A4BBB7B0}" type="slidenum">
              <a:rPr lang="en-US"/>
              <a:pPr>
                <a:defRPr/>
              </a:pPr>
              <a:t>‹#›</a:t>
            </a:fld>
            <a:endParaRPr lang="en-US"/>
          </a:p>
        </p:txBody>
      </p:sp>
    </p:spTree>
    <p:extLst>
      <p:ext uri="{BB962C8B-B14F-4D97-AF65-F5344CB8AC3E}">
        <p14:creationId xmlns:p14="http://schemas.microsoft.com/office/powerpoint/2010/main" val="19898838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5619938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2B224213-7AB6-F04F-AFEC-945629FF3CCE}" type="slidenum">
              <a:rPr lang="en-US"/>
              <a:pPr>
                <a:defRPr/>
              </a:pPr>
              <a:t>‹#›</a:t>
            </a:fld>
            <a:endParaRPr lang="en-US"/>
          </a:p>
        </p:txBody>
      </p:sp>
    </p:spTree>
    <p:extLst>
      <p:ext uri="{BB962C8B-B14F-4D97-AF65-F5344CB8AC3E}">
        <p14:creationId xmlns:p14="http://schemas.microsoft.com/office/powerpoint/2010/main" val="306225938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FDAA7EDC-5805-1D4D-92D9-F822DAB2C119}" type="slidenum">
              <a:rPr lang="en-US"/>
              <a:pPr>
                <a:defRPr/>
              </a:pPr>
              <a:t>‹#›</a:t>
            </a:fld>
            <a:endParaRPr lang="en-US"/>
          </a:p>
        </p:txBody>
      </p:sp>
    </p:spTree>
    <p:extLst>
      <p:ext uri="{BB962C8B-B14F-4D97-AF65-F5344CB8AC3E}">
        <p14:creationId xmlns:p14="http://schemas.microsoft.com/office/powerpoint/2010/main" val="197579903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8" name="Rectangle 5"/>
          <p:cNvSpPr>
            <a:spLocks noGrp="1" noChangeArrowheads="1"/>
          </p:cNvSpPr>
          <p:nvPr>
            <p:ph type="ftr" sz="quarter" idx="11"/>
          </p:nvPr>
        </p:nvSpPr>
        <p:spPr/>
        <p:txBody>
          <a:bodyPr/>
          <a:lstStyle>
            <a:lvl1pPr>
              <a:defRPr baseline="30000"/>
            </a:lvl1pPr>
          </a:lstStyle>
          <a:p>
            <a:pPr>
              <a:defRPr/>
            </a:pPr>
            <a:endParaRPr lang="en-US"/>
          </a:p>
        </p:txBody>
      </p:sp>
      <p:sp>
        <p:nvSpPr>
          <p:cNvPr id="9"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B1B30137-B002-7741-83B3-ED3A1935F165}" type="slidenum">
              <a:rPr lang="en-US"/>
              <a:pPr>
                <a:defRPr/>
              </a:pPr>
              <a:t>‹#›</a:t>
            </a:fld>
            <a:endParaRPr lang="en-US"/>
          </a:p>
        </p:txBody>
      </p:sp>
    </p:spTree>
    <p:extLst>
      <p:ext uri="{BB962C8B-B14F-4D97-AF65-F5344CB8AC3E}">
        <p14:creationId xmlns:p14="http://schemas.microsoft.com/office/powerpoint/2010/main" val="309578966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5"/>
          <p:cNvSpPr>
            <a:spLocks noGrp="1" noChangeArrowheads="1"/>
          </p:cNvSpPr>
          <p:nvPr>
            <p:ph type="ftr" sz="quarter" idx="11"/>
          </p:nvPr>
        </p:nvSpPr>
        <p:spPr/>
        <p:txBody>
          <a:bodyPr/>
          <a:lstStyle>
            <a:lvl1pPr>
              <a:defRPr baseline="30000"/>
            </a:lvl1pPr>
          </a:lstStyle>
          <a:p>
            <a:pPr>
              <a:defRPr/>
            </a:pPr>
            <a:endParaRPr lang="en-US"/>
          </a:p>
        </p:txBody>
      </p:sp>
      <p:sp>
        <p:nvSpPr>
          <p:cNvPr id="5"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BBFF362F-D03C-9A41-B256-5D02ADDDB8B3}" type="slidenum">
              <a:rPr lang="en-US"/>
              <a:pPr>
                <a:defRPr/>
              </a:pPr>
              <a:t>‹#›</a:t>
            </a:fld>
            <a:endParaRPr lang="en-US"/>
          </a:p>
        </p:txBody>
      </p:sp>
    </p:spTree>
    <p:extLst>
      <p:ext uri="{BB962C8B-B14F-4D97-AF65-F5344CB8AC3E}">
        <p14:creationId xmlns:p14="http://schemas.microsoft.com/office/powerpoint/2010/main" val="202547384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3" name="Rectangle 5"/>
          <p:cNvSpPr>
            <a:spLocks noGrp="1" noChangeArrowheads="1"/>
          </p:cNvSpPr>
          <p:nvPr>
            <p:ph type="ftr" sz="quarter" idx="11"/>
          </p:nvPr>
        </p:nvSpPr>
        <p:spPr/>
        <p:txBody>
          <a:bodyPr/>
          <a:lstStyle>
            <a:lvl1pPr>
              <a:defRPr baseline="30000"/>
            </a:lvl1pPr>
          </a:lstStyle>
          <a:p>
            <a:pPr>
              <a:defRPr/>
            </a:pPr>
            <a:endParaRPr lang="en-US"/>
          </a:p>
        </p:txBody>
      </p:sp>
      <p:sp>
        <p:nvSpPr>
          <p:cNvPr id="4"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8BAF5B19-311C-BE49-907A-3C7EAA7E3D1C}" type="slidenum">
              <a:rPr lang="en-US"/>
              <a:pPr>
                <a:defRPr/>
              </a:pPr>
              <a:t>‹#›</a:t>
            </a:fld>
            <a:endParaRPr lang="en-US"/>
          </a:p>
        </p:txBody>
      </p:sp>
    </p:spTree>
    <p:extLst>
      <p:ext uri="{BB962C8B-B14F-4D97-AF65-F5344CB8AC3E}">
        <p14:creationId xmlns:p14="http://schemas.microsoft.com/office/powerpoint/2010/main" val="89038141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F7964A08-4CC8-514C-A3F1-8A3E02D52E06}" type="slidenum">
              <a:rPr lang="en-US"/>
              <a:pPr>
                <a:defRPr/>
              </a:pPr>
              <a:t>‹#›</a:t>
            </a:fld>
            <a:endParaRPr lang="en-US"/>
          </a:p>
        </p:txBody>
      </p:sp>
    </p:spTree>
    <p:extLst>
      <p:ext uri="{BB962C8B-B14F-4D97-AF65-F5344CB8AC3E}">
        <p14:creationId xmlns:p14="http://schemas.microsoft.com/office/powerpoint/2010/main" val="83034126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61F9DFC5-54C2-004F-8C66-496F9194A6CF}" type="slidenum">
              <a:rPr lang="en-US"/>
              <a:pPr>
                <a:defRPr/>
              </a:pPr>
              <a:t>‹#›</a:t>
            </a:fld>
            <a:endParaRPr lang="en-US"/>
          </a:p>
        </p:txBody>
      </p:sp>
    </p:spTree>
    <p:extLst>
      <p:ext uri="{BB962C8B-B14F-4D97-AF65-F5344CB8AC3E}">
        <p14:creationId xmlns:p14="http://schemas.microsoft.com/office/powerpoint/2010/main" val="274169225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9DDC7EB7-2876-FC42-A6F3-57186BABC1AB}" type="slidenum">
              <a:rPr lang="en-US"/>
              <a:pPr>
                <a:defRPr/>
              </a:pPr>
              <a:t>‹#›</a:t>
            </a:fld>
            <a:endParaRPr lang="en-US"/>
          </a:p>
        </p:txBody>
      </p:sp>
    </p:spTree>
    <p:extLst>
      <p:ext uri="{BB962C8B-B14F-4D97-AF65-F5344CB8AC3E}">
        <p14:creationId xmlns:p14="http://schemas.microsoft.com/office/powerpoint/2010/main" val="32404876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7D1238A8-3B6E-CD4E-B2B9-53A6CEAEE745}" type="slidenum">
              <a:rPr lang="en-US"/>
              <a:pPr>
                <a:defRPr/>
              </a:pPr>
              <a:t>‹#›</a:t>
            </a:fld>
            <a:endParaRPr lang="en-US"/>
          </a:p>
        </p:txBody>
      </p:sp>
    </p:spTree>
    <p:extLst>
      <p:ext uri="{BB962C8B-B14F-4D97-AF65-F5344CB8AC3E}">
        <p14:creationId xmlns:p14="http://schemas.microsoft.com/office/powerpoint/2010/main" val="12987748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7FB225AB-A1F3-8B41-A187-FD6A547AED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288059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609589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212AF59-9D71-004E-9F21-50A220EB8B7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1875422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172CA69-FFBB-104C-B2AF-9DC6FE14C6E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8260036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20721F4-4ED4-F94E-9754-8C24C8D799C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3180282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0D42B678-FADE-6F47-95B5-0CD0F49F930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4927747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2E717FE-833C-3548-A3F7-824B2D21885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5579982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5C9EE9CF-490B-1748-8CF4-6562B9DA665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1507227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FFD0041-402C-8340-A66C-372432B783A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740000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DEEE41B-A339-F34F-9E3F-D5575156AB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01257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9CAF8DB-A72F-8C45-A865-F21DF2E7FF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711798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0EEBCC-0FED-4246-8CC8-2B95167CF21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6161489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827855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63E202B-80D4-3746-9607-25A032510E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7978261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80669165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21239391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64871710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28723402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08259989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79771691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51930504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93124529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2886828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2089226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63401130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56781119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02286507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2" name="Rectangle 14"/>
          <p:cNvSpPr>
            <a:spLocks noGrp="1" noChangeArrowheads="1"/>
          </p:cNvSpPr>
          <p:nvPr>
            <p:ph type="ftr" sz="quarter" idx="3"/>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3" name="Rectangle 15"/>
          <p:cNvSpPr>
            <a:spLocks noGrp="1" noChangeArrowheads="1"/>
          </p:cNvSpPr>
          <p:nvPr>
            <p:ph type="sldNum" sz="quarter" idx="4"/>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pPr/>
              <a:t>‹#›</a:t>
            </a:fld>
            <a:endParaRPr lang="en-US"/>
          </a:p>
        </p:txBody>
      </p:sp>
    </p:spTree>
    <p:extLst>
      <p:ext uri="{BB962C8B-B14F-4D97-AF65-F5344CB8AC3E}">
        <p14:creationId xmlns:p14="http://schemas.microsoft.com/office/powerpoint/2010/main" val="116473601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pPr/>
              <a:t>‹#›</a:t>
            </a:fld>
            <a:endParaRPr lang="en-US"/>
          </a:p>
        </p:txBody>
      </p:sp>
    </p:spTree>
    <p:extLst>
      <p:ext uri="{BB962C8B-B14F-4D97-AF65-F5344CB8AC3E}">
        <p14:creationId xmlns:p14="http://schemas.microsoft.com/office/powerpoint/2010/main" val="53250650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pPr/>
              <a:t>‹#›</a:t>
            </a:fld>
            <a:endParaRPr lang="en-US"/>
          </a:p>
        </p:txBody>
      </p:sp>
    </p:spTree>
    <p:extLst>
      <p:ext uri="{BB962C8B-B14F-4D97-AF65-F5344CB8AC3E}">
        <p14:creationId xmlns:p14="http://schemas.microsoft.com/office/powerpoint/2010/main" val="274531878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pPr/>
              <a:t>‹#›</a:t>
            </a:fld>
            <a:endParaRPr lang="en-US"/>
          </a:p>
        </p:txBody>
      </p:sp>
    </p:spTree>
    <p:extLst>
      <p:ext uri="{BB962C8B-B14F-4D97-AF65-F5344CB8AC3E}">
        <p14:creationId xmlns:p14="http://schemas.microsoft.com/office/powerpoint/2010/main" val="325068447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pPr/>
              <a:t>‹#›</a:t>
            </a:fld>
            <a:endParaRPr lang="en-US"/>
          </a:p>
        </p:txBody>
      </p:sp>
    </p:spTree>
    <p:extLst>
      <p:ext uri="{BB962C8B-B14F-4D97-AF65-F5344CB8AC3E}">
        <p14:creationId xmlns:p14="http://schemas.microsoft.com/office/powerpoint/2010/main" val="224340335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pPr/>
              <a:t>‹#›</a:t>
            </a:fld>
            <a:endParaRPr lang="en-US"/>
          </a:p>
        </p:txBody>
      </p:sp>
    </p:spTree>
    <p:extLst>
      <p:ext uri="{BB962C8B-B14F-4D97-AF65-F5344CB8AC3E}">
        <p14:creationId xmlns:p14="http://schemas.microsoft.com/office/powerpoint/2010/main" val="408994184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pPr/>
              <a:t>‹#›</a:t>
            </a:fld>
            <a:endParaRPr lang="en-US"/>
          </a:p>
        </p:txBody>
      </p:sp>
    </p:spTree>
    <p:extLst>
      <p:ext uri="{BB962C8B-B14F-4D97-AF65-F5344CB8AC3E}">
        <p14:creationId xmlns:p14="http://schemas.microsoft.com/office/powerpoint/2010/main" val="804429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03/10/2025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8056998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pPr/>
              <a:t>‹#›</a:t>
            </a:fld>
            <a:endParaRPr lang="en-US"/>
          </a:p>
        </p:txBody>
      </p:sp>
    </p:spTree>
    <p:extLst>
      <p:ext uri="{BB962C8B-B14F-4D97-AF65-F5344CB8AC3E}">
        <p14:creationId xmlns:p14="http://schemas.microsoft.com/office/powerpoint/2010/main" val="369912681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pPr/>
              <a:t>‹#›</a:t>
            </a:fld>
            <a:endParaRPr lang="en-US"/>
          </a:p>
        </p:txBody>
      </p:sp>
    </p:spTree>
    <p:extLst>
      <p:ext uri="{BB962C8B-B14F-4D97-AF65-F5344CB8AC3E}">
        <p14:creationId xmlns:p14="http://schemas.microsoft.com/office/powerpoint/2010/main" val="35038367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pPr/>
              <a:t>‹#›</a:t>
            </a:fld>
            <a:endParaRPr lang="en-US"/>
          </a:p>
        </p:txBody>
      </p:sp>
    </p:spTree>
    <p:extLst>
      <p:ext uri="{BB962C8B-B14F-4D97-AF65-F5344CB8AC3E}">
        <p14:creationId xmlns:p14="http://schemas.microsoft.com/office/powerpoint/2010/main" val="413011319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pPr/>
              <a:t>‹#›</a:t>
            </a:fld>
            <a:endParaRPr lang="en-US"/>
          </a:p>
        </p:txBody>
      </p:sp>
    </p:spTree>
    <p:extLst>
      <p:ext uri="{BB962C8B-B14F-4D97-AF65-F5344CB8AC3E}">
        <p14:creationId xmlns:p14="http://schemas.microsoft.com/office/powerpoint/2010/main" val="56923387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pPr/>
              <a:t>‹#›</a:t>
            </a:fld>
            <a:endParaRPr lang="en-US"/>
          </a:p>
        </p:txBody>
      </p:sp>
    </p:spTree>
    <p:extLst>
      <p:ext uri="{BB962C8B-B14F-4D97-AF65-F5344CB8AC3E}">
        <p14:creationId xmlns:p14="http://schemas.microsoft.com/office/powerpoint/2010/main" val="338705495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2203" y="1497956"/>
            <a:ext cx="5464969" cy="1033611"/>
          </a:xfrm>
        </p:spPr>
        <p:txBody>
          <a:bodyPr/>
          <a:lstStyle/>
          <a:p>
            <a:r>
              <a:rPr lang="en-US"/>
              <a:t>Click to edit Master title style</a:t>
            </a:r>
          </a:p>
        </p:txBody>
      </p:sp>
      <p:sp>
        <p:nvSpPr>
          <p:cNvPr id="3" name="Subtitle 2"/>
          <p:cNvSpPr>
            <a:spLocks noGrp="1"/>
          </p:cNvSpPr>
          <p:nvPr>
            <p:ph type="subTitle" idx="1"/>
          </p:nvPr>
        </p:nvSpPr>
        <p:spPr>
          <a:xfrm>
            <a:off x="964406" y="2732484"/>
            <a:ext cx="4500563" cy="1232297"/>
          </a:xfrm>
        </p:spPr>
        <p:txBody>
          <a:bodyPr/>
          <a:lstStyle>
            <a:lvl1pPr marL="0" indent="0" algn="ctr">
              <a:buNone/>
              <a:defRPr>
                <a:solidFill>
                  <a:schemeClr val="tx1">
                    <a:tint val="75000"/>
                  </a:schemeClr>
                </a:solidFill>
              </a:defRPr>
            </a:lvl1pPr>
            <a:lvl2pPr marL="321457" indent="0" algn="ctr">
              <a:buNone/>
              <a:defRPr>
                <a:solidFill>
                  <a:schemeClr val="tx1">
                    <a:tint val="75000"/>
                  </a:schemeClr>
                </a:solidFill>
              </a:defRPr>
            </a:lvl2pPr>
            <a:lvl3pPr marL="642915" indent="0" algn="ctr">
              <a:buNone/>
              <a:defRPr>
                <a:solidFill>
                  <a:schemeClr val="tx1">
                    <a:tint val="75000"/>
                  </a:schemeClr>
                </a:solidFill>
              </a:defRPr>
            </a:lvl3pPr>
            <a:lvl4pPr marL="964372" indent="0" algn="ctr">
              <a:buNone/>
              <a:defRPr>
                <a:solidFill>
                  <a:schemeClr val="tx1">
                    <a:tint val="75000"/>
                  </a:schemeClr>
                </a:solidFill>
              </a:defRPr>
            </a:lvl4pPr>
            <a:lvl5pPr marL="1285829" indent="0" algn="ctr">
              <a:buNone/>
              <a:defRPr>
                <a:solidFill>
                  <a:schemeClr val="tx1">
                    <a:tint val="75000"/>
                  </a:schemeClr>
                </a:solidFill>
              </a:defRPr>
            </a:lvl5pPr>
            <a:lvl6pPr marL="1607287" indent="0" algn="ctr">
              <a:buNone/>
              <a:defRPr>
                <a:solidFill>
                  <a:schemeClr val="tx1">
                    <a:tint val="75000"/>
                  </a:schemeClr>
                </a:solidFill>
              </a:defRPr>
            </a:lvl6pPr>
            <a:lvl7pPr marL="1928744" indent="0" algn="ctr">
              <a:buNone/>
              <a:defRPr>
                <a:solidFill>
                  <a:schemeClr val="tx1">
                    <a:tint val="75000"/>
                  </a:schemeClr>
                </a:solidFill>
              </a:defRPr>
            </a:lvl7pPr>
            <a:lvl8pPr marL="2250201" indent="0" algn="ctr">
              <a:buNone/>
              <a:defRPr>
                <a:solidFill>
                  <a:schemeClr val="tx1">
                    <a:tint val="75000"/>
                  </a:schemeClr>
                </a:solidFill>
              </a:defRPr>
            </a:lvl8pPr>
            <a:lvl9pPr marL="257165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225015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851554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7876" y="3098602"/>
            <a:ext cx="5464969" cy="957709"/>
          </a:xfrm>
        </p:spPr>
        <p:txBody>
          <a:bodyPr anchor="t"/>
          <a:lstStyle>
            <a:lvl1pPr algn="l">
              <a:defRPr sz="2812" b="1" cap="all"/>
            </a:lvl1pPr>
          </a:lstStyle>
          <a:p>
            <a:r>
              <a:rPr lang="en-US"/>
              <a:t>Click to edit Master title style</a:t>
            </a:r>
          </a:p>
        </p:txBody>
      </p:sp>
      <p:sp>
        <p:nvSpPr>
          <p:cNvPr id="3" name="Text Placeholder 2"/>
          <p:cNvSpPr>
            <a:spLocks noGrp="1"/>
          </p:cNvSpPr>
          <p:nvPr>
            <p:ph type="body" idx="1"/>
          </p:nvPr>
        </p:nvSpPr>
        <p:spPr>
          <a:xfrm>
            <a:off x="507876" y="2043783"/>
            <a:ext cx="5464969" cy="1054819"/>
          </a:xfrm>
        </p:spPr>
        <p:txBody>
          <a:bodyPr anchor="b"/>
          <a:lstStyle>
            <a:lvl1pPr marL="0" indent="0">
              <a:buNone/>
              <a:defRPr sz="1406">
                <a:solidFill>
                  <a:schemeClr val="tx1">
                    <a:tint val="75000"/>
                  </a:schemeClr>
                </a:solidFill>
              </a:defRPr>
            </a:lvl1pPr>
            <a:lvl2pPr marL="321457" indent="0">
              <a:buNone/>
              <a:defRPr sz="1266">
                <a:solidFill>
                  <a:schemeClr val="tx1">
                    <a:tint val="75000"/>
                  </a:schemeClr>
                </a:solidFill>
              </a:defRPr>
            </a:lvl2pPr>
            <a:lvl3pPr marL="642915" indent="0">
              <a:buNone/>
              <a:defRPr sz="1125">
                <a:solidFill>
                  <a:schemeClr val="tx1">
                    <a:tint val="75000"/>
                  </a:schemeClr>
                </a:solidFill>
              </a:defRPr>
            </a:lvl3pPr>
            <a:lvl4pPr marL="964372" indent="0">
              <a:buNone/>
              <a:defRPr sz="984">
                <a:solidFill>
                  <a:schemeClr val="tx1">
                    <a:tint val="75000"/>
                  </a:schemeClr>
                </a:solidFill>
              </a:defRPr>
            </a:lvl4pPr>
            <a:lvl5pPr marL="1285829" indent="0">
              <a:buNone/>
              <a:defRPr sz="984">
                <a:solidFill>
                  <a:schemeClr val="tx1">
                    <a:tint val="75000"/>
                  </a:schemeClr>
                </a:solidFill>
              </a:defRPr>
            </a:lvl5pPr>
            <a:lvl6pPr marL="1607287" indent="0">
              <a:buNone/>
              <a:defRPr sz="984">
                <a:solidFill>
                  <a:schemeClr val="tx1">
                    <a:tint val="75000"/>
                  </a:schemeClr>
                </a:solidFill>
              </a:defRPr>
            </a:lvl6pPr>
            <a:lvl7pPr marL="1928744" indent="0">
              <a:buNone/>
              <a:defRPr sz="984">
                <a:solidFill>
                  <a:schemeClr val="tx1">
                    <a:tint val="75000"/>
                  </a:schemeClr>
                </a:solidFill>
              </a:defRPr>
            </a:lvl7pPr>
            <a:lvl8pPr marL="2250201" indent="0">
              <a:buNone/>
              <a:defRPr sz="984">
                <a:solidFill>
                  <a:schemeClr val="tx1">
                    <a:tint val="75000"/>
                  </a:schemeClr>
                </a:solidFill>
              </a:defRPr>
            </a:lvl8pPr>
            <a:lvl9pPr marL="2571659" indent="0">
              <a:buNone/>
              <a:defRPr sz="98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686840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469" y="1125141"/>
            <a:ext cx="2839641" cy="3182318"/>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8265" y="1125141"/>
            <a:ext cx="2839641" cy="3182318"/>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2525312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21469" y="1079376"/>
            <a:ext cx="2840757" cy="449833"/>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4" name="Content Placeholder 3"/>
          <p:cNvSpPr>
            <a:spLocks noGrp="1"/>
          </p:cNvSpPr>
          <p:nvPr>
            <p:ph sz="half" idx="2"/>
          </p:nvPr>
        </p:nvSpPr>
        <p:spPr>
          <a:xfrm>
            <a:off x="321469" y="1529209"/>
            <a:ext cx="2840757" cy="2778249"/>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266034" y="1079376"/>
            <a:ext cx="2841873" cy="449833"/>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6" name="Content Placeholder 5"/>
          <p:cNvSpPr>
            <a:spLocks noGrp="1"/>
          </p:cNvSpPr>
          <p:nvPr>
            <p:ph sz="quarter" idx="4"/>
          </p:nvPr>
        </p:nvSpPr>
        <p:spPr>
          <a:xfrm>
            <a:off x="3266034" y="1529209"/>
            <a:ext cx="2841873" cy="2778249"/>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64848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9202829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663257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449357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1469" y="191988"/>
            <a:ext cx="2115220" cy="817066"/>
          </a:xfrm>
        </p:spPr>
        <p:txBody>
          <a:bodyPr anchor="b"/>
          <a:lstStyle>
            <a:lvl1pPr algn="l">
              <a:defRPr sz="1406" b="1"/>
            </a:lvl1pPr>
          </a:lstStyle>
          <a:p>
            <a:r>
              <a:rPr lang="en-US"/>
              <a:t>Click to edit Master title style</a:t>
            </a:r>
          </a:p>
        </p:txBody>
      </p:sp>
      <p:sp>
        <p:nvSpPr>
          <p:cNvPr id="3" name="Content Placeholder 2"/>
          <p:cNvSpPr>
            <a:spLocks noGrp="1"/>
          </p:cNvSpPr>
          <p:nvPr>
            <p:ph idx="1"/>
          </p:nvPr>
        </p:nvSpPr>
        <p:spPr>
          <a:xfrm>
            <a:off x="2513707" y="191989"/>
            <a:ext cx="3594199" cy="4115470"/>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21469" y="1009055"/>
            <a:ext cx="2115220" cy="3298404"/>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4538346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60203" y="3375422"/>
            <a:ext cx="3857625" cy="398488"/>
          </a:xfrm>
        </p:spPr>
        <p:txBody>
          <a:bodyPr anchor="b"/>
          <a:lstStyle>
            <a:lvl1pPr algn="l">
              <a:defRPr sz="1406" b="1"/>
            </a:lvl1pPr>
          </a:lstStyle>
          <a:p>
            <a:r>
              <a:rPr lang="en-US"/>
              <a:t>Click to edit Master title style</a:t>
            </a:r>
          </a:p>
        </p:txBody>
      </p:sp>
      <p:sp>
        <p:nvSpPr>
          <p:cNvPr id="3" name="Picture Placeholder 2"/>
          <p:cNvSpPr>
            <a:spLocks noGrp="1"/>
          </p:cNvSpPr>
          <p:nvPr>
            <p:ph type="pic" idx="1"/>
          </p:nvPr>
        </p:nvSpPr>
        <p:spPr>
          <a:xfrm>
            <a:off x="1260203" y="430857"/>
            <a:ext cx="3857625" cy="2893219"/>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endParaRPr lang="en-US"/>
          </a:p>
        </p:txBody>
      </p:sp>
      <p:sp>
        <p:nvSpPr>
          <p:cNvPr id="4" name="Text Placeholder 3"/>
          <p:cNvSpPr>
            <a:spLocks noGrp="1"/>
          </p:cNvSpPr>
          <p:nvPr>
            <p:ph type="body" sz="half" idx="2"/>
          </p:nvPr>
        </p:nvSpPr>
        <p:spPr>
          <a:xfrm>
            <a:off x="1260203" y="3773909"/>
            <a:ext cx="3857625" cy="565919"/>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063608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672699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297" y="193105"/>
            <a:ext cx="1446609" cy="411435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469" y="193105"/>
            <a:ext cx="4232672" cy="411435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278577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2" y="2130089"/>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0302" indent="0" algn="ctr">
              <a:buNone/>
              <a:defRPr/>
            </a:lvl2pPr>
            <a:lvl3pPr marL="640596" indent="0" algn="ctr">
              <a:buNone/>
              <a:defRPr/>
            </a:lvl3pPr>
            <a:lvl4pPr marL="960893" indent="0" algn="ctr">
              <a:buNone/>
              <a:defRPr/>
            </a:lvl4pPr>
            <a:lvl5pPr marL="1281194" indent="0" algn="ctr">
              <a:buNone/>
              <a:defRPr/>
            </a:lvl5pPr>
            <a:lvl6pPr marL="1601494" indent="0" algn="ctr">
              <a:buNone/>
              <a:defRPr/>
            </a:lvl6pPr>
            <a:lvl7pPr marL="1921792" indent="0" algn="ctr">
              <a:buNone/>
              <a:defRPr/>
            </a:lvl7pPr>
            <a:lvl8pPr marL="2242096" indent="0" algn="ctr">
              <a:buNone/>
              <a:defRPr/>
            </a:lvl8pPr>
            <a:lvl9pPr marL="2562388"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0C5B3E-9547-D642-9855-28DB1B3896AE}" type="slidenum">
              <a:rPr lang="en-US"/>
              <a:pPr/>
              <a:t>‹#›</a:t>
            </a:fld>
            <a:endParaRPr lang="en-US"/>
          </a:p>
        </p:txBody>
      </p:sp>
    </p:spTree>
    <p:extLst>
      <p:ext uri="{BB962C8B-B14F-4D97-AF65-F5344CB8AC3E}">
        <p14:creationId xmlns:p14="http://schemas.microsoft.com/office/powerpoint/2010/main" val="379883653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F60E381B-319F-DC4E-89C6-E33F56842455}" type="slidenum">
              <a:rPr lang="en-US"/>
              <a:pPr/>
              <a:t>‹#›</a:t>
            </a:fld>
            <a:endParaRPr lang="en-US"/>
          </a:p>
        </p:txBody>
      </p:sp>
    </p:spTree>
    <p:extLst>
      <p:ext uri="{BB962C8B-B14F-4D97-AF65-F5344CB8AC3E}">
        <p14:creationId xmlns:p14="http://schemas.microsoft.com/office/powerpoint/2010/main" val="151604844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a:lvl1pPr>
            <a:lvl2pPr marL="320302" indent="0">
              <a:buNone/>
              <a:defRPr sz="1300"/>
            </a:lvl2pPr>
            <a:lvl3pPr marL="640596" indent="0">
              <a:buNone/>
              <a:defRPr sz="1100"/>
            </a:lvl3pPr>
            <a:lvl4pPr marL="960893" indent="0">
              <a:buNone/>
              <a:defRPr sz="1000"/>
            </a:lvl4pPr>
            <a:lvl5pPr marL="1281194" indent="0">
              <a:buNone/>
              <a:defRPr sz="1000"/>
            </a:lvl5pPr>
            <a:lvl6pPr marL="1601494" indent="0">
              <a:buNone/>
              <a:defRPr sz="1000"/>
            </a:lvl6pPr>
            <a:lvl7pPr marL="1921792" indent="0">
              <a:buNone/>
              <a:defRPr sz="1000"/>
            </a:lvl7pPr>
            <a:lvl8pPr marL="2242096" indent="0">
              <a:buNone/>
              <a:defRPr sz="1000"/>
            </a:lvl8pPr>
            <a:lvl9pPr marL="2562388"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A5A218F-849F-8A4C-B7AC-53F4AE69ACB7}" type="slidenum">
              <a:rPr lang="en-US"/>
              <a:pPr/>
              <a:t>‹#›</a:t>
            </a:fld>
            <a:endParaRPr lang="en-US"/>
          </a:p>
        </p:txBody>
      </p:sp>
    </p:spTree>
    <p:extLst>
      <p:ext uri="{BB962C8B-B14F-4D97-AF65-F5344CB8AC3E}">
        <p14:creationId xmlns:p14="http://schemas.microsoft.com/office/powerpoint/2010/main" val="407034943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5" y="1125336"/>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6"/>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77AE0B1-5D10-294D-B1E9-EA9AFEBE2382}" type="slidenum">
              <a:rPr lang="en-US"/>
              <a:pPr/>
              <a:t>‹#›</a:t>
            </a:fld>
            <a:endParaRPr lang="en-US"/>
          </a:p>
        </p:txBody>
      </p:sp>
    </p:spTree>
    <p:extLst>
      <p:ext uri="{BB962C8B-B14F-4D97-AF65-F5344CB8AC3E}">
        <p14:creationId xmlns:p14="http://schemas.microsoft.com/office/powerpoint/2010/main" val="10023092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9520616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42" y="274636"/>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42" y="1535067"/>
            <a:ext cx="4040061" cy="639693"/>
          </a:xfrm>
        </p:spPr>
        <p:txBody>
          <a:bodyPr anchor="b"/>
          <a:lstStyle>
            <a:lvl1pPr marL="0" indent="0">
              <a:buNone/>
              <a:defRPr sz="1700" b="1"/>
            </a:lvl1pPr>
            <a:lvl2pPr marL="320302" indent="0">
              <a:buNone/>
              <a:defRPr sz="1400" b="1"/>
            </a:lvl2pPr>
            <a:lvl3pPr marL="640596" indent="0">
              <a:buNone/>
              <a:defRPr sz="1300" b="1"/>
            </a:lvl3pPr>
            <a:lvl4pPr marL="960893" indent="0">
              <a:buNone/>
              <a:defRPr sz="1100" b="1"/>
            </a:lvl4pPr>
            <a:lvl5pPr marL="1281194" indent="0">
              <a:buNone/>
              <a:defRPr sz="1100" b="1"/>
            </a:lvl5pPr>
            <a:lvl6pPr marL="1601494" indent="0">
              <a:buNone/>
              <a:defRPr sz="1100" b="1"/>
            </a:lvl6pPr>
            <a:lvl7pPr marL="1921792" indent="0">
              <a:buNone/>
              <a:defRPr sz="1100" b="1"/>
            </a:lvl7pPr>
            <a:lvl8pPr marL="2242096" indent="0">
              <a:buNone/>
              <a:defRPr sz="1100" b="1"/>
            </a:lvl8pPr>
            <a:lvl9pPr marL="2562388"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42"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48" y="1535067"/>
            <a:ext cx="4041177" cy="639693"/>
          </a:xfrm>
        </p:spPr>
        <p:txBody>
          <a:bodyPr anchor="b"/>
          <a:lstStyle>
            <a:lvl1pPr marL="0" indent="0">
              <a:buNone/>
              <a:defRPr sz="1700" b="1"/>
            </a:lvl1pPr>
            <a:lvl2pPr marL="320302" indent="0">
              <a:buNone/>
              <a:defRPr sz="1400" b="1"/>
            </a:lvl2pPr>
            <a:lvl3pPr marL="640596" indent="0">
              <a:buNone/>
              <a:defRPr sz="1300" b="1"/>
            </a:lvl3pPr>
            <a:lvl4pPr marL="960893" indent="0">
              <a:buNone/>
              <a:defRPr sz="1100" b="1"/>
            </a:lvl4pPr>
            <a:lvl5pPr marL="1281194" indent="0">
              <a:buNone/>
              <a:defRPr sz="1100" b="1"/>
            </a:lvl5pPr>
            <a:lvl6pPr marL="1601494" indent="0">
              <a:buNone/>
              <a:defRPr sz="1100" b="1"/>
            </a:lvl6pPr>
            <a:lvl7pPr marL="1921792" indent="0">
              <a:buNone/>
              <a:defRPr sz="1100" b="1"/>
            </a:lvl7pPr>
            <a:lvl8pPr marL="2242096" indent="0">
              <a:buNone/>
              <a:defRPr sz="1100" b="1"/>
            </a:lvl8pPr>
            <a:lvl9pPr marL="2562388"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48"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CA6B0D9-2619-3C45-B8CA-706F3EF4821C}" type="slidenum">
              <a:rPr lang="en-US"/>
              <a:pPr/>
              <a:t>‹#›</a:t>
            </a:fld>
            <a:endParaRPr lang="en-US"/>
          </a:p>
        </p:txBody>
      </p:sp>
    </p:spTree>
    <p:extLst>
      <p:ext uri="{BB962C8B-B14F-4D97-AF65-F5344CB8AC3E}">
        <p14:creationId xmlns:p14="http://schemas.microsoft.com/office/powerpoint/2010/main" val="308767192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AF545251-EC3C-D649-B2BD-863F121F397A}" type="slidenum">
              <a:rPr lang="en-US"/>
              <a:pPr/>
              <a:t>‹#›</a:t>
            </a:fld>
            <a:endParaRPr lang="en-US"/>
          </a:p>
        </p:txBody>
      </p:sp>
    </p:spTree>
    <p:extLst>
      <p:ext uri="{BB962C8B-B14F-4D97-AF65-F5344CB8AC3E}">
        <p14:creationId xmlns:p14="http://schemas.microsoft.com/office/powerpoint/2010/main" val="295605481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3DADEDDB-E0F2-294F-9627-6F85CBA1D62D}" type="slidenum">
              <a:rPr lang="en-US"/>
              <a:pPr/>
              <a:t>‹#›</a:t>
            </a:fld>
            <a:endParaRPr lang="en-US"/>
          </a:p>
        </p:txBody>
      </p:sp>
    </p:spTree>
    <p:extLst>
      <p:ext uri="{BB962C8B-B14F-4D97-AF65-F5344CB8AC3E}">
        <p14:creationId xmlns:p14="http://schemas.microsoft.com/office/powerpoint/2010/main" val="19853312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42"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8"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42" y="1434565"/>
            <a:ext cx="3007439" cy="4691082"/>
          </a:xfrm>
        </p:spPr>
        <p:txBody>
          <a:bodyPr/>
          <a:lstStyle>
            <a:lvl1pPr marL="0" indent="0">
              <a:buNone/>
              <a:defRPr sz="1000"/>
            </a:lvl1pPr>
            <a:lvl2pPr marL="320302" indent="0">
              <a:buNone/>
              <a:defRPr sz="800"/>
            </a:lvl2pPr>
            <a:lvl3pPr marL="640596" indent="0">
              <a:buNone/>
              <a:defRPr sz="700"/>
            </a:lvl3pPr>
            <a:lvl4pPr marL="960893" indent="0">
              <a:buNone/>
              <a:defRPr sz="600"/>
            </a:lvl4pPr>
            <a:lvl5pPr marL="1281194" indent="0">
              <a:buNone/>
              <a:defRPr sz="600"/>
            </a:lvl5pPr>
            <a:lvl6pPr marL="1601494" indent="0">
              <a:buNone/>
              <a:defRPr sz="600"/>
            </a:lvl6pPr>
            <a:lvl7pPr marL="1921792" indent="0">
              <a:buNone/>
              <a:defRPr sz="600"/>
            </a:lvl7pPr>
            <a:lvl8pPr marL="2242096" indent="0">
              <a:buNone/>
              <a:defRPr sz="600"/>
            </a:lvl8pPr>
            <a:lvl9pPr marL="2562388"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7081DBFA-4B68-6A42-A7E2-0F2A80FD334F}" type="slidenum">
              <a:rPr lang="en-US"/>
              <a:pPr/>
              <a:t>‹#›</a:t>
            </a:fld>
            <a:endParaRPr lang="en-US"/>
          </a:p>
        </p:txBody>
      </p:sp>
    </p:spTree>
    <p:extLst>
      <p:ext uri="{BB962C8B-B14F-4D97-AF65-F5344CB8AC3E}">
        <p14:creationId xmlns:p14="http://schemas.microsoft.com/office/powerpoint/2010/main" val="390045038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42" y="4800500"/>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42" y="612939"/>
            <a:ext cx="5486846" cy="4115023"/>
          </a:xfrm>
        </p:spPr>
        <p:txBody>
          <a:bodyPr/>
          <a:lstStyle>
            <a:lvl1pPr marL="0" indent="0">
              <a:buNone/>
              <a:defRPr sz="2300"/>
            </a:lvl1pPr>
            <a:lvl2pPr marL="320302" indent="0">
              <a:buNone/>
              <a:defRPr sz="2000"/>
            </a:lvl2pPr>
            <a:lvl3pPr marL="640596" indent="0">
              <a:buNone/>
              <a:defRPr sz="1700"/>
            </a:lvl3pPr>
            <a:lvl4pPr marL="960893" indent="0">
              <a:buNone/>
              <a:defRPr sz="1400"/>
            </a:lvl4pPr>
            <a:lvl5pPr marL="1281194" indent="0">
              <a:buNone/>
              <a:defRPr sz="1400"/>
            </a:lvl5pPr>
            <a:lvl6pPr marL="1601494" indent="0">
              <a:buNone/>
              <a:defRPr sz="1400"/>
            </a:lvl6pPr>
            <a:lvl7pPr marL="1921792" indent="0">
              <a:buNone/>
              <a:defRPr sz="1400"/>
            </a:lvl7pPr>
            <a:lvl8pPr marL="2242096" indent="0">
              <a:buNone/>
              <a:defRPr sz="1400"/>
            </a:lvl8pPr>
            <a:lvl9pPr marL="2562388" indent="0">
              <a:buNone/>
              <a:defRPr sz="1400"/>
            </a:lvl9pPr>
          </a:lstStyle>
          <a:p>
            <a:endParaRPr lang="en-US"/>
          </a:p>
        </p:txBody>
      </p:sp>
      <p:sp>
        <p:nvSpPr>
          <p:cNvPr id="4" name="Text Placeholder 3"/>
          <p:cNvSpPr>
            <a:spLocks noGrp="1"/>
          </p:cNvSpPr>
          <p:nvPr>
            <p:ph type="body" sz="half" idx="2"/>
          </p:nvPr>
        </p:nvSpPr>
        <p:spPr>
          <a:xfrm>
            <a:off x="1791742" y="5367628"/>
            <a:ext cx="5486846" cy="804919"/>
          </a:xfrm>
        </p:spPr>
        <p:txBody>
          <a:bodyPr/>
          <a:lstStyle>
            <a:lvl1pPr marL="0" indent="0">
              <a:buNone/>
              <a:defRPr sz="1000"/>
            </a:lvl1pPr>
            <a:lvl2pPr marL="320302" indent="0">
              <a:buNone/>
              <a:defRPr sz="800"/>
            </a:lvl2pPr>
            <a:lvl3pPr marL="640596" indent="0">
              <a:buNone/>
              <a:defRPr sz="700"/>
            </a:lvl3pPr>
            <a:lvl4pPr marL="960893" indent="0">
              <a:buNone/>
              <a:defRPr sz="600"/>
            </a:lvl4pPr>
            <a:lvl5pPr marL="1281194" indent="0">
              <a:buNone/>
              <a:defRPr sz="600"/>
            </a:lvl5pPr>
            <a:lvl6pPr marL="1601494" indent="0">
              <a:buNone/>
              <a:defRPr sz="600"/>
            </a:lvl6pPr>
            <a:lvl7pPr marL="1921792" indent="0">
              <a:buNone/>
              <a:defRPr sz="600"/>
            </a:lvl7pPr>
            <a:lvl8pPr marL="2242096" indent="0">
              <a:buNone/>
              <a:defRPr sz="600"/>
            </a:lvl8pPr>
            <a:lvl9pPr marL="2562388"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4B3B1424-6478-AB4C-80DB-D828B3C73F48}" type="slidenum">
              <a:rPr lang="en-US"/>
              <a:pPr/>
              <a:t>‹#›</a:t>
            </a:fld>
            <a:endParaRPr lang="en-US"/>
          </a:p>
        </p:txBody>
      </p:sp>
    </p:spTree>
    <p:extLst>
      <p:ext uri="{BB962C8B-B14F-4D97-AF65-F5344CB8AC3E}">
        <p14:creationId xmlns:p14="http://schemas.microsoft.com/office/powerpoint/2010/main" val="51047855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4B51CC8-F77A-6B4D-8CE3-C59CD6B9C722}" type="slidenum">
              <a:rPr lang="en-US"/>
              <a:pPr/>
              <a:t>‹#›</a:t>
            </a:fld>
            <a:endParaRPr lang="en-US"/>
          </a:p>
        </p:txBody>
      </p:sp>
    </p:spTree>
    <p:extLst>
      <p:ext uri="{BB962C8B-B14F-4D97-AF65-F5344CB8AC3E}">
        <p14:creationId xmlns:p14="http://schemas.microsoft.com/office/powerpoint/2010/main" val="29247760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70" y="193141"/>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11" y="193141"/>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7E75C74-4659-854B-A7BA-B572B868C92A}" type="slidenum">
              <a:rPr lang="en-US"/>
              <a:pPr/>
              <a:t>‹#›</a:t>
            </a:fld>
            <a:endParaRPr lang="en-US"/>
          </a:p>
        </p:txBody>
      </p:sp>
    </p:spTree>
    <p:extLst>
      <p:ext uri="{BB962C8B-B14F-4D97-AF65-F5344CB8AC3E}">
        <p14:creationId xmlns:p14="http://schemas.microsoft.com/office/powerpoint/2010/main" val="377439279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16A29D91-2022-504A-AEC4-F7C21A27F4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5933375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BAC7C39F-D337-CA43-8875-AD9F177CAB84}"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3116343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3744FF77-BFA8-8040-93EF-BBC93C8A3B12}"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959586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132574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AD812A4-2031-EB4E-9AB0-A65ED7BAE156}"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1173550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4300A9B9-505A-AC45-B85F-ED33EEB463BA}"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27323105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B423A2A1-35FE-ED4A-889D-5EF811D71E8E}"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3687126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790D5110-0400-5E40-865F-CBAA5C6B99D6}"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9618511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6D1D64F5-6C71-CF4E-9DFA-4FBB07860917}"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5321532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E7B9F7D-31E3-D144-AEB0-D58976D71E29}"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29772363"/>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DB3DA91-5BDE-7D4E-9A67-04F0A3A1FD2B}"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2348721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B59CF16-89A3-B940-937E-1F36F6D7E2CF}"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9557400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2572F703-F375-0F4B-B364-63535C6EB14A}"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7004731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485DC33E-DEA9-0B41-9063-40DA067285A6}"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285405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5991307"/>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D7DC51FA-16C7-AF4F-97F0-C257928B9D9A}"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4312234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E007516-53C8-A442-B655-FFACA71C80C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B43DAD1-4B6B-A742-A8E7-B0E230C8E0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18DDF0A-5FE4-6340-8BD1-94309EBDDB7C}"/>
              </a:ext>
            </a:extLst>
          </p:cNvPr>
          <p:cNvSpPr>
            <a:spLocks noGrp="1" noChangeArrowheads="1"/>
          </p:cNvSpPr>
          <p:nvPr>
            <p:ph type="sldNum" sz="quarter" idx="12"/>
          </p:nvPr>
        </p:nvSpPr>
        <p:spPr>
          <a:ln/>
        </p:spPr>
        <p:txBody>
          <a:bodyPr/>
          <a:lstStyle>
            <a:lvl1pPr>
              <a:defRPr/>
            </a:lvl1pPr>
          </a:lstStyle>
          <a:p>
            <a:fld id="{C4C2E7FC-4E31-1C43-8A8C-CF30CBD8C403}" type="slidenum">
              <a:rPr lang="en-US" altLang="en-US"/>
              <a:pPr/>
              <a:t>‹#›</a:t>
            </a:fld>
            <a:endParaRPr lang="en-US" altLang="en-US"/>
          </a:p>
        </p:txBody>
      </p:sp>
    </p:spTree>
    <p:extLst>
      <p:ext uri="{BB962C8B-B14F-4D97-AF65-F5344CB8AC3E}">
        <p14:creationId xmlns:p14="http://schemas.microsoft.com/office/powerpoint/2010/main" val="252734336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4E0F26F-43D6-204C-BACD-44D8A1DB9D4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840CCD0-2FB0-B345-AE0C-B53AB4BC76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B4B856C-07CA-894D-A78A-D5C2EC75B39D}"/>
              </a:ext>
            </a:extLst>
          </p:cNvPr>
          <p:cNvSpPr>
            <a:spLocks noGrp="1" noChangeArrowheads="1"/>
          </p:cNvSpPr>
          <p:nvPr>
            <p:ph type="sldNum" sz="quarter" idx="12"/>
          </p:nvPr>
        </p:nvSpPr>
        <p:spPr>
          <a:ln/>
        </p:spPr>
        <p:txBody>
          <a:bodyPr/>
          <a:lstStyle>
            <a:lvl1pPr>
              <a:defRPr/>
            </a:lvl1pPr>
          </a:lstStyle>
          <a:p>
            <a:fld id="{280BD999-F884-0A4C-BFCB-89148880BD96}" type="slidenum">
              <a:rPr lang="en-US" altLang="en-US"/>
              <a:pPr/>
              <a:t>‹#›</a:t>
            </a:fld>
            <a:endParaRPr lang="en-US" altLang="en-US"/>
          </a:p>
        </p:txBody>
      </p:sp>
    </p:spTree>
    <p:extLst>
      <p:ext uri="{BB962C8B-B14F-4D97-AF65-F5344CB8AC3E}">
        <p14:creationId xmlns:p14="http://schemas.microsoft.com/office/powerpoint/2010/main" val="114178763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F8D685E-5BF0-6140-9BAA-ADD8204B592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E7953E7-B1DC-DB44-8C72-13DFC69FA6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A423D36-1E02-BE45-9074-0E4F9877F1AC}"/>
              </a:ext>
            </a:extLst>
          </p:cNvPr>
          <p:cNvSpPr>
            <a:spLocks noGrp="1" noChangeArrowheads="1"/>
          </p:cNvSpPr>
          <p:nvPr>
            <p:ph type="sldNum" sz="quarter" idx="12"/>
          </p:nvPr>
        </p:nvSpPr>
        <p:spPr>
          <a:ln/>
        </p:spPr>
        <p:txBody>
          <a:bodyPr/>
          <a:lstStyle>
            <a:lvl1pPr>
              <a:defRPr/>
            </a:lvl1pPr>
          </a:lstStyle>
          <a:p>
            <a:fld id="{36003C29-0041-B947-9DAC-E44984DD4861}" type="slidenum">
              <a:rPr lang="en-US" altLang="en-US"/>
              <a:pPr/>
              <a:t>‹#›</a:t>
            </a:fld>
            <a:endParaRPr lang="en-US" altLang="en-US"/>
          </a:p>
        </p:txBody>
      </p:sp>
    </p:spTree>
    <p:extLst>
      <p:ext uri="{BB962C8B-B14F-4D97-AF65-F5344CB8AC3E}">
        <p14:creationId xmlns:p14="http://schemas.microsoft.com/office/powerpoint/2010/main" val="109723048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20A1EF9-038C-3841-9C46-44F8096D18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4189CC8-877D-E74C-B83F-B1B5932E9D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2CAB179-79C6-5244-BE54-65019769E52C}"/>
              </a:ext>
            </a:extLst>
          </p:cNvPr>
          <p:cNvSpPr>
            <a:spLocks noGrp="1" noChangeArrowheads="1"/>
          </p:cNvSpPr>
          <p:nvPr>
            <p:ph type="sldNum" sz="quarter" idx="12"/>
          </p:nvPr>
        </p:nvSpPr>
        <p:spPr>
          <a:ln/>
        </p:spPr>
        <p:txBody>
          <a:bodyPr/>
          <a:lstStyle>
            <a:lvl1pPr>
              <a:defRPr/>
            </a:lvl1pPr>
          </a:lstStyle>
          <a:p>
            <a:fld id="{E9E1D187-53C9-CB4B-BF92-9CEFBCF8ECFA}" type="slidenum">
              <a:rPr lang="en-US" altLang="en-US"/>
              <a:pPr/>
              <a:t>‹#›</a:t>
            </a:fld>
            <a:endParaRPr lang="en-US" altLang="en-US"/>
          </a:p>
        </p:txBody>
      </p:sp>
    </p:spTree>
    <p:extLst>
      <p:ext uri="{BB962C8B-B14F-4D97-AF65-F5344CB8AC3E}">
        <p14:creationId xmlns:p14="http://schemas.microsoft.com/office/powerpoint/2010/main" val="1132700763"/>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5A2415C-E5A9-C945-8D8D-D2B75EC8BB0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ECAC14F-B1C7-F64E-BC3B-E872F0413F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DA0B190-8B8C-A94C-AA32-7BFD5A2483BE}"/>
              </a:ext>
            </a:extLst>
          </p:cNvPr>
          <p:cNvSpPr>
            <a:spLocks noGrp="1" noChangeArrowheads="1"/>
          </p:cNvSpPr>
          <p:nvPr>
            <p:ph type="sldNum" sz="quarter" idx="12"/>
          </p:nvPr>
        </p:nvSpPr>
        <p:spPr>
          <a:ln/>
        </p:spPr>
        <p:txBody>
          <a:bodyPr/>
          <a:lstStyle>
            <a:lvl1pPr>
              <a:defRPr/>
            </a:lvl1pPr>
          </a:lstStyle>
          <a:p>
            <a:fld id="{F5823344-B610-DB42-94C9-BCD5C657E49B}" type="slidenum">
              <a:rPr lang="en-US" altLang="en-US"/>
              <a:pPr/>
              <a:t>‹#›</a:t>
            </a:fld>
            <a:endParaRPr lang="en-US" altLang="en-US"/>
          </a:p>
        </p:txBody>
      </p:sp>
    </p:spTree>
    <p:extLst>
      <p:ext uri="{BB962C8B-B14F-4D97-AF65-F5344CB8AC3E}">
        <p14:creationId xmlns:p14="http://schemas.microsoft.com/office/powerpoint/2010/main" val="292645042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E744D76-DDC4-9B48-8602-323F55266A5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7DF3AA7-4071-BE44-A56C-68F7568DCA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7F3FEA8-20ED-264F-AE17-96D79DF9529C}"/>
              </a:ext>
            </a:extLst>
          </p:cNvPr>
          <p:cNvSpPr>
            <a:spLocks noGrp="1" noChangeArrowheads="1"/>
          </p:cNvSpPr>
          <p:nvPr>
            <p:ph type="sldNum" sz="quarter" idx="12"/>
          </p:nvPr>
        </p:nvSpPr>
        <p:spPr>
          <a:ln/>
        </p:spPr>
        <p:txBody>
          <a:bodyPr/>
          <a:lstStyle>
            <a:lvl1pPr>
              <a:defRPr/>
            </a:lvl1pPr>
          </a:lstStyle>
          <a:p>
            <a:fld id="{C015F012-DD95-664A-BB79-73FCE2CF97E4}" type="slidenum">
              <a:rPr lang="en-US" altLang="en-US"/>
              <a:pPr/>
              <a:t>‹#›</a:t>
            </a:fld>
            <a:endParaRPr lang="en-US" altLang="en-US"/>
          </a:p>
        </p:txBody>
      </p:sp>
    </p:spTree>
    <p:extLst>
      <p:ext uri="{BB962C8B-B14F-4D97-AF65-F5344CB8AC3E}">
        <p14:creationId xmlns:p14="http://schemas.microsoft.com/office/powerpoint/2010/main" val="1558743209"/>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99CE0D6-36CE-0B4B-B2AB-51F75CCEE5F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4826878-7E8D-FB43-98D5-6939964927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874FFFF-E712-3A45-8D3A-38EDFEDECE88}"/>
              </a:ext>
            </a:extLst>
          </p:cNvPr>
          <p:cNvSpPr>
            <a:spLocks noGrp="1" noChangeArrowheads="1"/>
          </p:cNvSpPr>
          <p:nvPr>
            <p:ph type="sldNum" sz="quarter" idx="12"/>
          </p:nvPr>
        </p:nvSpPr>
        <p:spPr>
          <a:ln/>
        </p:spPr>
        <p:txBody>
          <a:bodyPr/>
          <a:lstStyle>
            <a:lvl1pPr>
              <a:defRPr/>
            </a:lvl1pPr>
          </a:lstStyle>
          <a:p>
            <a:fld id="{00B8FC34-CE82-D640-B112-B4ACAD6BE674}" type="slidenum">
              <a:rPr lang="en-US" altLang="en-US"/>
              <a:pPr/>
              <a:t>‹#›</a:t>
            </a:fld>
            <a:endParaRPr lang="en-US" altLang="en-US"/>
          </a:p>
        </p:txBody>
      </p:sp>
    </p:spTree>
    <p:extLst>
      <p:ext uri="{BB962C8B-B14F-4D97-AF65-F5344CB8AC3E}">
        <p14:creationId xmlns:p14="http://schemas.microsoft.com/office/powerpoint/2010/main" val="344950041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A8BE3B2-EEAB-724B-88FC-64C5DB94BB0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FCC2861-24DA-0044-B9F1-543EC7235C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A387905-B791-8442-B1B3-E2A5D11ED2AA}"/>
              </a:ext>
            </a:extLst>
          </p:cNvPr>
          <p:cNvSpPr>
            <a:spLocks noGrp="1" noChangeArrowheads="1"/>
          </p:cNvSpPr>
          <p:nvPr>
            <p:ph type="sldNum" sz="quarter" idx="12"/>
          </p:nvPr>
        </p:nvSpPr>
        <p:spPr>
          <a:ln/>
        </p:spPr>
        <p:txBody>
          <a:bodyPr/>
          <a:lstStyle>
            <a:lvl1pPr>
              <a:defRPr/>
            </a:lvl1pPr>
          </a:lstStyle>
          <a:p>
            <a:fld id="{D14B2930-B7DE-B445-958B-6BF7F125B18F}" type="slidenum">
              <a:rPr lang="en-US" altLang="en-US"/>
              <a:pPr/>
              <a:t>‹#›</a:t>
            </a:fld>
            <a:endParaRPr lang="en-US" altLang="en-US"/>
          </a:p>
        </p:txBody>
      </p:sp>
    </p:spTree>
    <p:extLst>
      <p:ext uri="{BB962C8B-B14F-4D97-AF65-F5344CB8AC3E}">
        <p14:creationId xmlns:p14="http://schemas.microsoft.com/office/powerpoint/2010/main" val="4113475305"/>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309BFA0-2444-D84A-9FFF-D870842920D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78DED57-0801-D141-81B8-D723720FE9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EAE0486-A9A2-644D-BEF3-86CDCBE49EC1}"/>
              </a:ext>
            </a:extLst>
          </p:cNvPr>
          <p:cNvSpPr>
            <a:spLocks noGrp="1" noChangeArrowheads="1"/>
          </p:cNvSpPr>
          <p:nvPr>
            <p:ph type="sldNum" sz="quarter" idx="12"/>
          </p:nvPr>
        </p:nvSpPr>
        <p:spPr>
          <a:ln/>
        </p:spPr>
        <p:txBody>
          <a:bodyPr/>
          <a:lstStyle>
            <a:lvl1pPr>
              <a:defRPr/>
            </a:lvl1pPr>
          </a:lstStyle>
          <a:p>
            <a:fld id="{40515573-8B06-864F-90E8-4577B3B2E84B}" type="slidenum">
              <a:rPr lang="en-US" altLang="en-US"/>
              <a:pPr/>
              <a:t>‹#›</a:t>
            </a:fld>
            <a:endParaRPr lang="en-US" altLang="en-US"/>
          </a:p>
        </p:txBody>
      </p:sp>
    </p:spTree>
    <p:extLst>
      <p:ext uri="{BB962C8B-B14F-4D97-AF65-F5344CB8AC3E}">
        <p14:creationId xmlns:p14="http://schemas.microsoft.com/office/powerpoint/2010/main" val="16800397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564750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6BA2FDB-1EAE-4147-BC5E-33950BE461C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8DB979E-F0E8-F841-8B02-BE6815395EB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F48323A-AE70-E941-AEC5-28D9E0E552B2}"/>
              </a:ext>
            </a:extLst>
          </p:cNvPr>
          <p:cNvSpPr>
            <a:spLocks noGrp="1" noChangeArrowheads="1"/>
          </p:cNvSpPr>
          <p:nvPr>
            <p:ph type="sldNum" sz="quarter" idx="12"/>
          </p:nvPr>
        </p:nvSpPr>
        <p:spPr>
          <a:ln/>
        </p:spPr>
        <p:txBody>
          <a:bodyPr/>
          <a:lstStyle>
            <a:lvl1pPr>
              <a:defRPr/>
            </a:lvl1pPr>
          </a:lstStyle>
          <a:p>
            <a:fld id="{1E5960ED-08BF-AB49-B77D-26827011365C}" type="slidenum">
              <a:rPr lang="en-US" altLang="en-US"/>
              <a:pPr/>
              <a:t>‹#›</a:t>
            </a:fld>
            <a:endParaRPr lang="en-US" altLang="en-US"/>
          </a:p>
        </p:txBody>
      </p:sp>
    </p:spTree>
    <p:extLst>
      <p:ext uri="{BB962C8B-B14F-4D97-AF65-F5344CB8AC3E}">
        <p14:creationId xmlns:p14="http://schemas.microsoft.com/office/powerpoint/2010/main" val="169103180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C146F8A-52D1-1949-8558-8E09956BA06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26BE308-0559-0A4B-90E0-B826C18799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525C154-05DE-9444-8445-F655EFCCB9A3}"/>
              </a:ext>
            </a:extLst>
          </p:cNvPr>
          <p:cNvSpPr>
            <a:spLocks noGrp="1" noChangeArrowheads="1"/>
          </p:cNvSpPr>
          <p:nvPr>
            <p:ph type="sldNum" sz="quarter" idx="12"/>
          </p:nvPr>
        </p:nvSpPr>
        <p:spPr>
          <a:ln/>
        </p:spPr>
        <p:txBody>
          <a:bodyPr/>
          <a:lstStyle>
            <a:lvl1pPr>
              <a:defRPr/>
            </a:lvl1pPr>
          </a:lstStyle>
          <a:p>
            <a:fld id="{505AB3BC-48DD-B948-8DC1-15D5B6157804}" type="slidenum">
              <a:rPr lang="en-US" altLang="en-US"/>
              <a:pPr/>
              <a:t>‹#›</a:t>
            </a:fld>
            <a:endParaRPr lang="en-US" altLang="en-US"/>
          </a:p>
        </p:txBody>
      </p:sp>
    </p:spTree>
    <p:extLst>
      <p:ext uri="{BB962C8B-B14F-4D97-AF65-F5344CB8AC3E}">
        <p14:creationId xmlns:p14="http://schemas.microsoft.com/office/powerpoint/2010/main" val="328902822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1D45C27-3C5E-FF4F-A2CC-0D0A5710EA0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2ADD769-8423-C348-86BD-67C3A8BD4CC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65EE831-8AC6-8940-A54C-E3120F8BC65C}"/>
              </a:ext>
            </a:extLst>
          </p:cNvPr>
          <p:cNvSpPr>
            <a:spLocks noGrp="1" noChangeArrowheads="1"/>
          </p:cNvSpPr>
          <p:nvPr>
            <p:ph type="sldNum" sz="quarter" idx="12"/>
          </p:nvPr>
        </p:nvSpPr>
        <p:spPr>
          <a:ln/>
        </p:spPr>
        <p:txBody>
          <a:bodyPr/>
          <a:lstStyle>
            <a:lvl1pPr>
              <a:defRPr/>
            </a:lvl1pPr>
          </a:lstStyle>
          <a:p>
            <a:fld id="{6EED5274-8D0D-2E46-B110-3024B602919B}" type="slidenum">
              <a:rPr lang="en-US" altLang="en-US"/>
              <a:pPr/>
              <a:t>‹#›</a:t>
            </a:fld>
            <a:endParaRPr lang="en-US" altLang="en-US"/>
          </a:p>
        </p:txBody>
      </p:sp>
    </p:spTree>
    <p:extLst>
      <p:ext uri="{BB962C8B-B14F-4D97-AF65-F5344CB8AC3E}">
        <p14:creationId xmlns:p14="http://schemas.microsoft.com/office/powerpoint/2010/main" val="1945533321"/>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5626B630-0FA5-2C41-905E-8624B5E7D86E}"/>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DAA3614A-B722-464B-BAAB-0717E8AF7B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D3BDA6F3-1EA8-4340-ACAB-F5BE896299E1}"/>
              </a:ext>
            </a:extLst>
          </p:cNvPr>
          <p:cNvSpPr>
            <a:spLocks noGrp="1" noChangeArrowheads="1"/>
          </p:cNvSpPr>
          <p:nvPr>
            <p:ph type="sldNum" sz="quarter" idx="12"/>
          </p:nvPr>
        </p:nvSpPr>
        <p:spPr>
          <a:ln/>
        </p:spPr>
        <p:txBody>
          <a:bodyPr/>
          <a:lstStyle>
            <a:lvl1pPr>
              <a:defRPr/>
            </a:lvl1pPr>
          </a:lstStyle>
          <a:p>
            <a:fld id="{81973D70-0006-7A4E-8162-5DA8B69B19EE}" type="slidenum">
              <a:rPr lang="en-US" altLang="en-US"/>
              <a:pPr/>
              <a:t>‹#›</a:t>
            </a:fld>
            <a:endParaRPr lang="en-US" altLang="en-US"/>
          </a:p>
        </p:txBody>
      </p:sp>
    </p:spTree>
    <p:extLst>
      <p:ext uri="{BB962C8B-B14F-4D97-AF65-F5344CB8AC3E}">
        <p14:creationId xmlns:p14="http://schemas.microsoft.com/office/powerpoint/2010/main" val="142086880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B86DA7DF-02EC-6E4E-9943-AD9BDF9FF35A}"/>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55AD7DCF-985B-8F41-AE95-84D044417E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DE746CA4-19CA-9C43-9123-2475FB8E5FEF}"/>
              </a:ext>
            </a:extLst>
          </p:cNvPr>
          <p:cNvSpPr>
            <a:spLocks noGrp="1" noChangeArrowheads="1"/>
          </p:cNvSpPr>
          <p:nvPr>
            <p:ph type="sldNum" sz="quarter" idx="12"/>
          </p:nvPr>
        </p:nvSpPr>
        <p:spPr>
          <a:ln/>
        </p:spPr>
        <p:txBody>
          <a:bodyPr/>
          <a:lstStyle>
            <a:lvl1pPr>
              <a:defRPr/>
            </a:lvl1pPr>
          </a:lstStyle>
          <a:p>
            <a:fld id="{50F674BB-E7DE-4345-A2A4-BF968A96164B}" type="slidenum">
              <a:rPr lang="en-US" altLang="en-US"/>
              <a:pPr/>
              <a:t>‹#›</a:t>
            </a:fld>
            <a:endParaRPr lang="en-US" altLang="en-US"/>
          </a:p>
        </p:txBody>
      </p:sp>
    </p:spTree>
    <p:extLst>
      <p:ext uri="{BB962C8B-B14F-4D97-AF65-F5344CB8AC3E}">
        <p14:creationId xmlns:p14="http://schemas.microsoft.com/office/powerpoint/2010/main" val="961390058"/>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5762" indent="0" algn="ctr">
              <a:buNone/>
              <a:defRPr/>
            </a:lvl2pPr>
            <a:lvl3pPr marL="911519" indent="0" algn="ctr">
              <a:buNone/>
              <a:defRPr/>
            </a:lvl3pPr>
            <a:lvl4pPr marL="1367277" indent="0" algn="ctr">
              <a:buNone/>
              <a:defRPr/>
            </a:lvl4pPr>
            <a:lvl5pPr marL="1823035" indent="0" algn="ctr">
              <a:buNone/>
              <a:defRPr/>
            </a:lvl5pPr>
            <a:lvl6pPr marL="2278794" indent="0" algn="ctr">
              <a:buNone/>
              <a:defRPr/>
            </a:lvl6pPr>
            <a:lvl7pPr marL="2734551" indent="0" algn="ctr">
              <a:buNone/>
              <a:defRPr/>
            </a:lvl7pPr>
            <a:lvl8pPr marL="3190313" indent="0" algn="ctr">
              <a:buNone/>
              <a:defRPr/>
            </a:lvl8pPr>
            <a:lvl9pPr marL="36460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2908278"/>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905101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5762" indent="0">
              <a:buNone/>
              <a:defRPr sz="1800"/>
            </a:lvl2pPr>
            <a:lvl3pPr marL="911519" indent="0">
              <a:buNone/>
              <a:defRPr sz="1600"/>
            </a:lvl3pPr>
            <a:lvl4pPr marL="1367277" indent="0">
              <a:buNone/>
              <a:defRPr sz="1400"/>
            </a:lvl4pPr>
            <a:lvl5pPr marL="1823035" indent="0">
              <a:buNone/>
              <a:defRPr sz="1400"/>
            </a:lvl5pPr>
            <a:lvl6pPr marL="2278794" indent="0">
              <a:buNone/>
              <a:defRPr sz="1400"/>
            </a:lvl6pPr>
            <a:lvl7pPr marL="2734551" indent="0">
              <a:buNone/>
              <a:defRPr sz="1400"/>
            </a:lvl7pPr>
            <a:lvl8pPr marL="3190313" indent="0">
              <a:buNone/>
              <a:defRPr sz="1400"/>
            </a:lvl8pPr>
            <a:lvl9pPr marL="36460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7906804"/>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2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2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557941"/>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49511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880053"/>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8143597"/>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120144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2154088"/>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762" indent="0">
              <a:buNone/>
              <a:defRPr sz="2800"/>
            </a:lvl2pPr>
            <a:lvl3pPr marL="911519" indent="0">
              <a:buNone/>
              <a:defRPr sz="2400"/>
            </a:lvl3pPr>
            <a:lvl4pPr marL="1367277" indent="0">
              <a:buNone/>
              <a:defRPr sz="2000"/>
            </a:lvl4pPr>
            <a:lvl5pPr marL="1823035" indent="0">
              <a:buNone/>
              <a:defRPr sz="2000"/>
            </a:lvl5pPr>
            <a:lvl6pPr marL="2278794" indent="0">
              <a:buNone/>
              <a:defRPr sz="2000"/>
            </a:lvl6pPr>
            <a:lvl7pPr marL="2734551" indent="0">
              <a:buNone/>
              <a:defRPr sz="2000"/>
            </a:lvl7pPr>
            <a:lvl8pPr marL="3190313" indent="0">
              <a:buNone/>
              <a:defRPr sz="2000"/>
            </a:lvl8pPr>
            <a:lvl9pPr marL="36460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6559936"/>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190845"/>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983027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27"/>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27"/>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0699904"/>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52465748"/>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47624657"/>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584516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8299701"/>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84639789"/>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57650288"/>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99317109"/>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648759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4570616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67338220"/>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18304196"/>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437881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603"/>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628" tIns="45812" rIns="91628" bIns="45812"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pPr>
                <a:defRPr/>
              </a:pPr>
              <a:t>‹#›</a:t>
            </a:fld>
            <a:endParaRPr lang="en-US"/>
          </a:p>
        </p:txBody>
      </p:sp>
    </p:spTree>
    <p:extLst>
      <p:ext uri="{BB962C8B-B14F-4D97-AF65-F5344CB8AC3E}">
        <p14:creationId xmlns:p14="http://schemas.microsoft.com/office/powerpoint/2010/main" val="143591875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pPr>
                <a:defRPr/>
              </a:pPr>
              <a:t>‹#›</a:t>
            </a:fld>
            <a:endParaRPr lang="en-US"/>
          </a:p>
        </p:txBody>
      </p:sp>
    </p:spTree>
    <p:extLst>
      <p:ext uri="{BB962C8B-B14F-4D97-AF65-F5344CB8AC3E}">
        <p14:creationId xmlns:p14="http://schemas.microsoft.com/office/powerpoint/2010/main" val="19075088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4343755"/>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pPr>
                <a:defRPr/>
              </a:pPr>
              <a:t>‹#›</a:t>
            </a:fld>
            <a:endParaRPr lang="en-US"/>
          </a:p>
        </p:txBody>
      </p:sp>
    </p:spTree>
    <p:extLst>
      <p:ext uri="{BB962C8B-B14F-4D97-AF65-F5344CB8AC3E}">
        <p14:creationId xmlns:p14="http://schemas.microsoft.com/office/powerpoint/2010/main" val="373534069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pPr>
                <a:defRPr/>
              </a:pPr>
              <a:t>‹#›</a:t>
            </a:fld>
            <a:endParaRPr lang="en-US"/>
          </a:p>
        </p:txBody>
      </p:sp>
    </p:spTree>
    <p:extLst>
      <p:ext uri="{BB962C8B-B14F-4D97-AF65-F5344CB8AC3E}">
        <p14:creationId xmlns:p14="http://schemas.microsoft.com/office/powerpoint/2010/main" val="398775530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pPr>
                <a:defRPr/>
              </a:pPr>
              <a:t>‹#›</a:t>
            </a:fld>
            <a:endParaRPr lang="en-US"/>
          </a:p>
        </p:txBody>
      </p:sp>
    </p:spTree>
    <p:extLst>
      <p:ext uri="{BB962C8B-B14F-4D97-AF65-F5344CB8AC3E}">
        <p14:creationId xmlns:p14="http://schemas.microsoft.com/office/powerpoint/2010/main" val="3301350987"/>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pPr>
                <a:defRPr/>
              </a:pPr>
              <a:t>‹#›</a:t>
            </a:fld>
            <a:endParaRPr lang="en-US"/>
          </a:p>
        </p:txBody>
      </p:sp>
    </p:spTree>
    <p:extLst>
      <p:ext uri="{BB962C8B-B14F-4D97-AF65-F5344CB8AC3E}">
        <p14:creationId xmlns:p14="http://schemas.microsoft.com/office/powerpoint/2010/main" val="3434155370"/>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pPr>
                <a:defRPr/>
              </a:pPr>
              <a:t>‹#›</a:t>
            </a:fld>
            <a:endParaRPr lang="en-US"/>
          </a:p>
        </p:txBody>
      </p:sp>
    </p:spTree>
    <p:extLst>
      <p:ext uri="{BB962C8B-B14F-4D97-AF65-F5344CB8AC3E}">
        <p14:creationId xmlns:p14="http://schemas.microsoft.com/office/powerpoint/2010/main" val="3737254937"/>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pPr>
                <a:defRPr/>
              </a:pPr>
              <a:t>‹#›</a:t>
            </a:fld>
            <a:endParaRPr lang="en-US"/>
          </a:p>
        </p:txBody>
      </p:sp>
    </p:spTree>
    <p:extLst>
      <p:ext uri="{BB962C8B-B14F-4D97-AF65-F5344CB8AC3E}">
        <p14:creationId xmlns:p14="http://schemas.microsoft.com/office/powerpoint/2010/main" val="1717978605"/>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pPr>
                <a:defRPr/>
              </a:pPr>
              <a:t>‹#›</a:t>
            </a:fld>
            <a:endParaRPr lang="en-US"/>
          </a:p>
        </p:txBody>
      </p:sp>
    </p:spTree>
    <p:extLst>
      <p:ext uri="{BB962C8B-B14F-4D97-AF65-F5344CB8AC3E}">
        <p14:creationId xmlns:p14="http://schemas.microsoft.com/office/powerpoint/2010/main" val="292087634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pPr>
                <a:defRPr/>
              </a:pPr>
              <a:t>‹#›</a:t>
            </a:fld>
            <a:endParaRPr lang="en-US"/>
          </a:p>
        </p:txBody>
      </p:sp>
    </p:spTree>
    <p:extLst>
      <p:ext uri="{BB962C8B-B14F-4D97-AF65-F5344CB8AC3E}">
        <p14:creationId xmlns:p14="http://schemas.microsoft.com/office/powerpoint/2010/main" val="3252854047"/>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pPr>
                <a:defRPr/>
              </a:pPr>
              <a:t>‹#›</a:t>
            </a:fld>
            <a:endParaRPr lang="en-US"/>
          </a:p>
        </p:txBody>
      </p:sp>
    </p:spTree>
    <p:extLst>
      <p:ext uri="{BB962C8B-B14F-4D97-AF65-F5344CB8AC3E}">
        <p14:creationId xmlns:p14="http://schemas.microsoft.com/office/powerpoint/2010/main" val="3207156917"/>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endParaRPr lang="en-US"/>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pPr>
                <a:defRPr/>
              </a:pPr>
              <a:t>‹#›</a:t>
            </a:fld>
            <a:endParaRPr lang="en-US"/>
          </a:p>
        </p:txBody>
      </p:sp>
    </p:spTree>
    <p:extLst>
      <p:ext uri="{BB962C8B-B14F-4D97-AF65-F5344CB8AC3E}">
        <p14:creationId xmlns:p14="http://schemas.microsoft.com/office/powerpoint/2010/main" val="23073733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146606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AD0F89A-A6B2-3C4E-9547-D25027EEA30B}" type="datetime1">
              <a:rPr lang="en-US"/>
              <a:pPr>
                <a:defRPr/>
              </a:pPr>
              <a:t>10/3/25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837283D-4CA7-B14E-92B6-73667F1FBF49}" type="slidenum">
              <a:rPr lang="en-US"/>
              <a:pPr>
                <a:defRPr/>
              </a:pPr>
              <a:t>‹#›</a:t>
            </a:fld>
            <a:endParaRPr lang="en-US"/>
          </a:p>
        </p:txBody>
      </p:sp>
    </p:spTree>
    <p:extLst>
      <p:ext uri="{BB962C8B-B14F-4D97-AF65-F5344CB8AC3E}">
        <p14:creationId xmlns:p14="http://schemas.microsoft.com/office/powerpoint/2010/main" val="1146024784"/>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A5AA032B-F343-4040-A302-60B51FE431A6}" type="slidenum">
              <a:rPr lang="en-US"/>
              <a:pPr>
                <a:defRPr/>
              </a:pPr>
              <a:t>‹#›</a:t>
            </a:fld>
            <a:endParaRPr lang="en-US"/>
          </a:p>
        </p:txBody>
      </p:sp>
    </p:spTree>
    <p:extLst>
      <p:ext uri="{BB962C8B-B14F-4D97-AF65-F5344CB8AC3E}">
        <p14:creationId xmlns:p14="http://schemas.microsoft.com/office/powerpoint/2010/main" val="3031273637"/>
      </p:ext>
    </p:extLst>
  </p:cSld>
  <p:clrMapOvr>
    <a:masterClrMapping/>
  </p:clrMapOvr>
  <p:transition spd="med">
    <p:randomBar dir="vert"/>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1D4C350B-D93B-F442-87E4-F5D3387E0801}" type="slidenum">
              <a:rPr lang="en-US"/>
              <a:pPr>
                <a:defRPr/>
              </a:pPr>
              <a:t>‹#›</a:t>
            </a:fld>
            <a:endParaRPr lang="en-US"/>
          </a:p>
        </p:txBody>
      </p:sp>
    </p:spTree>
    <p:extLst>
      <p:ext uri="{BB962C8B-B14F-4D97-AF65-F5344CB8AC3E}">
        <p14:creationId xmlns:p14="http://schemas.microsoft.com/office/powerpoint/2010/main" val="396890608"/>
      </p:ext>
    </p:extLst>
  </p:cSld>
  <p:clrMapOvr>
    <a:masterClrMapping/>
  </p:clrMapOvr>
  <p:transition spd="med">
    <p:randomBar dir="vert"/>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30F30067-492C-6343-9714-5F88F97C219E}" type="slidenum">
              <a:rPr lang="en-US"/>
              <a:pPr>
                <a:defRPr/>
              </a:pPr>
              <a:t>‹#›</a:t>
            </a:fld>
            <a:endParaRPr lang="en-US"/>
          </a:p>
        </p:txBody>
      </p:sp>
    </p:spTree>
    <p:extLst>
      <p:ext uri="{BB962C8B-B14F-4D97-AF65-F5344CB8AC3E}">
        <p14:creationId xmlns:p14="http://schemas.microsoft.com/office/powerpoint/2010/main" val="3329214917"/>
      </p:ext>
    </p:extLst>
  </p:cSld>
  <p:clrMapOvr>
    <a:masterClrMapping/>
  </p:clrMapOvr>
  <p:transition spd="med">
    <p:randomBar dir="vert"/>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002F1A5E-7E70-7F40-A725-2BFE50077A17}" type="slidenum">
              <a:rPr lang="en-US"/>
              <a:pPr>
                <a:defRPr/>
              </a:pPr>
              <a:t>‹#›</a:t>
            </a:fld>
            <a:endParaRPr lang="en-US"/>
          </a:p>
        </p:txBody>
      </p:sp>
    </p:spTree>
    <p:extLst>
      <p:ext uri="{BB962C8B-B14F-4D97-AF65-F5344CB8AC3E}">
        <p14:creationId xmlns:p14="http://schemas.microsoft.com/office/powerpoint/2010/main" val="2964920226"/>
      </p:ext>
    </p:extLst>
  </p:cSld>
  <p:clrMapOvr>
    <a:masterClrMapping/>
  </p:clrMapOvr>
  <p:transition spd="med">
    <p:randomBar dir="vert"/>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vl1pPr>
          </a:lstStyle>
          <a:p>
            <a:pPr>
              <a:defRPr/>
            </a:pPr>
            <a:fld id="{AB89C03A-7B9A-F449-872A-53EB2AE8F033}" type="slidenum">
              <a:rPr lang="en-US"/>
              <a:pPr>
                <a:defRPr/>
              </a:pPr>
              <a:t>‹#›</a:t>
            </a:fld>
            <a:endParaRPr lang="en-US"/>
          </a:p>
        </p:txBody>
      </p:sp>
    </p:spTree>
    <p:extLst>
      <p:ext uri="{BB962C8B-B14F-4D97-AF65-F5344CB8AC3E}">
        <p14:creationId xmlns:p14="http://schemas.microsoft.com/office/powerpoint/2010/main" val="1484690669"/>
      </p:ext>
    </p:extLst>
  </p:cSld>
  <p:clrMapOvr>
    <a:masterClrMapping/>
  </p:clrMapOvr>
  <p:transition spd="med">
    <p:randomBar dir="vert"/>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vl1pPr>
          </a:lstStyle>
          <a:p>
            <a:pPr>
              <a:defRPr/>
            </a:pPr>
            <a:fld id="{6AD6521F-0C79-CF43-B32B-59E163DB3836}" type="slidenum">
              <a:rPr lang="en-US"/>
              <a:pPr>
                <a:defRPr/>
              </a:pPr>
              <a:t>‹#›</a:t>
            </a:fld>
            <a:endParaRPr lang="en-US"/>
          </a:p>
        </p:txBody>
      </p:sp>
    </p:spTree>
    <p:extLst>
      <p:ext uri="{BB962C8B-B14F-4D97-AF65-F5344CB8AC3E}">
        <p14:creationId xmlns:p14="http://schemas.microsoft.com/office/powerpoint/2010/main" val="1637808561"/>
      </p:ext>
    </p:extLst>
  </p:cSld>
  <p:clrMapOvr>
    <a:masterClrMapping/>
  </p:clrMapOvr>
  <p:transition spd="med">
    <p:randomBar dir="vert"/>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vl1pPr>
          </a:lstStyle>
          <a:p>
            <a:pPr>
              <a:defRPr/>
            </a:pPr>
            <a:fld id="{78167CB3-685D-1D4E-AF46-59A4E276561D}" type="slidenum">
              <a:rPr lang="en-US"/>
              <a:pPr>
                <a:defRPr/>
              </a:pPr>
              <a:t>‹#›</a:t>
            </a:fld>
            <a:endParaRPr lang="en-US"/>
          </a:p>
        </p:txBody>
      </p:sp>
    </p:spTree>
    <p:extLst>
      <p:ext uri="{BB962C8B-B14F-4D97-AF65-F5344CB8AC3E}">
        <p14:creationId xmlns:p14="http://schemas.microsoft.com/office/powerpoint/2010/main" val="3747331564"/>
      </p:ext>
    </p:extLst>
  </p:cSld>
  <p:clrMapOvr>
    <a:masterClrMapping/>
  </p:clrMapOvr>
  <p:transition spd="med">
    <p:randomBar dir="vert"/>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CD88617E-CBB5-AD4F-A5A7-3A5C037BCA68}" type="slidenum">
              <a:rPr lang="en-US"/>
              <a:pPr>
                <a:defRPr/>
              </a:pPr>
              <a:t>‹#›</a:t>
            </a:fld>
            <a:endParaRPr lang="en-US"/>
          </a:p>
        </p:txBody>
      </p:sp>
    </p:spTree>
    <p:extLst>
      <p:ext uri="{BB962C8B-B14F-4D97-AF65-F5344CB8AC3E}">
        <p14:creationId xmlns:p14="http://schemas.microsoft.com/office/powerpoint/2010/main" val="235030458"/>
      </p:ext>
    </p:extLst>
  </p:cSld>
  <p:clrMapOvr>
    <a:masterClrMapping/>
  </p:clrMapOvr>
  <p:transition spd="med">
    <p:randomBar dir="vert"/>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A149708C-66D4-DA42-BDAF-02149EFF7B90}" type="slidenum">
              <a:rPr lang="en-US"/>
              <a:pPr>
                <a:defRPr/>
              </a:pPr>
              <a:t>‹#›</a:t>
            </a:fld>
            <a:endParaRPr lang="en-US"/>
          </a:p>
        </p:txBody>
      </p:sp>
    </p:spTree>
    <p:extLst>
      <p:ext uri="{BB962C8B-B14F-4D97-AF65-F5344CB8AC3E}">
        <p14:creationId xmlns:p14="http://schemas.microsoft.com/office/powerpoint/2010/main" val="3286141911"/>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03/10/2025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046701"/>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75B7EAEA-5DA3-0648-B379-685D4E8951EC}" type="slidenum">
              <a:rPr lang="en-US"/>
              <a:pPr>
                <a:defRPr/>
              </a:pPr>
              <a:t>‹#›</a:t>
            </a:fld>
            <a:endParaRPr lang="en-US"/>
          </a:p>
        </p:txBody>
      </p:sp>
    </p:spTree>
    <p:extLst>
      <p:ext uri="{BB962C8B-B14F-4D97-AF65-F5344CB8AC3E}">
        <p14:creationId xmlns:p14="http://schemas.microsoft.com/office/powerpoint/2010/main" val="1061933528"/>
      </p:ext>
    </p:extLst>
  </p:cSld>
  <p:clrMapOvr>
    <a:masterClrMapping/>
  </p:clrMapOvr>
  <p:transition spd="med">
    <p:randomBar dir="vert"/>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EE21DA28-B47D-2146-8AC8-C5033482F54D}" type="slidenum">
              <a:rPr lang="en-US"/>
              <a:pPr>
                <a:defRPr/>
              </a:pPr>
              <a:t>‹#›</a:t>
            </a:fld>
            <a:endParaRPr lang="en-US"/>
          </a:p>
        </p:txBody>
      </p:sp>
    </p:spTree>
    <p:extLst>
      <p:ext uri="{BB962C8B-B14F-4D97-AF65-F5344CB8AC3E}">
        <p14:creationId xmlns:p14="http://schemas.microsoft.com/office/powerpoint/2010/main" val="2440794608"/>
      </p:ext>
    </p:extLst>
  </p:cSld>
  <p:clrMapOvr>
    <a:masterClrMapping/>
  </p:clrMapOvr>
  <p:transition spd="med">
    <p:randomBar dir="vert"/>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9" charset="-52"/>
                <a:ea typeface="+mn-ea"/>
                <a:cs typeface="+mn-cs"/>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9" charset="-52"/>
                <a:ea typeface="+mn-ea"/>
                <a:cs typeface="+mn-cs"/>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7447"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9" charset="2"/>
              <a:buNone/>
              <a:defRPr/>
            </a:lvl1pPr>
          </a:lstStyle>
          <a:p>
            <a:r>
              <a:rPr lang="en-US"/>
              <a:t>Click to edit Master subtitle style</a:t>
            </a:r>
          </a:p>
        </p:txBody>
      </p:sp>
      <p:sp>
        <p:nvSpPr>
          <p:cNvPr id="17448"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vl1pPr>
          </a:lstStyle>
          <a:p>
            <a:pPr>
              <a:defRPr/>
            </a:pPr>
            <a:fld id="{1E9070D0-F3F8-884E-8820-42F6C6B6DA35}" type="slidenum">
              <a:rPr lang="en-US"/>
              <a:pPr>
                <a:defRPr/>
              </a:pPr>
              <a:t>‹#›</a:t>
            </a:fld>
            <a:endParaRPr lang="en-US"/>
          </a:p>
        </p:txBody>
      </p:sp>
    </p:spTree>
    <p:extLst>
      <p:ext uri="{BB962C8B-B14F-4D97-AF65-F5344CB8AC3E}">
        <p14:creationId xmlns:p14="http://schemas.microsoft.com/office/powerpoint/2010/main" val="2550986189"/>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142A8E7F-1319-DB43-A095-EDBF3625DABC}" type="slidenum">
              <a:rPr lang="en-US"/>
              <a:pPr>
                <a:defRPr/>
              </a:pPr>
              <a:t>‹#›</a:t>
            </a:fld>
            <a:endParaRPr lang="en-US"/>
          </a:p>
        </p:txBody>
      </p:sp>
    </p:spTree>
    <p:extLst>
      <p:ext uri="{BB962C8B-B14F-4D97-AF65-F5344CB8AC3E}">
        <p14:creationId xmlns:p14="http://schemas.microsoft.com/office/powerpoint/2010/main" val="675443365"/>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EB521303-B852-7B44-AE2A-5B900B0D392A}" type="slidenum">
              <a:rPr lang="en-US"/>
              <a:pPr>
                <a:defRPr/>
              </a:pPr>
              <a:t>‹#›</a:t>
            </a:fld>
            <a:endParaRPr lang="en-US"/>
          </a:p>
        </p:txBody>
      </p:sp>
    </p:spTree>
    <p:extLst>
      <p:ext uri="{BB962C8B-B14F-4D97-AF65-F5344CB8AC3E}">
        <p14:creationId xmlns:p14="http://schemas.microsoft.com/office/powerpoint/2010/main" val="2622302408"/>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C4E09688-D087-5543-AE8F-EB257578A786}" type="slidenum">
              <a:rPr lang="en-US"/>
              <a:pPr>
                <a:defRPr/>
              </a:pPr>
              <a:t>‹#›</a:t>
            </a:fld>
            <a:endParaRPr lang="en-US"/>
          </a:p>
        </p:txBody>
      </p:sp>
    </p:spTree>
    <p:extLst>
      <p:ext uri="{BB962C8B-B14F-4D97-AF65-F5344CB8AC3E}">
        <p14:creationId xmlns:p14="http://schemas.microsoft.com/office/powerpoint/2010/main" val="1777390183"/>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E56EFB0D-43BB-5844-9193-0E248B9AB550}" type="slidenum">
              <a:rPr lang="en-US"/>
              <a:pPr>
                <a:defRPr/>
              </a:pPr>
              <a:t>‹#›</a:t>
            </a:fld>
            <a:endParaRPr lang="en-US"/>
          </a:p>
        </p:txBody>
      </p:sp>
    </p:spTree>
    <p:extLst>
      <p:ext uri="{BB962C8B-B14F-4D97-AF65-F5344CB8AC3E}">
        <p14:creationId xmlns:p14="http://schemas.microsoft.com/office/powerpoint/2010/main" val="139555934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82077A2E-6BE6-F240-9E0C-DE33B7ECF2D0}" type="slidenum">
              <a:rPr lang="en-US"/>
              <a:pPr>
                <a:defRPr/>
              </a:pPr>
              <a:t>‹#›</a:t>
            </a:fld>
            <a:endParaRPr lang="en-US"/>
          </a:p>
        </p:txBody>
      </p:sp>
    </p:spTree>
    <p:extLst>
      <p:ext uri="{BB962C8B-B14F-4D97-AF65-F5344CB8AC3E}">
        <p14:creationId xmlns:p14="http://schemas.microsoft.com/office/powerpoint/2010/main" val="2327855883"/>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77512E15-FEAF-F641-9B1F-E49EFE8A5A7F}" type="slidenum">
              <a:rPr lang="en-US"/>
              <a:pPr>
                <a:defRPr/>
              </a:pPr>
              <a:t>‹#›</a:t>
            </a:fld>
            <a:endParaRPr lang="en-US"/>
          </a:p>
        </p:txBody>
      </p:sp>
    </p:spTree>
    <p:extLst>
      <p:ext uri="{BB962C8B-B14F-4D97-AF65-F5344CB8AC3E}">
        <p14:creationId xmlns:p14="http://schemas.microsoft.com/office/powerpoint/2010/main" val="3227995478"/>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082078FC-C858-3B47-8288-47D4B9728AE4}" type="slidenum">
              <a:rPr lang="en-US"/>
              <a:pPr>
                <a:defRPr/>
              </a:pPr>
              <a:t>‹#›</a:t>
            </a:fld>
            <a:endParaRPr lang="en-US"/>
          </a:p>
        </p:txBody>
      </p:sp>
    </p:spTree>
    <p:extLst>
      <p:ext uri="{BB962C8B-B14F-4D97-AF65-F5344CB8AC3E}">
        <p14:creationId xmlns:p14="http://schemas.microsoft.com/office/powerpoint/2010/main" val="24369520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2048254"/>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41BBB6D0-247F-034D-AFAF-DD19A660DDC3}" type="slidenum">
              <a:rPr lang="en-US"/>
              <a:pPr>
                <a:defRPr/>
              </a:pPr>
              <a:t>‹#›</a:t>
            </a:fld>
            <a:endParaRPr lang="en-US"/>
          </a:p>
        </p:txBody>
      </p:sp>
    </p:spTree>
    <p:extLst>
      <p:ext uri="{BB962C8B-B14F-4D97-AF65-F5344CB8AC3E}">
        <p14:creationId xmlns:p14="http://schemas.microsoft.com/office/powerpoint/2010/main" val="102613468"/>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E5971AA1-AFDC-6645-B981-A3FAABECBA78}" type="slidenum">
              <a:rPr lang="en-US"/>
              <a:pPr>
                <a:defRPr/>
              </a:pPr>
              <a:t>‹#›</a:t>
            </a:fld>
            <a:endParaRPr lang="en-US"/>
          </a:p>
        </p:txBody>
      </p:sp>
    </p:spTree>
    <p:extLst>
      <p:ext uri="{BB962C8B-B14F-4D97-AF65-F5344CB8AC3E}">
        <p14:creationId xmlns:p14="http://schemas.microsoft.com/office/powerpoint/2010/main" val="3179075699"/>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44765F62-06EE-7F42-82E5-2195132A9374}" type="slidenum">
              <a:rPr lang="en-US"/>
              <a:pPr>
                <a:defRPr/>
              </a:pPr>
              <a:t>‹#›</a:t>
            </a:fld>
            <a:endParaRPr lang="en-US"/>
          </a:p>
        </p:txBody>
      </p:sp>
    </p:spTree>
    <p:extLst>
      <p:ext uri="{BB962C8B-B14F-4D97-AF65-F5344CB8AC3E}">
        <p14:creationId xmlns:p14="http://schemas.microsoft.com/office/powerpoint/2010/main" val="242179698"/>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FE19C57-9A26-5D4B-B983-4C87829D2ED6}" type="slidenum">
              <a:rPr lang="en-US"/>
              <a:pPr>
                <a:defRPr/>
              </a:pPr>
              <a:t>‹#›</a:t>
            </a:fld>
            <a:endParaRPr lang="en-US"/>
          </a:p>
        </p:txBody>
      </p:sp>
    </p:spTree>
    <p:extLst>
      <p:ext uri="{BB962C8B-B14F-4D97-AF65-F5344CB8AC3E}">
        <p14:creationId xmlns:p14="http://schemas.microsoft.com/office/powerpoint/2010/main" val="504022484"/>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1CA442CC-7D72-D048-9D3A-C851933CEC69}" type="slidenum">
              <a:rPr lang="en-US"/>
              <a:pPr>
                <a:defRPr/>
              </a:pPr>
              <a:t>‹#›</a:t>
            </a:fld>
            <a:endParaRPr lang="en-US"/>
          </a:p>
        </p:txBody>
      </p:sp>
    </p:spTree>
    <p:extLst>
      <p:ext uri="{BB962C8B-B14F-4D97-AF65-F5344CB8AC3E}">
        <p14:creationId xmlns:p14="http://schemas.microsoft.com/office/powerpoint/2010/main" val="945986776"/>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1B8A3DC3-86D6-D34C-8CF1-08371B36ADB0}" type="slidenum">
              <a:rPr lang="en-US"/>
              <a:pPr>
                <a:defRPr/>
              </a:pPr>
              <a:t>‹#›</a:t>
            </a:fld>
            <a:endParaRPr lang="en-US"/>
          </a:p>
        </p:txBody>
      </p:sp>
    </p:spTree>
    <p:extLst>
      <p:ext uri="{BB962C8B-B14F-4D97-AF65-F5344CB8AC3E}">
        <p14:creationId xmlns:p14="http://schemas.microsoft.com/office/powerpoint/2010/main" val="44270666"/>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BFB49FA1-52ED-7247-9E27-146B31B04B4E}" type="slidenum">
              <a:rPr lang="en-US"/>
              <a:pPr>
                <a:defRPr/>
              </a:pPr>
              <a:t>‹#›</a:t>
            </a:fld>
            <a:endParaRPr lang="en-US"/>
          </a:p>
        </p:txBody>
      </p:sp>
    </p:spTree>
    <p:extLst>
      <p:ext uri="{BB962C8B-B14F-4D97-AF65-F5344CB8AC3E}">
        <p14:creationId xmlns:p14="http://schemas.microsoft.com/office/powerpoint/2010/main" val="22008022"/>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3B300FF0-FCF8-7345-85A9-7A83CDD60638}" type="slidenum">
              <a:rPr lang="en-US"/>
              <a:pPr>
                <a:defRPr/>
              </a:pPr>
              <a:t>‹#›</a:t>
            </a:fld>
            <a:endParaRPr lang="en-US"/>
          </a:p>
        </p:txBody>
      </p:sp>
    </p:spTree>
    <p:extLst>
      <p:ext uri="{BB962C8B-B14F-4D97-AF65-F5344CB8AC3E}">
        <p14:creationId xmlns:p14="http://schemas.microsoft.com/office/powerpoint/2010/main" val="3770771540"/>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183C2984-8752-B748-97CF-B28D113BCD63}" type="slidenum">
              <a:rPr lang="en-US"/>
              <a:pPr>
                <a:defRPr/>
              </a:pPr>
              <a:t>‹#›</a:t>
            </a:fld>
            <a:endParaRPr lang="en-US"/>
          </a:p>
        </p:txBody>
      </p:sp>
    </p:spTree>
    <p:extLst>
      <p:ext uri="{BB962C8B-B14F-4D97-AF65-F5344CB8AC3E}">
        <p14:creationId xmlns:p14="http://schemas.microsoft.com/office/powerpoint/2010/main" val="1150622115"/>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D47F0899-899A-D347-9ADC-808C90297A3F}" type="slidenum">
              <a:rPr lang="en-US"/>
              <a:pPr>
                <a:defRPr/>
              </a:pPr>
              <a:t>‹#›</a:t>
            </a:fld>
            <a:endParaRPr lang="en-US"/>
          </a:p>
        </p:txBody>
      </p:sp>
    </p:spTree>
    <p:extLst>
      <p:ext uri="{BB962C8B-B14F-4D97-AF65-F5344CB8AC3E}">
        <p14:creationId xmlns:p14="http://schemas.microsoft.com/office/powerpoint/2010/main" val="33935561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9517255"/>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30413AF7-0801-7A4C-97D6-E23C78749EFD}" type="slidenum">
              <a:rPr lang="en-US"/>
              <a:pPr>
                <a:defRPr/>
              </a:pPr>
              <a:t>‹#›</a:t>
            </a:fld>
            <a:endParaRPr lang="en-US"/>
          </a:p>
        </p:txBody>
      </p:sp>
    </p:spTree>
    <p:extLst>
      <p:ext uri="{BB962C8B-B14F-4D97-AF65-F5344CB8AC3E}">
        <p14:creationId xmlns:p14="http://schemas.microsoft.com/office/powerpoint/2010/main" val="1535541233"/>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A975A3AB-D46E-CD40-8376-9863AF66E09F}" type="slidenum">
              <a:rPr lang="en-US"/>
              <a:pPr>
                <a:defRPr/>
              </a:pPr>
              <a:t>‹#›</a:t>
            </a:fld>
            <a:endParaRPr lang="en-US"/>
          </a:p>
        </p:txBody>
      </p:sp>
    </p:spTree>
    <p:extLst>
      <p:ext uri="{BB962C8B-B14F-4D97-AF65-F5344CB8AC3E}">
        <p14:creationId xmlns:p14="http://schemas.microsoft.com/office/powerpoint/2010/main" val="117910492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32FEAA9-733A-B948-851F-F9238D373E44}" type="slidenum">
              <a:rPr lang="en-US"/>
              <a:pPr>
                <a:defRPr/>
              </a:pPr>
              <a:t>‹#›</a:t>
            </a:fld>
            <a:endParaRPr lang="en-US"/>
          </a:p>
        </p:txBody>
      </p:sp>
    </p:spTree>
    <p:extLst>
      <p:ext uri="{BB962C8B-B14F-4D97-AF65-F5344CB8AC3E}">
        <p14:creationId xmlns:p14="http://schemas.microsoft.com/office/powerpoint/2010/main" val="922927845"/>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12A207BD-BF0E-B34E-9BC9-11EA31E85F46}" type="slidenum">
              <a:rPr lang="en-US"/>
              <a:pPr>
                <a:defRPr/>
              </a:pPr>
              <a:t>‹#›</a:t>
            </a:fld>
            <a:endParaRPr lang="en-US"/>
          </a:p>
        </p:txBody>
      </p:sp>
    </p:spTree>
    <p:extLst>
      <p:ext uri="{BB962C8B-B14F-4D97-AF65-F5344CB8AC3E}">
        <p14:creationId xmlns:p14="http://schemas.microsoft.com/office/powerpoint/2010/main" val="765815178"/>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59875" cy="6858000"/>
            <a:chOff x="0" y="0"/>
            <a:chExt cx="5770" cy="4320"/>
          </a:xfrm>
        </p:grpSpPr>
        <p:sp>
          <p:nvSpPr>
            <p:cNvPr id="5" name="Rectangle 1027"/>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latin typeface="Tahoma" pitchFamily="19" charset="-52"/>
                <a:ea typeface="+mn-ea"/>
                <a:cs typeface="+mn-cs"/>
              </a:endParaRPr>
            </a:p>
          </p:txBody>
        </p:sp>
        <p:sp>
          <p:nvSpPr>
            <p:cNvPr id="6" name="Rectangle 1028"/>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 name="Rectangle 1029"/>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Rectangle 1030"/>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1031"/>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1032"/>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1033"/>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latin typeface="Tahoma" pitchFamily="19" charset="-52"/>
                <a:ea typeface="+mn-ea"/>
                <a:cs typeface="+mn-cs"/>
              </a:endParaRPr>
            </a:p>
          </p:txBody>
        </p:sp>
        <p:sp>
          <p:nvSpPr>
            <p:cNvPr id="12" name="Rectangle 1034"/>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latin typeface="Tahoma" pitchFamily="19" charset="-52"/>
                <a:ea typeface="+mn-ea"/>
                <a:cs typeface="+mn-cs"/>
              </a:endParaRPr>
            </a:p>
          </p:txBody>
        </p:sp>
        <p:sp>
          <p:nvSpPr>
            <p:cNvPr id="13" name="Rectangle 1035"/>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 name="Rectangle 1036"/>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1037"/>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Rectangle 1038"/>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1039"/>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Tahoma" pitchFamily="19" charset="-52"/>
                <a:ea typeface="+mn-ea"/>
                <a:cs typeface="+mn-cs"/>
              </a:endParaRPr>
            </a:p>
          </p:txBody>
        </p:sp>
        <p:sp>
          <p:nvSpPr>
            <p:cNvPr id="18" name="Rectangle 1040"/>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1041"/>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latin typeface="Tahoma" pitchFamily="19" charset="-52"/>
                <a:ea typeface="+mn-ea"/>
                <a:cs typeface="+mn-cs"/>
              </a:endParaRPr>
            </a:p>
          </p:txBody>
        </p:sp>
        <p:sp>
          <p:nvSpPr>
            <p:cNvPr id="20" name="Rectangle 1042"/>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1043"/>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Tahoma" pitchFamily="19" charset="-52"/>
                <a:ea typeface="+mn-ea"/>
                <a:cs typeface="+mn-cs"/>
              </a:endParaRPr>
            </a:p>
          </p:txBody>
        </p:sp>
        <p:sp>
          <p:nvSpPr>
            <p:cNvPr id="22" name="Rectangle 1044"/>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1045"/>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Freeform 1046"/>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 xmlns:a14="http://schemas.microsoft.com/office/drawing/2010/main" w="9525">
                  <a:solidFill>
                    <a:srgbClr val="000000"/>
                  </a:solidFill>
                  <a:prstDash val="solid"/>
                  <a:round/>
                  <a:headEnd/>
                  <a:tailEnd/>
                </a14:hiddenLine>
              </a:ext>
            </a:extLst>
          </p:spPr>
          <p:txBody>
            <a:bodyPr/>
            <a:lstStyle/>
            <a:p>
              <a:endParaRPr lang="en-US"/>
            </a:p>
          </p:txBody>
        </p:sp>
        <p:sp>
          <p:nvSpPr>
            <p:cNvPr id="25" name="Freeform 1047"/>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75128" name="Rectangle 1048"/>
          <p:cNvSpPr>
            <a:spLocks noGrp="1" noChangeArrowheads="1"/>
          </p:cNvSpPr>
          <p:nvPr>
            <p:ph type="ctrTitle" sz="quarter"/>
          </p:nvPr>
        </p:nvSpPr>
        <p:spPr>
          <a:xfrm>
            <a:off x="685800" y="1600200"/>
            <a:ext cx="7772400" cy="1828800"/>
          </a:xfrm>
        </p:spPr>
        <p:txBody>
          <a:bodyPr/>
          <a:lstStyle>
            <a:lvl1pPr>
              <a:defRPr sz="4800"/>
            </a:lvl1pPr>
          </a:lstStyle>
          <a:p>
            <a:r>
              <a:rPr lang="en-US"/>
              <a:t>Click to edit Master title style</a:t>
            </a:r>
          </a:p>
        </p:txBody>
      </p:sp>
      <p:sp>
        <p:nvSpPr>
          <p:cNvPr id="175129" name="Rectangle 1049"/>
          <p:cNvSpPr>
            <a:spLocks noGrp="1" noChangeArrowheads="1"/>
          </p:cNvSpPr>
          <p:nvPr>
            <p:ph type="subTitle" sz="quarter" idx="1"/>
          </p:nvPr>
        </p:nvSpPr>
        <p:spPr>
          <a:xfrm>
            <a:off x="1371600" y="3886200"/>
            <a:ext cx="6400800" cy="1752600"/>
          </a:xfrm>
        </p:spPr>
        <p:txBody>
          <a:bodyPr/>
          <a:lstStyle>
            <a:lvl1pPr marL="0" indent="0" algn="ctr">
              <a:buFont typeface="Wingdings" pitchFamily="19" charset="2"/>
              <a:buNone/>
              <a:defRPr/>
            </a:lvl1pPr>
          </a:lstStyle>
          <a:p>
            <a:r>
              <a:rPr lang="en-US"/>
              <a:t>Click to edit Master subtitle style</a:t>
            </a:r>
          </a:p>
        </p:txBody>
      </p:sp>
      <p:sp>
        <p:nvSpPr>
          <p:cNvPr id="26" name="Rectangle 1050"/>
          <p:cNvSpPr>
            <a:spLocks noGrp="1" noChangeArrowheads="1"/>
          </p:cNvSpPr>
          <p:nvPr>
            <p:ph type="dt" sz="quarter" idx="10"/>
          </p:nvPr>
        </p:nvSpPr>
        <p:spPr>
          <a:xfrm>
            <a:off x="457200" y="6243638"/>
            <a:ext cx="2133600" cy="457200"/>
          </a:xfrm>
        </p:spPr>
        <p:txBody>
          <a:bodyPr/>
          <a:lstStyle>
            <a:lvl1pPr>
              <a:defRPr/>
            </a:lvl1pPr>
          </a:lstStyle>
          <a:p>
            <a:pPr>
              <a:defRPr/>
            </a:pPr>
            <a:endParaRPr lang="en-US"/>
          </a:p>
        </p:txBody>
      </p:sp>
      <p:sp>
        <p:nvSpPr>
          <p:cNvPr id="27" name="Rectangle 1051"/>
          <p:cNvSpPr>
            <a:spLocks noGrp="1" noChangeArrowheads="1"/>
          </p:cNvSpPr>
          <p:nvPr>
            <p:ph type="ftr" sz="quarter" idx="11"/>
          </p:nvPr>
        </p:nvSpPr>
        <p:spPr/>
        <p:txBody>
          <a:bodyPr/>
          <a:lstStyle>
            <a:lvl1pPr>
              <a:defRPr/>
            </a:lvl1pPr>
          </a:lstStyle>
          <a:p>
            <a:pPr>
              <a:defRPr/>
            </a:pPr>
            <a:endParaRPr lang="en-US"/>
          </a:p>
        </p:txBody>
      </p:sp>
      <p:sp>
        <p:nvSpPr>
          <p:cNvPr id="28" name="Rectangle 1052"/>
          <p:cNvSpPr>
            <a:spLocks noGrp="1" noChangeArrowheads="1"/>
          </p:cNvSpPr>
          <p:nvPr>
            <p:ph type="sldNum" sz="quarter" idx="12"/>
          </p:nvPr>
        </p:nvSpPr>
        <p:spPr/>
        <p:txBody>
          <a:bodyPr/>
          <a:lstStyle>
            <a:lvl1pPr>
              <a:defRPr/>
            </a:lvl1pPr>
          </a:lstStyle>
          <a:p>
            <a:pPr>
              <a:defRPr/>
            </a:pPr>
            <a:fld id="{E08E22CA-1748-1342-A4E7-3F9C0F3875CE}" type="slidenum">
              <a:rPr lang="en-US"/>
              <a:pPr>
                <a:defRPr/>
              </a:pPr>
              <a:t>‹#›</a:t>
            </a:fld>
            <a:endParaRPr lang="en-US"/>
          </a:p>
        </p:txBody>
      </p:sp>
    </p:spTree>
    <p:extLst>
      <p:ext uri="{BB962C8B-B14F-4D97-AF65-F5344CB8AC3E}">
        <p14:creationId xmlns:p14="http://schemas.microsoft.com/office/powerpoint/2010/main" val="4206853183"/>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A2DD3893-7326-DA44-8490-20364187DE61}"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31319877"/>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275FB42E-1F59-FB4B-94B9-6FE71EE7E675}"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41141786"/>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A0C420E6-9EE2-9843-8455-B56D8BFA6237}"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567217"/>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p>
        </p:txBody>
      </p:sp>
      <p:sp>
        <p:nvSpPr>
          <p:cNvPr id="8" name="Rectangle 27"/>
          <p:cNvSpPr>
            <a:spLocks noGrp="1" noChangeArrowheads="1"/>
          </p:cNvSpPr>
          <p:nvPr>
            <p:ph type="sldNum" sz="quarter" idx="11"/>
          </p:nvPr>
        </p:nvSpPr>
        <p:spPr>
          <a:ln/>
        </p:spPr>
        <p:txBody>
          <a:bodyPr/>
          <a:lstStyle>
            <a:lvl1pPr>
              <a:defRPr/>
            </a:lvl1pPr>
          </a:lstStyle>
          <a:p>
            <a:pPr>
              <a:defRPr/>
            </a:pPr>
            <a:fld id="{2068E293-FB2C-F944-A221-720B2FB65927}" type="slidenum">
              <a:rPr lang="en-US"/>
              <a:pPr>
                <a:defRPr/>
              </a:pPr>
              <a:t>‹#›</a:t>
            </a:fld>
            <a:endParaRPr lang="en-US"/>
          </a:p>
        </p:txBody>
      </p:sp>
      <p:sp>
        <p:nvSpPr>
          <p:cNvPr id="9"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44672408"/>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p>
        </p:txBody>
      </p:sp>
      <p:sp>
        <p:nvSpPr>
          <p:cNvPr id="4" name="Rectangle 27"/>
          <p:cNvSpPr>
            <a:spLocks noGrp="1" noChangeArrowheads="1"/>
          </p:cNvSpPr>
          <p:nvPr>
            <p:ph type="sldNum" sz="quarter" idx="11"/>
          </p:nvPr>
        </p:nvSpPr>
        <p:spPr>
          <a:ln/>
        </p:spPr>
        <p:txBody>
          <a:bodyPr/>
          <a:lstStyle>
            <a:lvl1pPr>
              <a:defRPr/>
            </a:lvl1pPr>
          </a:lstStyle>
          <a:p>
            <a:pPr>
              <a:defRPr/>
            </a:pPr>
            <a:fld id="{223539C6-B22C-CE41-A9EB-B20DC5A9602A}" type="slidenum">
              <a:rPr lang="en-US"/>
              <a:pPr>
                <a:defRPr/>
              </a:pPr>
              <a:t>‹#›</a:t>
            </a:fld>
            <a:endParaRPr lang="en-US"/>
          </a:p>
        </p:txBody>
      </p:sp>
      <p:sp>
        <p:nvSpPr>
          <p:cNvPr id="5"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010115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3802198"/>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p>
        </p:txBody>
      </p:sp>
      <p:sp>
        <p:nvSpPr>
          <p:cNvPr id="3" name="Rectangle 27"/>
          <p:cNvSpPr>
            <a:spLocks noGrp="1" noChangeArrowheads="1"/>
          </p:cNvSpPr>
          <p:nvPr>
            <p:ph type="sldNum" sz="quarter" idx="11"/>
          </p:nvPr>
        </p:nvSpPr>
        <p:spPr>
          <a:ln/>
        </p:spPr>
        <p:txBody>
          <a:bodyPr/>
          <a:lstStyle>
            <a:lvl1pPr>
              <a:defRPr/>
            </a:lvl1pPr>
          </a:lstStyle>
          <a:p>
            <a:pPr>
              <a:defRPr/>
            </a:pPr>
            <a:fld id="{45419771-98F3-CD46-B65A-F45CB6168A32}" type="slidenum">
              <a:rPr lang="en-US"/>
              <a:pPr>
                <a:defRPr/>
              </a:pPr>
              <a:t>‹#›</a:t>
            </a:fld>
            <a:endParaRPr lang="en-US"/>
          </a:p>
        </p:txBody>
      </p:sp>
      <p:sp>
        <p:nvSpPr>
          <p:cNvPr id="4"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61532172"/>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8AA36F17-D64D-484B-8634-15C3D9FCFF0B}"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98054000"/>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36F8221E-CF7F-4A44-992F-0ADF2A46424D}"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29308962"/>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24A8504D-7863-AC4D-96A9-0FF27CAC7FF9}"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30323019"/>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455130DC-F0AC-0043-9098-1FE33A67064F}"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7758452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98"/>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67" indent="0" algn="ctr">
              <a:buNone/>
              <a:defRPr/>
            </a:lvl2pPr>
            <a:lvl3pPr marL="642334" indent="0" algn="ctr">
              <a:buNone/>
              <a:defRPr/>
            </a:lvl3pPr>
            <a:lvl4pPr marL="963502" indent="0" algn="ctr">
              <a:buNone/>
              <a:defRPr/>
            </a:lvl4pPr>
            <a:lvl5pPr marL="1284668" indent="0" algn="ctr">
              <a:buNone/>
              <a:defRPr/>
            </a:lvl5pPr>
            <a:lvl6pPr marL="1605842" indent="0" algn="ctr">
              <a:buNone/>
              <a:defRPr/>
            </a:lvl6pPr>
            <a:lvl7pPr marL="1927008" indent="0" algn="ctr">
              <a:buNone/>
              <a:defRPr/>
            </a:lvl7pPr>
            <a:lvl8pPr marL="2248182" indent="0" algn="ctr">
              <a:buNone/>
              <a:defRPr/>
            </a:lvl8pPr>
            <a:lvl9pPr marL="2569337"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1381738687"/>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830467318"/>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98" y="4406423"/>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98" y="2907086"/>
            <a:ext cx="7772009" cy="1499316"/>
          </a:xfrm>
        </p:spPr>
        <p:txBody>
          <a:bodyPr anchor="b"/>
          <a:lstStyle>
            <a:lvl1pPr marL="0" indent="0">
              <a:buNone/>
              <a:defRPr sz="1400"/>
            </a:lvl1pPr>
            <a:lvl2pPr marL="321167" indent="0">
              <a:buNone/>
              <a:defRPr sz="1300"/>
            </a:lvl2pPr>
            <a:lvl3pPr marL="642334" indent="0">
              <a:buNone/>
              <a:defRPr sz="1100"/>
            </a:lvl3pPr>
            <a:lvl4pPr marL="963502" indent="0">
              <a:buNone/>
              <a:defRPr sz="1000"/>
            </a:lvl4pPr>
            <a:lvl5pPr marL="1284668" indent="0">
              <a:buNone/>
              <a:defRPr sz="1000"/>
            </a:lvl5pPr>
            <a:lvl6pPr marL="1605842" indent="0">
              <a:buNone/>
              <a:defRPr sz="1000"/>
            </a:lvl6pPr>
            <a:lvl7pPr marL="1927008" indent="0">
              <a:buNone/>
              <a:defRPr sz="1000"/>
            </a:lvl7pPr>
            <a:lvl8pPr marL="2248182" indent="0">
              <a:buNone/>
              <a:defRPr sz="1000"/>
            </a:lvl8pPr>
            <a:lvl9pPr marL="2569337"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3613779495"/>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9" y="1125345"/>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5"/>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2381141125"/>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4"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4" y="1535040"/>
            <a:ext cx="4040061" cy="639693"/>
          </a:xfrm>
        </p:spPr>
        <p:txBody>
          <a:bodyPr anchor="b"/>
          <a:lstStyle>
            <a:lvl1pPr marL="0" indent="0">
              <a:buNone/>
              <a:defRPr sz="1700" b="1"/>
            </a:lvl1pPr>
            <a:lvl2pPr marL="321167" indent="0">
              <a:buNone/>
              <a:defRPr sz="1400" b="1"/>
            </a:lvl2pPr>
            <a:lvl3pPr marL="642334" indent="0">
              <a:buNone/>
              <a:defRPr sz="1300" b="1"/>
            </a:lvl3pPr>
            <a:lvl4pPr marL="963502" indent="0">
              <a:buNone/>
              <a:defRPr sz="1100" b="1"/>
            </a:lvl4pPr>
            <a:lvl5pPr marL="1284668" indent="0">
              <a:buNone/>
              <a:defRPr sz="1100" b="1"/>
            </a:lvl5pPr>
            <a:lvl6pPr marL="1605842" indent="0">
              <a:buNone/>
              <a:defRPr sz="1100" b="1"/>
            </a:lvl6pPr>
            <a:lvl7pPr marL="1927008" indent="0">
              <a:buNone/>
              <a:defRPr sz="1100" b="1"/>
            </a:lvl7pPr>
            <a:lvl8pPr marL="2248182" indent="0">
              <a:buNone/>
              <a:defRPr sz="1100" b="1"/>
            </a:lvl8pPr>
            <a:lvl9pPr marL="2569337"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4"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67" indent="0">
              <a:buNone/>
              <a:defRPr sz="1400" b="1"/>
            </a:lvl2pPr>
            <a:lvl3pPr marL="642334" indent="0">
              <a:buNone/>
              <a:defRPr sz="1300" b="1"/>
            </a:lvl3pPr>
            <a:lvl4pPr marL="963502" indent="0">
              <a:buNone/>
              <a:defRPr sz="1100" b="1"/>
            </a:lvl4pPr>
            <a:lvl5pPr marL="1284668" indent="0">
              <a:buNone/>
              <a:defRPr sz="1100" b="1"/>
            </a:lvl5pPr>
            <a:lvl6pPr marL="1605842" indent="0">
              <a:buNone/>
              <a:defRPr sz="1100" b="1"/>
            </a:lvl6pPr>
            <a:lvl7pPr marL="1927008" indent="0">
              <a:buNone/>
              <a:defRPr sz="1100" b="1"/>
            </a:lvl7pPr>
            <a:lvl8pPr marL="2248182" indent="0">
              <a:buNone/>
              <a:defRPr sz="1100" b="1"/>
            </a:lvl8pPr>
            <a:lvl9pPr marL="2569337"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2975960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7343233"/>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3985933031"/>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2247313176"/>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4"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4" y="1434565"/>
            <a:ext cx="3007439" cy="4691082"/>
          </a:xfrm>
        </p:spPr>
        <p:txBody>
          <a:bodyPr/>
          <a:lstStyle>
            <a:lvl1pPr marL="0" indent="0">
              <a:buNone/>
              <a:defRPr sz="1000"/>
            </a:lvl1pPr>
            <a:lvl2pPr marL="321167" indent="0">
              <a:buNone/>
              <a:defRPr sz="800"/>
            </a:lvl2pPr>
            <a:lvl3pPr marL="642334" indent="0">
              <a:buNone/>
              <a:defRPr sz="700"/>
            </a:lvl3pPr>
            <a:lvl4pPr marL="963502" indent="0">
              <a:buNone/>
              <a:defRPr sz="600"/>
            </a:lvl4pPr>
            <a:lvl5pPr marL="1284668" indent="0">
              <a:buNone/>
              <a:defRPr sz="600"/>
            </a:lvl5pPr>
            <a:lvl6pPr marL="1605842" indent="0">
              <a:buNone/>
              <a:defRPr sz="600"/>
            </a:lvl6pPr>
            <a:lvl7pPr marL="1927008" indent="0">
              <a:buNone/>
              <a:defRPr sz="600"/>
            </a:lvl7pPr>
            <a:lvl8pPr marL="2248182" indent="0">
              <a:buNone/>
              <a:defRPr sz="600"/>
            </a:lvl8pPr>
            <a:lvl9pPr marL="256933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4106303854"/>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9"/>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1"/>
            <a:ext cx="5486846" cy="4115023"/>
          </a:xfrm>
        </p:spPr>
        <p:txBody>
          <a:bodyPr/>
          <a:lstStyle>
            <a:lvl1pPr marL="0" indent="0">
              <a:buNone/>
              <a:defRPr sz="2300"/>
            </a:lvl1pPr>
            <a:lvl2pPr marL="321167" indent="0">
              <a:buNone/>
              <a:defRPr sz="2000"/>
            </a:lvl2pPr>
            <a:lvl3pPr marL="642334" indent="0">
              <a:buNone/>
              <a:defRPr sz="1700"/>
            </a:lvl3pPr>
            <a:lvl4pPr marL="963502" indent="0">
              <a:buNone/>
              <a:defRPr sz="1400"/>
            </a:lvl4pPr>
            <a:lvl5pPr marL="1284668" indent="0">
              <a:buNone/>
              <a:defRPr sz="1400"/>
            </a:lvl5pPr>
            <a:lvl6pPr marL="1605842" indent="0">
              <a:buNone/>
              <a:defRPr sz="1400"/>
            </a:lvl6pPr>
            <a:lvl7pPr marL="1927008" indent="0">
              <a:buNone/>
              <a:defRPr sz="1400"/>
            </a:lvl7pPr>
            <a:lvl8pPr marL="2248182" indent="0">
              <a:buNone/>
              <a:defRPr sz="1400"/>
            </a:lvl8pPr>
            <a:lvl9pPr marL="2569337" indent="0">
              <a:buNone/>
              <a:defRPr sz="1400"/>
            </a:lvl9pPr>
          </a:lstStyle>
          <a:p>
            <a:endParaRPr lang="en-US"/>
          </a:p>
        </p:txBody>
      </p:sp>
      <p:sp>
        <p:nvSpPr>
          <p:cNvPr id="4" name="Text Placeholder 3"/>
          <p:cNvSpPr>
            <a:spLocks noGrp="1"/>
          </p:cNvSpPr>
          <p:nvPr>
            <p:ph type="body" sz="half" idx="2"/>
          </p:nvPr>
        </p:nvSpPr>
        <p:spPr>
          <a:xfrm>
            <a:off x="1791738" y="5367637"/>
            <a:ext cx="5486846" cy="804919"/>
          </a:xfrm>
        </p:spPr>
        <p:txBody>
          <a:bodyPr/>
          <a:lstStyle>
            <a:lvl1pPr marL="0" indent="0">
              <a:buNone/>
              <a:defRPr sz="1000"/>
            </a:lvl1pPr>
            <a:lvl2pPr marL="321167" indent="0">
              <a:buNone/>
              <a:defRPr sz="800"/>
            </a:lvl2pPr>
            <a:lvl3pPr marL="642334" indent="0">
              <a:buNone/>
              <a:defRPr sz="700"/>
            </a:lvl3pPr>
            <a:lvl4pPr marL="963502" indent="0">
              <a:buNone/>
              <a:defRPr sz="600"/>
            </a:lvl4pPr>
            <a:lvl5pPr marL="1284668" indent="0">
              <a:buNone/>
              <a:defRPr sz="600"/>
            </a:lvl5pPr>
            <a:lvl6pPr marL="1605842" indent="0">
              <a:buNone/>
              <a:defRPr sz="600"/>
            </a:lvl6pPr>
            <a:lvl7pPr marL="1927008" indent="0">
              <a:buNone/>
              <a:defRPr sz="600"/>
            </a:lvl7pPr>
            <a:lvl8pPr marL="2248182" indent="0">
              <a:buNone/>
              <a:defRPr sz="600"/>
            </a:lvl8pPr>
            <a:lvl9pPr marL="256933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2338612441"/>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2486969073"/>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2278221187"/>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456113" y="3403638"/>
            <a:ext cx="246062"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1"/>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pPr>
                <a:defRPr/>
              </a:pPr>
              <a:t>‹#›</a:t>
            </a:fld>
            <a:endParaRPr lang="en-US"/>
          </a:p>
        </p:txBody>
      </p:sp>
    </p:spTree>
    <p:extLst>
      <p:ext uri="{BB962C8B-B14F-4D97-AF65-F5344CB8AC3E}">
        <p14:creationId xmlns:p14="http://schemas.microsoft.com/office/powerpoint/2010/main" val="1886192986"/>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pPr>
                <a:defRPr/>
              </a:pPr>
              <a:t>‹#›</a:t>
            </a:fld>
            <a:endParaRPr lang="en-US"/>
          </a:p>
        </p:txBody>
      </p:sp>
    </p:spTree>
    <p:extLst>
      <p:ext uri="{BB962C8B-B14F-4D97-AF65-F5344CB8AC3E}">
        <p14:creationId xmlns:p14="http://schemas.microsoft.com/office/powerpoint/2010/main" val="2525058660"/>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pPr>
                <a:defRPr/>
              </a:pPr>
              <a:t>‹#›</a:t>
            </a:fld>
            <a:endParaRPr lang="en-US"/>
          </a:p>
        </p:txBody>
      </p:sp>
    </p:spTree>
    <p:extLst>
      <p:ext uri="{BB962C8B-B14F-4D97-AF65-F5344CB8AC3E}">
        <p14:creationId xmlns:p14="http://schemas.microsoft.com/office/powerpoint/2010/main" val="3919435995"/>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pPr>
                <a:defRPr/>
              </a:pPr>
              <a:t>‹#›</a:t>
            </a:fld>
            <a:endParaRPr lang="en-US"/>
          </a:p>
        </p:txBody>
      </p:sp>
    </p:spTree>
    <p:extLst>
      <p:ext uri="{BB962C8B-B14F-4D97-AF65-F5344CB8AC3E}">
        <p14:creationId xmlns:p14="http://schemas.microsoft.com/office/powerpoint/2010/main" val="2914234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9365773"/>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pPr>
                <a:defRPr/>
              </a:pPr>
              <a:t>‹#›</a:t>
            </a:fld>
            <a:endParaRPr lang="en-US"/>
          </a:p>
        </p:txBody>
      </p:sp>
    </p:spTree>
    <p:extLst>
      <p:ext uri="{BB962C8B-B14F-4D97-AF65-F5344CB8AC3E}">
        <p14:creationId xmlns:p14="http://schemas.microsoft.com/office/powerpoint/2010/main" val="1690981578"/>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pPr>
                <a:defRPr/>
              </a:pPr>
              <a:t>‹#›</a:t>
            </a:fld>
            <a:endParaRPr lang="en-US"/>
          </a:p>
        </p:txBody>
      </p:sp>
    </p:spTree>
    <p:extLst>
      <p:ext uri="{BB962C8B-B14F-4D97-AF65-F5344CB8AC3E}">
        <p14:creationId xmlns:p14="http://schemas.microsoft.com/office/powerpoint/2010/main" val="2852890553"/>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pPr>
                <a:defRPr/>
              </a:pPr>
              <a:t>‹#›</a:t>
            </a:fld>
            <a:endParaRPr lang="en-US"/>
          </a:p>
        </p:txBody>
      </p:sp>
    </p:spTree>
    <p:extLst>
      <p:ext uri="{BB962C8B-B14F-4D97-AF65-F5344CB8AC3E}">
        <p14:creationId xmlns:p14="http://schemas.microsoft.com/office/powerpoint/2010/main" val="2829420281"/>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pPr>
                <a:defRPr/>
              </a:pPr>
              <a:t>‹#›</a:t>
            </a:fld>
            <a:endParaRPr lang="en-US"/>
          </a:p>
        </p:txBody>
      </p:sp>
    </p:spTree>
    <p:extLst>
      <p:ext uri="{BB962C8B-B14F-4D97-AF65-F5344CB8AC3E}">
        <p14:creationId xmlns:p14="http://schemas.microsoft.com/office/powerpoint/2010/main" val="1128173506"/>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pPr>
                <a:defRPr/>
              </a:pPr>
              <a:t>‹#›</a:t>
            </a:fld>
            <a:endParaRPr lang="en-US"/>
          </a:p>
        </p:txBody>
      </p:sp>
    </p:spTree>
    <p:extLst>
      <p:ext uri="{BB962C8B-B14F-4D97-AF65-F5344CB8AC3E}">
        <p14:creationId xmlns:p14="http://schemas.microsoft.com/office/powerpoint/2010/main" val="1546295915"/>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pPr>
                <a:defRPr/>
              </a:pPr>
              <a:t>‹#›</a:t>
            </a:fld>
            <a:endParaRPr lang="en-US"/>
          </a:p>
        </p:txBody>
      </p:sp>
    </p:spTree>
    <p:extLst>
      <p:ext uri="{BB962C8B-B14F-4D97-AF65-F5344CB8AC3E}">
        <p14:creationId xmlns:p14="http://schemas.microsoft.com/office/powerpoint/2010/main" val="3560174888"/>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pPr>
                <a:defRPr/>
              </a:pPr>
              <a:t>‹#›</a:t>
            </a:fld>
            <a:endParaRPr lang="en-US"/>
          </a:p>
        </p:txBody>
      </p:sp>
    </p:spTree>
    <p:extLst>
      <p:ext uri="{BB962C8B-B14F-4D97-AF65-F5344CB8AC3E}">
        <p14:creationId xmlns:p14="http://schemas.microsoft.com/office/powerpoint/2010/main" val="2794264189"/>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8"/>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27" indent="0" algn="ctr">
              <a:buNone/>
              <a:defRPr/>
            </a:lvl2pPr>
            <a:lvl3pPr marL="642654" indent="0" algn="ctr">
              <a:buNone/>
              <a:defRPr/>
            </a:lvl3pPr>
            <a:lvl4pPr marL="963982" indent="0" algn="ctr">
              <a:buNone/>
              <a:defRPr/>
            </a:lvl4pPr>
            <a:lvl5pPr marL="1285308" indent="0" algn="ctr">
              <a:buNone/>
              <a:defRPr/>
            </a:lvl5pPr>
            <a:lvl6pPr marL="1606638" indent="0" algn="ctr">
              <a:buNone/>
              <a:defRPr/>
            </a:lvl6pPr>
            <a:lvl7pPr marL="1927964" indent="0" algn="ctr">
              <a:buNone/>
              <a:defRPr/>
            </a:lvl7pPr>
            <a:lvl8pPr marL="2249296" indent="0" algn="ctr">
              <a:buNone/>
              <a:defRPr/>
            </a:lvl8pPr>
            <a:lvl9pPr marL="2570617"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67AA21C-6766-0547-A4F6-849357384D63}" type="slidenum">
              <a:rPr lang="en-US"/>
              <a:pPr/>
              <a:t>‹#›</a:t>
            </a:fld>
            <a:endParaRPr lang="en-US"/>
          </a:p>
        </p:txBody>
      </p:sp>
    </p:spTree>
    <p:extLst>
      <p:ext uri="{BB962C8B-B14F-4D97-AF65-F5344CB8AC3E}">
        <p14:creationId xmlns:p14="http://schemas.microsoft.com/office/powerpoint/2010/main" val="2930377882"/>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4FAA6B8-F6A4-A343-8E71-E1AA462E2B9C}" type="slidenum">
              <a:rPr lang="en-US"/>
              <a:pPr/>
              <a:t>‹#›</a:t>
            </a:fld>
            <a:endParaRPr lang="en-US"/>
          </a:p>
        </p:txBody>
      </p:sp>
    </p:spTree>
    <p:extLst>
      <p:ext uri="{BB962C8B-B14F-4D97-AF65-F5344CB8AC3E}">
        <p14:creationId xmlns:p14="http://schemas.microsoft.com/office/powerpoint/2010/main" val="3783647340"/>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8" y="4406413"/>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8" y="2907086"/>
            <a:ext cx="7772009" cy="1499316"/>
          </a:xfrm>
        </p:spPr>
        <p:txBody>
          <a:bodyPr anchor="b"/>
          <a:lstStyle>
            <a:lvl1pPr marL="0" indent="0">
              <a:buNone/>
              <a:defRPr sz="1400"/>
            </a:lvl1pPr>
            <a:lvl2pPr marL="321327" indent="0">
              <a:buNone/>
              <a:defRPr sz="1300"/>
            </a:lvl2pPr>
            <a:lvl3pPr marL="642654" indent="0">
              <a:buNone/>
              <a:defRPr sz="1100"/>
            </a:lvl3pPr>
            <a:lvl4pPr marL="963982" indent="0">
              <a:buNone/>
              <a:defRPr sz="1000"/>
            </a:lvl4pPr>
            <a:lvl5pPr marL="1285308" indent="0">
              <a:buNone/>
              <a:defRPr sz="1000"/>
            </a:lvl5pPr>
            <a:lvl6pPr marL="1606638" indent="0">
              <a:buNone/>
              <a:defRPr sz="1000"/>
            </a:lvl6pPr>
            <a:lvl7pPr marL="1927964" indent="0">
              <a:buNone/>
              <a:defRPr sz="1000"/>
            </a:lvl7pPr>
            <a:lvl8pPr marL="2249296" indent="0">
              <a:buNone/>
              <a:defRPr sz="1000"/>
            </a:lvl8pPr>
            <a:lvl9pPr marL="2570617"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C880F1A-F011-E746-9B49-4C216A09F825}" type="slidenum">
              <a:rPr lang="en-US"/>
              <a:pPr/>
              <a:t>‹#›</a:t>
            </a:fld>
            <a:endParaRPr lang="en-US"/>
          </a:p>
        </p:txBody>
      </p:sp>
    </p:spTree>
    <p:extLst>
      <p:ext uri="{BB962C8B-B14F-4D97-AF65-F5344CB8AC3E}">
        <p14:creationId xmlns:p14="http://schemas.microsoft.com/office/powerpoint/2010/main" val="9806717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915" tIns="45958" rIns="91915" bIns="45958"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pPr>
                <a:defRPr/>
              </a:pPr>
              <a:t>‹#›</a:t>
            </a:fld>
            <a:endParaRPr lang="en-US"/>
          </a:p>
        </p:txBody>
      </p:sp>
    </p:spTree>
    <p:extLst>
      <p:ext uri="{BB962C8B-B14F-4D97-AF65-F5344CB8AC3E}">
        <p14:creationId xmlns:p14="http://schemas.microsoft.com/office/powerpoint/2010/main" val="4127497436"/>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9" y="1125335"/>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5"/>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38735B5-B149-A447-950C-547F21A40C1A}" type="slidenum">
              <a:rPr lang="en-US"/>
              <a:pPr/>
              <a:t>‹#›</a:t>
            </a:fld>
            <a:endParaRPr lang="en-US"/>
          </a:p>
        </p:txBody>
      </p:sp>
    </p:spTree>
    <p:extLst>
      <p:ext uri="{BB962C8B-B14F-4D97-AF65-F5344CB8AC3E}">
        <p14:creationId xmlns:p14="http://schemas.microsoft.com/office/powerpoint/2010/main" val="1559469055"/>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4"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4" y="1535040"/>
            <a:ext cx="4040061" cy="639693"/>
          </a:xfrm>
        </p:spPr>
        <p:txBody>
          <a:bodyPr anchor="b"/>
          <a:lstStyle>
            <a:lvl1pPr marL="0" indent="0">
              <a:buNone/>
              <a:defRPr sz="1700" b="1"/>
            </a:lvl1pPr>
            <a:lvl2pPr marL="321327" indent="0">
              <a:buNone/>
              <a:defRPr sz="1400" b="1"/>
            </a:lvl2pPr>
            <a:lvl3pPr marL="642654" indent="0">
              <a:buNone/>
              <a:defRPr sz="1300" b="1"/>
            </a:lvl3pPr>
            <a:lvl4pPr marL="963982" indent="0">
              <a:buNone/>
              <a:defRPr sz="1100" b="1"/>
            </a:lvl4pPr>
            <a:lvl5pPr marL="1285308" indent="0">
              <a:buNone/>
              <a:defRPr sz="1100" b="1"/>
            </a:lvl5pPr>
            <a:lvl6pPr marL="1606638" indent="0">
              <a:buNone/>
              <a:defRPr sz="1100" b="1"/>
            </a:lvl6pPr>
            <a:lvl7pPr marL="1927964" indent="0">
              <a:buNone/>
              <a:defRPr sz="1100" b="1"/>
            </a:lvl7pPr>
            <a:lvl8pPr marL="2249296" indent="0">
              <a:buNone/>
              <a:defRPr sz="1100" b="1"/>
            </a:lvl8pPr>
            <a:lvl9pPr marL="2570617"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4"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27" indent="0">
              <a:buNone/>
              <a:defRPr sz="1400" b="1"/>
            </a:lvl2pPr>
            <a:lvl3pPr marL="642654" indent="0">
              <a:buNone/>
              <a:defRPr sz="1300" b="1"/>
            </a:lvl3pPr>
            <a:lvl4pPr marL="963982" indent="0">
              <a:buNone/>
              <a:defRPr sz="1100" b="1"/>
            </a:lvl4pPr>
            <a:lvl5pPr marL="1285308" indent="0">
              <a:buNone/>
              <a:defRPr sz="1100" b="1"/>
            </a:lvl5pPr>
            <a:lvl6pPr marL="1606638" indent="0">
              <a:buNone/>
              <a:defRPr sz="1100" b="1"/>
            </a:lvl6pPr>
            <a:lvl7pPr marL="1927964" indent="0">
              <a:buNone/>
              <a:defRPr sz="1100" b="1"/>
            </a:lvl7pPr>
            <a:lvl8pPr marL="2249296" indent="0">
              <a:buNone/>
              <a:defRPr sz="1100" b="1"/>
            </a:lvl8pPr>
            <a:lvl9pPr marL="2570617"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4959E9AB-5B14-2848-B4A1-7CE2D9400850}" type="slidenum">
              <a:rPr lang="en-US"/>
              <a:pPr/>
              <a:t>‹#›</a:t>
            </a:fld>
            <a:endParaRPr lang="en-US"/>
          </a:p>
        </p:txBody>
      </p:sp>
    </p:spTree>
    <p:extLst>
      <p:ext uri="{BB962C8B-B14F-4D97-AF65-F5344CB8AC3E}">
        <p14:creationId xmlns:p14="http://schemas.microsoft.com/office/powerpoint/2010/main" val="1638584425"/>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D346532D-2BFD-9A49-8943-585569EE06AE}" type="slidenum">
              <a:rPr lang="en-US"/>
              <a:pPr/>
              <a:t>‹#›</a:t>
            </a:fld>
            <a:endParaRPr lang="en-US"/>
          </a:p>
        </p:txBody>
      </p:sp>
    </p:spTree>
    <p:extLst>
      <p:ext uri="{BB962C8B-B14F-4D97-AF65-F5344CB8AC3E}">
        <p14:creationId xmlns:p14="http://schemas.microsoft.com/office/powerpoint/2010/main" val="557794564"/>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79C02F83-CD8E-1947-A698-149E49ABF198}" type="slidenum">
              <a:rPr lang="en-US"/>
              <a:pPr/>
              <a:t>‹#›</a:t>
            </a:fld>
            <a:endParaRPr lang="en-US"/>
          </a:p>
        </p:txBody>
      </p:sp>
    </p:spTree>
    <p:extLst>
      <p:ext uri="{BB962C8B-B14F-4D97-AF65-F5344CB8AC3E}">
        <p14:creationId xmlns:p14="http://schemas.microsoft.com/office/powerpoint/2010/main" val="4115819620"/>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4"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4" y="1434565"/>
            <a:ext cx="3007439" cy="4691082"/>
          </a:xfrm>
        </p:spPr>
        <p:txBody>
          <a:bodyPr/>
          <a:lstStyle>
            <a:lvl1pPr marL="0" indent="0">
              <a:buNone/>
              <a:defRPr sz="1000"/>
            </a:lvl1pPr>
            <a:lvl2pPr marL="321327" indent="0">
              <a:buNone/>
              <a:defRPr sz="800"/>
            </a:lvl2pPr>
            <a:lvl3pPr marL="642654" indent="0">
              <a:buNone/>
              <a:defRPr sz="700"/>
            </a:lvl3pPr>
            <a:lvl4pPr marL="963982" indent="0">
              <a:buNone/>
              <a:defRPr sz="600"/>
            </a:lvl4pPr>
            <a:lvl5pPr marL="1285308" indent="0">
              <a:buNone/>
              <a:defRPr sz="600"/>
            </a:lvl5pPr>
            <a:lvl6pPr marL="1606638" indent="0">
              <a:buNone/>
              <a:defRPr sz="600"/>
            </a:lvl6pPr>
            <a:lvl7pPr marL="1927964" indent="0">
              <a:buNone/>
              <a:defRPr sz="600"/>
            </a:lvl7pPr>
            <a:lvl8pPr marL="2249296" indent="0">
              <a:buNone/>
              <a:defRPr sz="600"/>
            </a:lvl8pPr>
            <a:lvl9pPr marL="257061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4361EE3-B040-C74A-8E1E-D5EB99B0B424}" type="slidenum">
              <a:rPr lang="en-US"/>
              <a:pPr/>
              <a:t>‹#›</a:t>
            </a:fld>
            <a:endParaRPr lang="en-US"/>
          </a:p>
        </p:txBody>
      </p:sp>
    </p:spTree>
    <p:extLst>
      <p:ext uri="{BB962C8B-B14F-4D97-AF65-F5344CB8AC3E}">
        <p14:creationId xmlns:p14="http://schemas.microsoft.com/office/powerpoint/2010/main" val="1654700680"/>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9"/>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1"/>
            <a:ext cx="5486846" cy="4115023"/>
          </a:xfrm>
        </p:spPr>
        <p:txBody>
          <a:bodyPr/>
          <a:lstStyle>
            <a:lvl1pPr marL="0" indent="0">
              <a:buNone/>
              <a:defRPr sz="2300"/>
            </a:lvl1pPr>
            <a:lvl2pPr marL="321327" indent="0">
              <a:buNone/>
              <a:defRPr sz="2000"/>
            </a:lvl2pPr>
            <a:lvl3pPr marL="642654" indent="0">
              <a:buNone/>
              <a:defRPr sz="1700"/>
            </a:lvl3pPr>
            <a:lvl4pPr marL="963982" indent="0">
              <a:buNone/>
              <a:defRPr sz="1400"/>
            </a:lvl4pPr>
            <a:lvl5pPr marL="1285308" indent="0">
              <a:buNone/>
              <a:defRPr sz="1400"/>
            </a:lvl5pPr>
            <a:lvl6pPr marL="1606638" indent="0">
              <a:buNone/>
              <a:defRPr sz="1400"/>
            </a:lvl6pPr>
            <a:lvl7pPr marL="1927964" indent="0">
              <a:buNone/>
              <a:defRPr sz="1400"/>
            </a:lvl7pPr>
            <a:lvl8pPr marL="2249296" indent="0">
              <a:buNone/>
              <a:defRPr sz="1400"/>
            </a:lvl8pPr>
            <a:lvl9pPr marL="2570617" indent="0">
              <a:buNone/>
              <a:defRPr sz="1400"/>
            </a:lvl9pPr>
          </a:lstStyle>
          <a:p>
            <a:endParaRPr lang="en-US"/>
          </a:p>
        </p:txBody>
      </p:sp>
      <p:sp>
        <p:nvSpPr>
          <p:cNvPr id="4" name="Text Placeholder 3"/>
          <p:cNvSpPr>
            <a:spLocks noGrp="1"/>
          </p:cNvSpPr>
          <p:nvPr>
            <p:ph type="body" sz="half" idx="2"/>
          </p:nvPr>
        </p:nvSpPr>
        <p:spPr>
          <a:xfrm>
            <a:off x="1791738" y="5367627"/>
            <a:ext cx="5486846" cy="804919"/>
          </a:xfrm>
        </p:spPr>
        <p:txBody>
          <a:bodyPr/>
          <a:lstStyle>
            <a:lvl1pPr marL="0" indent="0">
              <a:buNone/>
              <a:defRPr sz="1000"/>
            </a:lvl1pPr>
            <a:lvl2pPr marL="321327" indent="0">
              <a:buNone/>
              <a:defRPr sz="800"/>
            </a:lvl2pPr>
            <a:lvl3pPr marL="642654" indent="0">
              <a:buNone/>
              <a:defRPr sz="700"/>
            </a:lvl3pPr>
            <a:lvl4pPr marL="963982" indent="0">
              <a:buNone/>
              <a:defRPr sz="600"/>
            </a:lvl4pPr>
            <a:lvl5pPr marL="1285308" indent="0">
              <a:buNone/>
              <a:defRPr sz="600"/>
            </a:lvl5pPr>
            <a:lvl6pPr marL="1606638" indent="0">
              <a:buNone/>
              <a:defRPr sz="600"/>
            </a:lvl6pPr>
            <a:lvl7pPr marL="1927964" indent="0">
              <a:buNone/>
              <a:defRPr sz="600"/>
            </a:lvl7pPr>
            <a:lvl8pPr marL="2249296" indent="0">
              <a:buNone/>
              <a:defRPr sz="600"/>
            </a:lvl8pPr>
            <a:lvl9pPr marL="257061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1E4BC26-0E8A-2546-9116-FDC0641AAA31}" type="slidenum">
              <a:rPr lang="en-US"/>
              <a:pPr/>
              <a:t>‹#›</a:t>
            </a:fld>
            <a:endParaRPr lang="en-US"/>
          </a:p>
        </p:txBody>
      </p:sp>
    </p:spTree>
    <p:extLst>
      <p:ext uri="{BB962C8B-B14F-4D97-AF65-F5344CB8AC3E}">
        <p14:creationId xmlns:p14="http://schemas.microsoft.com/office/powerpoint/2010/main" val="200378936"/>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62992C8-BBFF-834A-B7A5-25F74DB9FF34}" type="slidenum">
              <a:rPr lang="en-US"/>
              <a:pPr/>
              <a:t>‹#›</a:t>
            </a:fld>
            <a:endParaRPr lang="en-US"/>
          </a:p>
        </p:txBody>
      </p:sp>
    </p:spTree>
    <p:extLst>
      <p:ext uri="{BB962C8B-B14F-4D97-AF65-F5344CB8AC3E}">
        <p14:creationId xmlns:p14="http://schemas.microsoft.com/office/powerpoint/2010/main" val="902947189"/>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38A5E3D-FF7F-7B43-9C47-B06954022CF2}" type="slidenum">
              <a:rPr lang="en-US"/>
              <a:pPr/>
              <a:t>‹#›</a:t>
            </a:fld>
            <a:endParaRPr lang="en-US"/>
          </a:p>
        </p:txBody>
      </p:sp>
    </p:spTree>
    <p:extLst>
      <p:ext uri="{BB962C8B-B14F-4D97-AF65-F5344CB8AC3E}">
        <p14:creationId xmlns:p14="http://schemas.microsoft.com/office/powerpoint/2010/main" val="2276245542"/>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1" y="2995651"/>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5" name="Rectangle 3"/>
          <p:cNvSpPr>
            <a:spLocks noChangeArrowheads="1"/>
          </p:cNvSpPr>
          <p:nvPr/>
        </p:nvSpPr>
        <p:spPr bwMode="auto">
          <a:xfrm>
            <a:off x="0" y="2995651"/>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244749" name="Rectangle 13"/>
          <p:cNvSpPr>
            <a:spLocks noGrp="1" noChangeArrowheads="1"/>
          </p:cNvSpPr>
          <p:nvPr>
            <p:ph type="subTitle" idx="1"/>
          </p:nvPr>
        </p:nvSpPr>
        <p:spPr>
          <a:xfrm>
            <a:off x="1371600" y="3886201"/>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a:latin typeface="Times New Roman" charset="0"/>
              </a:defRPr>
            </a:lvl1pPr>
          </a:lstStyle>
          <a:p>
            <a:pPr>
              <a:defRPr/>
            </a:pPr>
            <a:fld id="{948D31A9-B4B0-254B-BEFD-A4F382FDE0CB}" type="slidenum">
              <a:rPr lang="en-US"/>
              <a:pPr>
                <a:defRPr/>
              </a:pPr>
              <a:t>‹#›</a:t>
            </a:fld>
            <a:endParaRPr lang="en-US"/>
          </a:p>
        </p:txBody>
      </p:sp>
    </p:spTree>
    <p:extLst>
      <p:ext uri="{BB962C8B-B14F-4D97-AF65-F5344CB8AC3E}">
        <p14:creationId xmlns:p14="http://schemas.microsoft.com/office/powerpoint/2010/main" val="2714908375"/>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9E41E49-96E8-A045-B750-0FA258B14A1D}" type="slidenum">
              <a:rPr lang="en-US"/>
              <a:pPr>
                <a:defRPr/>
              </a:pPr>
              <a:t>‹#›</a:t>
            </a:fld>
            <a:endParaRPr lang="en-US"/>
          </a:p>
        </p:txBody>
      </p:sp>
    </p:spTree>
    <p:extLst>
      <p:ext uri="{BB962C8B-B14F-4D97-AF65-F5344CB8AC3E}">
        <p14:creationId xmlns:p14="http://schemas.microsoft.com/office/powerpoint/2010/main" val="31552650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pPr>
                <a:defRPr/>
              </a:pPr>
              <a:t>‹#›</a:t>
            </a:fld>
            <a:endParaRPr lang="en-US"/>
          </a:p>
        </p:txBody>
      </p:sp>
    </p:spTree>
    <p:extLst>
      <p:ext uri="{BB962C8B-B14F-4D97-AF65-F5344CB8AC3E}">
        <p14:creationId xmlns:p14="http://schemas.microsoft.com/office/powerpoint/2010/main" val="2734995984"/>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21E59C1-88C4-8A4E-8CDA-C47C893EBA69}" type="slidenum">
              <a:rPr lang="en-US"/>
              <a:pPr>
                <a:defRPr/>
              </a:pPr>
              <a:t>‹#›</a:t>
            </a:fld>
            <a:endParaRPr lang="en-US"/>
          </a:p>
        </p:txBody>
      </p:sp>
    </p:spTree>
    <p:extLst>
      <p:ext uri="{BB962C8B-B14F-4D97-AF65-F5344CB8AC3E}">
        <p14:creationId xmlns:p14="http://schemas.microsoft.com/office/powerpoint/2010/main" val="2692189730"/>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1"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1D6B514-581D-244C-A84A-720D0C2517CE}" type="slidenum">
              <a:rPr lang="en-US"/>
              <a:pPr>
                <a:defRPr/>
              </a:pPr>
              <a:t>‹#›</a:t>
            </a:fld>
            <a:endParaRPr lang="en-US"/>
          </a:p>
        </p:txBody>
      </p:sp>
    </p:spTree>
    <p:extLst>
      <p:ext uri="{BB962C8B-B14F-4D97-AF65-F5344CB8AC3E}">
        <p14:creationId xmlns:p14="http://schemas.microsoft.com/office/powerpoint/2010/main" val="1859651173"/>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B955FBB-8BF8-5746-868E-E1DAB8D8EB53}" type="slidenum">
              <a:rPr lang="en-US"/>
              <a:pPr>
                <a:defRPr/>
              </a:pPr>
              <a:t>‹#›</a:t>
            </a:fld>
            <a:endParaRPr lang="en-US"/>
          </a:p>
        </p:txBody>
      </p:sp>
    </p:spTree>
    <p:extLst>
      <p:ext uri="{BB962C8B-B14F-4D97-AF65-F5344CB8AC3E}">
        <p14:creationId xmlns:p14="http://schemas.microsoft.com/office/powerpoint/2010/main" val="2319146164"/>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C4DFA03-AC1B-E143-8786-84DDCA5459B1}" type="slidenum">
              <a:rPr lang="en-US"/>
              <a:pPr>
                <a:defRPr/>
              </a:pPr>
              <a:t>‹#›</a:t>
            </a:fld>
            <a:endParaRPr lang="en-US"/>
          </a:p>
        </p:txBody>
      </p:sp>
    </p:spTree>
    <p:extLst>
      <p:ext uri="{BB962C8B-B14F-4D97-AF65-F5344CB8AC3E}">
        <p14:creationId xmlns:p14="http://schemas.microsoft.com/office/powerpoint/2010/main" val="1028583637"/>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45C766CE-0BF5-8A41-BD25-2759E83D11FF}" type="slidenum">
              <a:rPr lang="en-US"/>
              <a:pPr>
                <a:defRPr/>
              </a:pPr>
              <a:t>‹#›</a:t>
            </a:fld>
            <a:endParaRPr lang="en-US"/>
          </a:p>
        </p:txBody>
      </p:sp>
    </p:spTree>
    <p:extLst>
      <p:ext uri="{BB962C8B-B14F-4D97-AF65-F5344CB8AC3E}">
        <p14:creationId xmlns:p14="http://schemas.microsoft.com/office/powerpoint/2010/main" val="913137517"/>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A42BFEC-276A-DA47-8259-34657B5F4295}" type="slidenum">
              <a:rPr lang="en-US"/>
              <a:pPr>
                <a:defRPr/>
              </a:pPr>
              <a:t>‹#›</a:t>
            </a:fld>
            <a:endParaRPr lang="en-US"/>
          </a:p>
        </p:txBody>
      </p:sp>
    </p:spTree>
    <p:extLst>
      <p:ext uri="{BB962C8B-B14F-4D97-AF65-F5344CB8AC3E}">
        <p14:creationId xmlns:p14="http://schemas.microsoft.com/office/powerpoint/2010/main" val="2086123505"/>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B81D8DC6-5DAE-1740-A275-36B42C5E9725}" type="slidenum">
              <a:rPr lang="en-US"/>
              <a:pPr>
                <a:defRPr/>
              </a:pPr>
              <a:t>‹#›</a:t>
            </a:fld>
            <a:endParaRPr lang="en-US"/>
          </a:p>
        </p:txBody>
      </p:sp>
    </p:spTree>
    <p:extLst>
      <p:ext uri="{BB962C8B-B14F-4D97-AF65-F5344CB8AC3E}">
        <p14:creationId xmlns:p14="http://schemas.microsoft.com/office/powerpoint/2010/main" val="2017363934"/>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A605B86-8622-9E4B-A3F5-86D33418B14D}" type="slidenum">
              <a:rPr lang="en-US"/>
              <a:pPr>
                <a:defRPr/>
              </a:pPr>
              <a:t>‹#›</a:t>
            </a:fld>
            <a:endParaRPr lang="en-US"/>
          </a:p>
        </p:txBody>
      </p:sp>
    </p:spTree>
    <p:extLst>
      <p:ext uri="{BB962C8B-B14F-4D97-AF65-F5344CB8AC3E}">
        <p14:creationId xmlns:p14="http://schemas.microsoft.com/office/powerpoint/2010/main" val="747066509"/>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B9D5E70-7587-EE42-A01E-5FEC5613D6BC}" type="slidenum">
              <a:rPr lang="en-US"/>
              <a:pPr>
                <a:defRPr/>
              </a:pPr>
              <a:t>‹#›</a:t>
            </a:fld>
            <a:endParaRPr lang="en-US"/>
          </a:p>
        </p:txBody>
      </p:sp>
    </p:spTree>
    <p:extLst>
      <p:ext uri="{BB962C8B-B14F-4D97-AF65-F5344CB8AC3E}">
        <p14:creationId xmlns:p14="http://schemas.microsoft.com/office/powerpoint/2010/main" val="3964787769"/>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t>Footer</a:t>
            </a:r>
          </a:p>
        </p:txBody>
      </p:sp>
      <p:sp>
        <p:nvSpPr>
          <p:cNvPr id="3" name="PlaceHolder 2"/>
          <p:cNvSpPr>
            <a:spLocks noGrp="1"/>
          </p:cNvSpPr>
          <p:nvPr>
            <p:ph type="sldNum" idx="3"/>
          </p:nvPr>
        </p:nvSpPr>
        <p:spPr/>
        <p:txBody>
          <a:bodyPr/>
          <a:lstStyle/>
          <a:p>
            <a:fld id="{82E24D7A-EF1E-4731-A6AA-E45A2906DFD9}" type="slidenum">
              <a:t>‹#›</a:t>
            </a:fld>
            <a:endParaRPr/>
          </a:p>
        </p:txBody>
      </p:sp>
      <p:sp>
        <p:nvSpPr>
          <p:cNvPr id="4" name="PlaceHolder 3"/>
          <p:cNvSpPr>
            <a:spLocks noGrp="1"/>
          </p:cNvSpPr>
          <p:nvPr>
            <p:ph type="dt" idx="1"/>
          </p:nvPr>
        </p:nvSpPr>
        <p:spPr/>
        <p:txBody>
          <a:bodyPr/>
          <a:lstStyle/>
          <a:p>
            <a:endParaRPr/>
          </a:p>
        </p:txBody>
      </p:sp>
    </p:spTree>
    <p:extLst>
      <p:ext uri="{BB962C8B-B14F-4D97-AF65-F5344CB8AC3E}">
        <p14:creationId xmlns:p14="http://schemas.microsoft.com/office/powerpoint/2010/main" val="11653440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pPr>
                <a:defRPr/>
              </a:pPr>
              <a:t>‹#›</a:t>
            </a:fld>
            <a:endParaRPr lang="en-US"/>
          </a:p>
        </p:txBody>
      </p:sp>
    </p:spTree>
    <p:extLst>
      <p:ext uri="{BB962C8B-B14F-4D97-AF65-F5344CB8AC3E}">
        <p14:creationId xmlns:p14="http://schemas.microsoft.com/office/powerpoint/2010/main" val="3708799459"/>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6" name="PlaceHolder 2"/>
          <p:cNvSpPr>
            <a:spLocks noGrp="1"/>
          </p:cNvSpPr>
          <p:nvPr>
            <p:ph type="subTitle"/>
          </p:nvPr>
        </p:nvSpPr>
        <p:spPr>
          <a:xfrm>
            <a:off x="354375" y="932766"/>
            <a:ext cx="6378497" cy="2312044"/>
          </a:xfrm>
          <a:prstGeom prst="rect">
            <a:avLst/>
          </a:prstGeom>
          <a:noFill/>
          <a:ln w="0">
            <a:noFill/>
          </a:ln>
        </p:spPr>
        <p:txBody>
          <a:bodyPr lIns="0" tIns="0" rIns="0" bIns="0" anchor="ctr">
            <a:noAutofit/>
          </a:bodyPr>
          <a:lstStyle>
            <a:lvl1pPr indent="0" algn="ctr">
              <a:buNone/>
              <a:defRPr/>
            </a:lvl1pPr>
          </a:lstStyle>
          <a:p>
            <a:pPr indent="0" algn="ctr">
              <a:buNone/>
            </a:pPr>
            <a:endParaRPr lang="en-GB" sz="2250" b="0" strike="noStrike" spc="-1">
              <a:solidFill>
                <a:srgbClr val="000000"/>
              </a:solidFill>
              <a:latin typeface="Arial"/>
            </a:endParaRPr>
          </a:p>
        </p:txBody>
      </p:sp>
      <p:sp>
        <p:nvSpPr>
          <p:cNvPr id="4" name="PlaceHolder 3"/>
          <p:cNvSpPr>
            <a:spLocks noGrp="1"/>
          </p:cNvSpPr>
          <p:nvPr>
            <p:ph type="ftr" idx="2"/>
          </p:nvPr>
        </p:nvSpPr>
        <p:spPr/>
        <p:txBody>
          <a:bodyPr/>
          <a:lstStyle/>
          <a:p>
            <a:r>
              <a:t>Footer</a:t>
            </a:r>
          </a:p>
        </p:txBody>
      </p:sp>
      <p:sp>
        <p:nvSpPr>
          <p:cNvPr id="2" name="PlaceHolder 4"/>
          <p:cNvSpPr>
            <a:spLocks noGrp="1"/>
          </p:cNvSpPr>
          <p:nvPr>
            <p:ph type="sldNum" idx="3"/>
          </p:nvPr>
        </p:nvSpPr>
        <p:spPr/>
        <p:txBody>
          <a:bodyPr/>
          <a:lstStyle/>
          <a:p>
            <a:fld id="{92899580-4FAD-4F90-BDD7-920820ACB099}" type="slidenum">
              <a:t>‹#›</a:t>
            </a:fld>
            <a:endParaRPr/>
          </a:p>
        </p:txBody>
      </p:sp>
      <p:sp>
        <p:nvSpPr>
          <p:cNvPr id="3" name="PlaceHolder 5"/>
          <p:cNvSpPr>
            <a:spLocks noGrp="1"/>
          </p:cNvSpPr>
          <p:nvPr>
            <p:ph type="dt" idx="1"/>
          </p:nvPr>
        </p:nvSpPr>
        <p:spPr/>
        <p:txBody>
          <a:bodyPr/>
          <a:lstStyle/>
          <a:p>
            <a:endParaRPr/>
          </a:p>
        </p:txBody>
      </p:sp>
    </p:spTree>
    <p:extLst>
      <p:ext uri="{BB962C8B-B14F-4D97-AF65-F5344CB8AC3E}">
        <p14:creationId xmlns:p14="http://schemas.microsoft.com/office/powerpoint/2010/main" val="1463321701"/>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8" name="PlaceHolder 2"/>
          <p:cNvSpPr>
            <a:spLocks noGrp="1"/>
          </p:cNvSpPr>
          <p:nvPr>
            <p:ph/>
          </p:nvPr>
        </p:nvSpPr>
        <p:spPr>
          <a:xfrm>
            <a:off x="354375" y="932766"/>
            <a:ext cx="6378497" cy="2312044"/>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DB05AF30-212D-401E-98C6-F6712ED69CAB}" type="slidenum">
              <a:t>‹#›</a:t>
            </a:fld>
            <a:endParaRPr/>
          </a:p>
        </p:txBody>
      </p:sp>
      <p:sp>
        <p:nvSpPr>
          <p:cNvPr id="6" name="PlaceHolder 5"/>
          <p:cNvSpPr>
            <a:spLocks noGrp="1"/>
          </p:cNvSpPr>
          <p:nvPr>
            <p:ph type="dt" idx="1"/>
          </p:nvPr>
        </p:nvSpPr>
        <p:spPr/>
        <p:txBody>
          <a:bodyPr/>
          <a:lstStyle/>
          <a:p>
            <a:endParaRPr/>
          </a:p>
        </p:txBody>
      </p:sp>
    </p:spTree>
    <p:extLst>
      <p:ext uri="{BB962C8B-B14F-4D97-AF65-F5344CB8AC3E}">
        <p14:creationId xmlns:p14="http://schemas.microsoft.com/office/powerpoint/2010/main" val="1085988260"/>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10" name="PlaceHolder 2"/>
          <p:cNvSpPr>
            <a:spLocks noGrp="1"/>
          </p:cNvSpPr>
          <p:nvPr>
            <p:ph/>
          </p:nvPr>
        </p:nvSpPr>
        <p:spPr>
          <a:xfrm>
            <a:off x="354375" y="932766"/>
            <a:ext cx="3112678" cy="2312044"/>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11" name="PlaceHolder 3"/>
          <p:cNvSpPr>
            <a:spLocks noGrp="1"/>
          </p:cNvSpPr>
          <p:nvPr>
            <p:ph/>
          </p:nvPr>
        </p:nvSpPr>
        <p:spPr>
          <a:xfrm>
            <a:off x="3622978" y="932766"/>
            <a:ext cx="3112678" cy="2312044"/>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3E52A1F0-3B60-4141-B373-1C57A9EA1A6E}" type="slidenum">
              <a:t>‹#›</a:t>
            </a:fld>
            <a:endParaRPr/>
          </a:p>
        </p:txBody>
      </p:sp>
      <p:sp>
        <p:nvSpPr>
          <p:cNvPr id="7" name="PlaceHolder 6"/>
          <p:cNvSpPr>
            <a:spLocks noGrp="1"/>
          </p:cNvSpPr>
          <p:nvPr>
            <p:ph type="dt" idx="1"/>
          </p:nvPr>
        </p:nvSpPr>
        <p:spPr/>
        <p:txBody>
          <a:bodyPr/>
          <a:lstStyle/>
          <a:p>
            <a:endParaRPr/>
          </a:p>
        </p:txBody>
      </p:sp>
    </p:spTree>
    <p:extLst>
      <p:ext uri="{BB962C8B-B14F-4D97-AF65-F5344CB8AC3E}">
        <p14:creationId xmlns:p14="http://schemas.microsoft.com/office/powerpoint/2010/main" val="4059371295"/>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A42027D0-9937-48F9-B73A-78F5A05EAFAF}" type="slidenum">
              <a:t>‹#›</a:t>
            </a:fld>
            <a:endParaRPr/>
          </a:p>
        </p:txBody>
      </p:sp>
      <p:sp>
        <p:nvSpPr>
          <p:cNvPr id="5" name="PlaceHolder 4"/>
          <p:cNvSpPr>
            <a:spLocks noGrp="1"/>
          </p:cNvSpPr>
          <p:nvPr>
            <p:ph type="dt" idx="1"/>
          </p:nvPr>
        </p:nvSpPr>
        <p:spPr/>
        <p:txBody>
          <a:bodyPr/>
          <a:lstStyle/>
          <a:p>
            <a:endParaRPr/>
          </a:p>
        </p:txBody>
      </p:sp>
    </p:spTree>
    <p:extLst>
      <p:ext uri="{BB962C8B-B14F-4D97-AF65-F5344CB8AC3E}">
        <p14:creationId xmlns:p14="http://schemas.microsoft.com/office/powerpoint/2010/main" val="2599310795"/>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354375" y="158962"/>
            <a:ext cx="6378497" cy="3085594"/>
          </a:xfrm>
          <a:prstGeom prst="rect">
            <a:avLst/>
          </a:prstGeom>
          <a:noFill/>
          <a:ln w="0">
            <a:noFill/>
          </a:ln>
        </p:spPr>
        <p:txBody>
          <a:bodyPr lIns="0" tIns="0" rIns="0" bIns="0" anchor="ctr">
            <a:noAutofit/>
          </a:bodyPr>
          <a:lstStyle/>
          <a:p>
            <a:pPr algn="ctr"/>
            <a:endParaRPr lang="en-GB" sz="2250" b="0" strike="noStrike" spc="-1">
              <a:solidFill>
                <a:srgbClr val="000000"/>
              </a:solidFill>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18714896-0CDD-4EEB-9583-7D9C1505B60D}" type="slidenum">
              <a:t>‹#›</a:t>
            </a:fld>
            <a:endParaRPr/>
          </a:p>
        </p:txBody>
      </p:sp>
      <p:sp>
        <p:nvSpPr>
          <p:cNvPr id="5" name="PlaceHolder 4"/>
          <p:cNvSpPr>
            <a:spLocks noGrp="1"/>
          </p:cNvSpPr>
          <p:nvPr>
            <p:ph type="dt" idx="1"/>
          </p:nvPr>
        </p:nvSpPr>
        <p:spPr/>
        <p:txBody>
          <a:bodyPr/>
          <a:lstStyle/>
          <a:p>
            <a:endParaRPr/>
          </a:p>
        </p:txBody>
      </p:sp>
    </p:spTree>
    <p:extLst>
      <p:ext uri="{BB962C8B-B14F-4D97-AF65-F5344CB8AC3E}">
        <p14:creationId xmlns:p14="http://schemas.microsoft.com/office/powerpoint/2010/main" val="60665586"/>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15" name="PlaceHolder 2"/>
          <p:cNvSpPr>
            <a:spLocks noGrp="1"/>
          </p:cNvSpPr>
          <p:nvPr>
            <p:ph/>
          </p:nvPr>
        </p:nvSpPr>
        <p:spPr>
          <a:xfrm>
            <a:off x="354375" y="93276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16" name="PlaceHolder 3"/>
          <p:cNvSpPr>
            <a:spLocks noGrp="1"/>
          </p:cNvSpPr>
          <p:nvPr>
            <p:ph/>
          </p:nvPr>
        </p:nvSpPr>
        <p:spPr>
          <a:xfrm>
            <a:off x="3622978" y="932766"/>
            <a:ext cx="3112678" cy="2312044"/>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17" name="PlaceHolder 4"/>
          <p:cNvSpPr>
            <a:spLocks noGrp="1"/>
          </p:cNvSpPr>
          <p:nvPr>
            <p:ph/>
          </p:nvPr>
        </p:nvSpPr>
        <p:spPr>
          <a:xfrm>
            <a:off x="354375" y="214042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1F599C31-D35C-4293-A09C-82637BD38E57}" type="slidenum">
              <a:t>‹#›</a:t>
            </a:fld>
            <a:endParaRPr/>
          </a:p>
        </p:txBody>
      </p:sp>
      <p:sp>
        <p:nvSpPr>
          <p:cNvPr id="8" name="PlaceHolder 7"/>
          <p:cNvSpPr>
            <a:spLocks noGrp="1"/>
          </p:cNvSpPr>
          <p:nvPr>
            <p:ph type="dt" idx="1"/>
          </p:nvPr>
        </p:nvSpPr>
        <p:spPr/>
        <p:txBody>
          <a:bodyPr/>
          <a:lstStyle/>
          <a:p>
            <a:endParaRPr/>
          </a:p>
        </p:txBody>
      </p:sp>
    </p:spTree>
    <p:extLst>
      <p:ext uri="{BB962C8B-B14F-4D97-AF65-F5344CB8AC3E}">
        <p14:creationId xmlns:p14="http://schemas.microsoft.com/office/powerpoint/2010/main" val="246812115"/>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19" name="PlaceHolder 2"/>
          <p:cNvSpPr>
            <a:spLocks noGrp="1"/>
          </p:cNvSpPr>
          <p:nvPr>
            <p:ph/>
          </p:nvPr>
        </p:nvSpPr>
        <p:spPr>
          <a:xfrm>
            <a:off x="354375" y="932766"/>
            <a:ext cx="3112678" cy="2312044"/>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20" name="PlaceHolder 3"/>
          <p:cNvSpPr>
            <a:spLocks noGrp="1"/>
          </p:cNvSpPr>
          <p:nvPr>
            <p:ph/>
          </p:nvPr>
        </p:nvSpPr>
        <p:spPr>
          <a:xfrm>
            <a:off x="3622978" y="93276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21" name="PlaceHolder 4"/>
          <p:cNvSpPr>
            <a:spLocks noGrp="1"/>
          </p:cNvSpPr>
          <p:nvPr>
            <p:ph/>
          </p:nvPr>
        </p:nvSpPr>
        <p:spPr>
          <a:xfrm>
            <a:off x="3622978" y="214042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AFBBD504-4015-43C3-8E7B-4F0D3C1D6E2D}" type="slidenum">
              <a:t>‹#›</a:t>
            </a:fld>
            <a:endParaRPr/>
          </a:p>
        </p:txBody>
      </p:sp>
      <p:sp>
        <p:nvSpPr>
          <p:cNvPr id="8" name="PlaceHolder 7"/>
          <p:cNvSpPr>
            <a:spLocks noGrp="1"/>
          </p:cNvSpPr>
          <p:nvPr>
            <p:ph type="dt" idx="1"/>
          </p:nvPr>
        </p:nvSpPr>
        <p:spPr/>
        <p:txBody>
          <a:bodyPr/>
          <a:lstStyle/>
          <a:p>
            <a:endParaRPr/>
          </a:p>
        </p:txBody>
      </p:sp>
    </p:spTree>
    <p:extLst>
      <p:ext uri="{BB962C8B-B14F-4D97-AF65-F5344CB8AC3E}">
        <p14:creationId xmlns:p14="http://schemas.microsoft.com/office/powerpoint/2010/main" val="2004838902"/>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23" name="PlaceHolder 2"/>
          <p:cNvSpPr>
            <a:spLocks noGrp="1"/>
          </p:cNvSpPr>
          <p:nvPr>
            <p:ph/>
          </p:nvPr>
        </p:nvSpPr>
        <p:spPr>
          <a:xfrm>
            <a:off x="354375" y="93276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24" name="PlaceHolder 3"/>
          <p:cNvSpPr>
            <a:spLocks noGrp="1"/>
          </p:cNvSpPr>
          <p:nvPr>
            <p:ph/>
          </p:nvPr>
        </p:nvSpPr>
        <p:spPr>
          <a:xfrm>
            <a:off x="3622978" y="93276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25" name="PlaceHolder 4"/>
          <p:cNvSpPr>
            <a:spLocks noGrp="1"/>
          </p:cNvSpPr>
          <p:nvPr>
            <p:ph/>
          </p:nvPr>
        </p:nvSpPr>
        <p:spPr>
          <a:xfrm>
            <a:off x="354375" y="2140425"/>
            <a:ext cx="6378497"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BBB05203-F67B-462A-8C38-1126A2151C1E}" type="slidenum">
              <a:t>‹#›</a:t>
            </a:fld>
            <a:endParaRPr/>
          </a:p>
        </p:txBody>
      </p:sp>
      <p:sp>
        <p:nvSpPr>
          <p:cNvPr id="8" name="PlaceHolder 7"/>
          <p:cNvSpPr>
            <a:spLocks noGrp="1"/>
          </p:cNvSpPr>
          <p:nvPr>
            <p:ph type="dt" idx="1"/>
          </p:nvPr>
        </p:nvSpPr>
        <p:spPr/>
        <p:txBody>
          <a:bodyPr/>
          <a:lstStyle/>
          <a:p>
            <a:endParaRPr/>
          </a:p>
        </p:txBody>
      </p:sp>
    </p:spTree>
    <p:extLst>
      <p:ext uri="{BB962C8B-B14F-4D97-AF65-F5344CB8AC3E}">
        <p14:creationId xmlns:p14="http://schemas.microsoft.com/office/powerpoint/2010/main" val="3562958237"/>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27" name="PlaceHolder 2"/>
          <p:cNvSpPr>
            <a:spLocks noGrp="1"/>
          </p:cNvSpPr>
          <p:nvPr>
            <p:ph/>
          </p:nvPr>
        </p:nvSpPr>
        <p:spPr>
          <a:xfrm>
            <a:off x="354375" y="932765"/>
            <a:ext cx="6378497"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28" name="PlaceHolder 3"/>
          <p:cNvSpPr>
            <a:spLocks noGrp="1"/>
          </p:cNvSpPr>
          <p:nvPr>
            <p:ph/>
          </p:nvPr>
        </p:nvSpPr>
        <p:spPr>
          <a:xfrm>
            <a:off x="354375" y="2140425"/>
            <a:ext cx="6378497"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C179DB2F-4B0C-47FC-AF48-536B8BE6B6CC}" type="slidenum">
              <a:t>‹#›</a:t>
            </a:fld>
            <a:endParaRPr/>
          </a:p>
        </p:txBody>
      </p:sp>
      <p:sp>
        <p:nvSpPr>
          <p:cNvPr id="7" name="PlaceHolder 6"/>
          <p:cNvSpPr>
            <a:spLocks noGrp="1"/>
          </p:cNvSpPr>
          <p:nvPr>
            <p:ph type="dt" idx="1"/>
          </p:nvPr>
        </p:nvSpPr>
        <p:spPr/>
        <p:txBody>
          <a:bodyPr/>
          <a:lstStyle/>
          <a:p>
            <a:endParaRPr/>
          </a:p>
        </p:txBody>
      </p:sp>
    </p:spTree>
    <p:extLst>
      <p:ext uri="{BB962C8B-B14F-4D97-AF65-F5344CB8AC3E}">
        <p14:creationId xmlns:p14="http://schemas.microsoft.com/office/powerpoint/2010/main" val="3216014152"/>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30" name="PlaceHolder 2"/>
          <p:cNvSpPr>
            <a:spLocks noGrp="1"/>
          </p:cNvSpPr>
          <p:nvPr>
            <p:ph/>
          </p:nvPr>
        </p:nvSpPr>
        <p:spPr>
          <a:xfrm>
            <a:off x="354375" y="93276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31" name="PlaceHolder 3"/>
          <p:cNvSpPr>
            <a:spLocks noGrp="1"/>
          </p:cNvSpPr>
          <p:nvPr>
            <p:ph/>
          </p:nvPr>
        </p:nvSpPr>
        <p:spPr>
          <a:xfrm>
            <a:off x="3622978" y="93276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32" name="PlaceHolder 4"/>
          <p:cNvSpPr>
            <a:spLocks noGrp="1"/>
          </p:cNvSpPr>
          <p:nvPr>
            <p:ph/>
          </p:nvPr>
        </p:nvSpPr>
        <p:spPr>
          <a:xfrm>
            <a:off x="354375" y="214042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33" name="PlaceHolder 5"/>
          <p:cNvSpPr>
            <a:spLocks noGrp="1"/>
          </p:cNvSpPr>
          <p:nvPr>
            <p:ph/>
          </p:nvPr>
        </p:nvSpPr>
        <p:spPr>
          <a:xfrm>
            <a:off x="3622978" y="214042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7" name="PlaceHolder 6"/>
          <p:cNvSpPr>
            <a:spLocks noGrp="1"/>
          </p:cNvSpPr>
          <p:nvPr>
            <p:ph type="ftr" idx="2"/>
          </p:nvPr>
        </p:nvSpPr>
        <p:spPr/>
        <p:txBody>
          <a:bodyPr/>
          <a:lstStyle/>
          <a:p>
            <a:r>
              <a:t>Footer</a:t>
            </a:r>
          </a:p>
        </p:txBody>
      </p:sp>
      <p:sp>
        <p:nvSpPr>
          <p:cNvPr id="8" name="PlaceHolder 7"/>
          <p:cNvSpPr>
            <a:spLocks noGrp="1"/>
          </p:cNvSpPr>
          <p:nvPr>
            <p:ph type="sldNum" idx="3"/>
          </p:nvPr>
        </p:nvSpPr>
        <p:spPr/>
        <p:txBody>
          <a:bodyPr/>
          <a:lstStyle/>
          <a:p>
            <a:fld id="{83EBCE9B-F324-4B10-AF3B-AA23A81828A2}" type="slidenum">
              <a:t>‹#›</a:t>
            </a:fld>
            <a:endParaRPr/>
          </a:p>
        </p:txBody>
      </p:sp>
      <p:sp>
        <p:nvSpPr>
          <p:cNvPr id="9" name="PlaceHolder 8"/>
          <p:cNvSpPr>
            <a:spLocks noGrp="1"/>
          </p:cNvSpPr>
          <p:nvPr>
            <p:ph type="dt" idx="1"/>
          </p:nvPr>
        </p:nvSpPr>
        <p:spPr/>
        <p:txBody>
          <a:bodyPr/>
          <a:lstStyle/>
          <a:p>
            <a:endParaRPr/>
          </a:p>
        </p:txBody>
      </p:sp>
    </p:spTree>
    <p:extLst>
      <p:ext uri="{BB962C8B-B14F-4D97-AF65-F5344CB8AC3E}">
        <p14:creationId xmlns:p14="http://schemas.microsoft.com/office/powerpoint/2010/main" val="24396152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pPr>
                <a:defRPr/>
              </a:pPr>
              <a:t>‹#›</a:t>
            </a:fld>
            <a:endParaRPr lang="en-US"/>
          </a:p>
        </p:txBody>
      </p:sp>
    </p:spTree>
    <p:extLst>
      <p:ext uri="{BB962C8B-B14F-4D97-AF65-F5344CB8AC3E}">
        <p14:creationId xmlns:p14="http://schemas.microsoft.com/office/powerpoint/2010/main" val="752211297"/>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35" name="PlaceHolder 2"/>
          <p:cNvSpPr>
            <a:spLocks noGrp="1"/>
          </p:cNvSpPr>
          <p:nvPr>
            <p:ph/>
          </p:nvPr>
        </p:nvSpPr>
        <p:spPr>
          <a:xfrm>
            <a:off x="354375" y="932765"/>
            <a:ext cx="2053603"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36" name="PlaceHolder 3"/>
          <p:cNvSpPr>
            <a:spLocks noGrp="1"/>
          </p:cNvSpPr>
          <p:nvPr>
            <p:ph/>
          </p:nvPr>
        </p:nvSpPr>
        <p:spPr>
          <a:xfrm>
            <a:off x="2511000" y="932765"/>
            <a:ext cx="2053603"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37" name="PlaceHolder 4"/>
          <p:cNvSpPr>
            <a:spLocks noGrp="1"/>
          </p:cNvSpPr>
          <p:nvPr>
            <p:ph/>
          </p:nvPr>
        </p:nvSpPr>
        <p:spPr>
          <a:xfrm>
            <a:off x="4667372" y="932765"/>
            <a:ext cx="2053603"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38" name="PlaceHolder 5"/>
          <p:cNvSpPr>
            <a:spLocks noGrp="1"/>
          </p:cNvSpPr>
          <p:nvPr>
            <p:ph/>
          </p:nvPr>
        </p:nvSpPr>
        <p:spPr>
          <a:xfrm>
            <a:off x="354375" y="2140425"/>
            <a:ext cx="2053603"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39" name="PlaceHolder 6"/>
          <p:cNvSpPr>
            <a:spLocks noGrp="1"/>
          </p:cNvSpPr>
          <p:nvPr>
            <p:ph/>
          </p:nvPr>
        </p:nvSpPr>
        <p:spPr>
          <a:xfrm>
            <a:off x="2511000" y="2140425"/>
            <a:ext cx="2053603"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40" name="PlaceHolder 7"/>
          <p:cNvSpPr>
            <a:spLocks noGrp="1"/>
          </p:cNvSpPr>
          <p:nvPr>
            <p:ph/>
          </p:nvPr>
        </p:nvSpPr>
        <p:spPr>
          <a:xfrm>
            <a:off x="4667372" y="2140425"/>
            <a:ext cx="2053603"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9" name="PlaceHolder 8"/>
          <p:cNvSpPr>
            <a:spLocks noGrp="1"/>
          </p:cNvSpPr>
          <p:nvPr>
            <p:ph type="ftr" idx="2"/>
          </p:nvPr>
        </p:nvSpPr>
        <p:spPr/>
        <p:txBody>
          <a:bodyPr/>
          <a:lstStyle/>
          <a:p>
            <a:r>
              <a:t>Footer</a:t>
            </a:r>
          </a:p>
        </p:txBody>
      </p:sp>
      <p:sp>
        <p:nvSpPr>
          <p:cNvPr id="10" name="PlaceHolder 9"/>
          <p:cNvSpPr>
            <a:spLocks noGrp="1"/>
          </p:cNvSpPr>
          <p:nvPr>
            <p:ph type="sldNum" idx="3"/>
          </p:nvPr>
        </p:nvSpPr>
        <p:spPr/>
        <p:txBody>
          <a:bodyPr/>
          <a:lstStyle/>
          <a:p>
            <a:fld id="{48DB4784-BED5-497C-A486-3CB9D9B9FC89}" type="slidenum">
              <a:t>‹#›</a:t>
            </a:fld>
            <a:endParaRPr/>
          </a:p>
        </p:txBody>
      </p:sp>
      <p:sp>
        <p:nvSpPr>
          <p:cNvPr id="11" name="PlaceHolder 10"/>
          <p:cNvSpPr>
            <a:spLocks noGrp="1"/>
          </p:cNvSpPr>
          <p:nvPr>
            <p:ph type="dt" idx="1"/>
          </p:nvPr>
        </p:nvSpPr>
        <p:spPr/>
        <p:txBody>
          <a:bodyPr/>
          <a:lstStyle/>
          <a:p>
            <a:endParaRPr/>
          </a:p>
        </p:txBody>
      </p:sp>
    </p:spTree>
    <p:extLst>
      <p:ext uri="{BB962C8B-B14F-4D97-AF65-F5344CB8AC3E}">
        <p14:creationId xmlns:p14="http://schemas.microsoft.com/office/powerpoint/2010/main" val="3682085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03/10/2025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pPr>
                <a:defRPr/>
              </a:pPr>
              <a:t>‹#›</a:t>
            </a:fld>
            <a:endParaRPr lang="en-US"/>
          </a:p>
        </p:txBody>
      </p:sp>
    </p:spTree>
    <p:extLst>
      <p:ext uri="{BB962C8B-B14F-4D97-AF65-F5344CB8AC3E}">
        <p14:creationId xmlns:p14="http://schemas.microsoft.com/office/powerpoint/2010/main" val="6873951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pPr>
                <a:defRPr/>
              </a:pPr>
              <a:t>‹#›</a:t>
            </a:fld>
            <a:endParaRPr lang="en-US"/>
          </a:p>
        </p:txBody>
      </p:sp>
    </p:spTree>
    <p:extLst>
      <p:ext uri="{BB962C8B-B14F-4D97-AF65-F5344CB8AC3E}">
        <p14:creationId xmlns:p14="http://schemas.microsoft.com/office/powerpoint/2010/main" val="12066175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pPr>
                <a:defRPr/>
              </a:pPr>
              <a:t>‹#›</a:t>
            </a:fld>
            <a:endParaRPr lang="en-US"/>
          </a:p>
        </p:txBody>
      </p:sp>
    </p:spTree>
    <p:extLst>
      <p:ext uri="{BB962C8B-B14F-4D97-AF65-F5344CB8AC3E}">
        <p14:creationId xmlns:p14="http://schemas.microsoft.com/office/powerpoint/2010/main" val="27005401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pPr>
                <a:defRPr/>
              </a:pPr>
              <a:t>‹#›</a:t>
            </a:fld>
            <a:endParaRPr lang="en-US"/>
          </a:p>
        </p:txBody>
      </p:sp>
    </p:spTree>
    <p:extLst>
      <p:ext uri="{BB962C8B-B14F-4D97-AF65-F5344CB8AC3E}">
        <p14:creationId xmlns:p14="http://schemas.microsoft.com/office/powerpoint/2010/main" val="22786252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pPr>
                <a:defRPr/>
              </a:pPr>
              <a:t>‹#›</a:t>
            </a:fld>
            <a:endParaRPr lang="en-US"/>
          </a:p>
        </p:txBody>
      </p:sp>
    </p:spTree>
    <p:extLst>
      <p:ext uri="{BB962C8B-B14F-4D97-AF65-F5344CB8AC3E}">
        <p14:creationId xmlns:p14="http://schemas.microsoft.com/office/powerpoint/2010/main" val="37999575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pPr>
                <a:defRPr/>
              </a:pPr>
              <a:t>‹#›</a:t>
            </a:fld>
            <a:endParaRPr lang="en-US"/>
          </a:p>
        </p:txBody>
      </p:sp>
    </p:spTree>
    <p:extLst>
      <p:ext uri="{BB962C8B-B14F-4D97-AF65-F5344CB8AC3E}">
        <p14:creationId xmlns:p14="http://schemas.microsoft.com/office/powerpoint/2010/main" val="35063969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pPr>
                <a:defRPr/>
              </a:pPr>
              <a:t>‹#›</a:t>
            </a:fld>
            <a:endParaRPr lang="en-US"/>
          </a:p>
        </p:txBody>
      </p:sp>
    </p:spTree>
    <p:extLst>
      <p:ext uri="{BB962C8B-B14F-4D97-AF65-F5344CB8AC3E}">
        <p14:creationId xmlns:p14="http://schemas.microsoft.com/office/powerpoint/2010/main" val="31429894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endParaRPr lang="en-US"/>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pPr>
                <a:defRPr/>
              </a:pPr>
              <a:t>‹#›</a:t>
            </a:fld>
            <a:endParaRPr lang="en-US"/>
          </a:p>
        </p:txBody>
      </p:sp>
    </p:spTree>
    <p:extLst>
      <p:ext uri="{BB962C8B-B14F-4D97-AF65-F5344CB8AC3E}">
        <p14:creationId xmlns:p14="http://schemas.microsoft.com/office/powerpoint/2010/main" val="24535328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48589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52153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03/10/2025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58" indent="0">
              <a:buNone/>
              <a:defRPr sz="1800"/>
            </a:lvl2pPr>
            <a:lvl3pPr marL="913320" indent="0">
              <a:buNone/>
              <a:defRPr sz="1600"/>
            </a:lvl3pPr>
            <a:lvl4pPr marL="1369968" indent="0">
              <a:buNone/>
              <a:defRPr sz="1400"/>
            </a:lvl4pPr>
            <a:lvl5pPr marL="1826637" indent="0">
              <a:buNone/>
              <a:defRPr sz="1400"/>
            </a:lvl5pPr>
            <a:lvl6pPr marL="2283280" indent="0">
              <a:buNone/>
              <a:defRPr sz="1400"/>
            </a:lvl6pPr>
            <a:lvl7pPr marL="2739936" indent="0">
              <a:buNone/>
              <a:defRPr sz="1400"/>
            </a:lvl7pPr>
            <a:lvl8pPr marL="3196590" indent="0">
              <a:buNone/>
              <a:defRPr sz="1400"/>
            </a:lvl8pPr>
            <a:lvl9pPr marL="3653247"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770064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359093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658" indent="0">
              <a:buNone/>
              <a:defRPr sz="2000" b="1"/>
            </a:lvl2pPr>
            <a:lvl3pPr marL="913320" indent="0">
              <a:buNone/>
              <a:defRPr sz="1800" b="1"/>
            </a:lvl3pPr>
            <a:lvl4pPr marL="1369968" indent="0">
              <a:buNone/>
              <a:defRPr sz="1600" b="1"/>
            </a:lvl4pPr>
            <a:lvl5pPr marL="1826637" indent="0">
              <a:buNone/>
              <a:defRPr sz="1600" b="1"/>
            </a:lvl5pPr>
            <a:lvl6pPr marL="2283280" indent="0">
              <a:buNone/>
              <a:defRPr sz="1600" b="1"/>
            </a:lvl6pPr>
            <a:lvl7pPr marL="2739936" indent="0">
              <a:buNone/>
              <a:defRPr sz="1600" b="1"/>
            </a:lvl7pPr>
            <a:lvl8pPr marL="3196590" indent="0">
              <a:buNone/>
              <a:defRPr sz="1600" b="1"/>
            </a:lvl8pPr>
            <a:lvl9pPr marL="365324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9" y="1535113"/>
            <a:ext cx="4041775" cy="639762"/>
          </a:xfrm>
        </p:spPr>
        <p:txBody>
          <a:bodyPr anchor="b"/>
          <a:lstStyle>
            <a:lvl1pPr marL="0" indent="0">
              <a:buNone/>
              <a:defRPr sz="2400" b="1"/>
            </a:lvl1pPr>
            <a:lvl2pPr marL="456658" indent="0">
              <a:buNone/>
              <a:defRPr sz="2000" b="1"/>
            </a:lvl2pPr>
            <a:lvl3pPr marL="913320" indent="0">
              <a:buNone/>
              <a:defRPr sz="1800" b="1"/>
            </a:lvl3pPr>
            <a:lvl4pPr marL="1369968" indent="0">
              <a:buNone/>
              <a:defRPr sz="1600" b="1"/>
            </a:lvl4pPr>
            <a:lvl5pPr marL="1826637" indent="0">
              <a:buNone/>
              <a:defRPr sz="1600" b="1"/>
            </a:lvl5pPr>
            <a:lvl6pPr marL="2283280" indent="0">
              <a:buNone/>
              <a:defRPr sz="1600" b="1"/>
            </a:lvl6pPr>
            <a:lvl7pPr marL="2739936" indent="0">
              <a:buNone/>
              <a:defRPr sz="1600" b="1"/>
            </a:lvl7pPr>
            <a:lvl8pPr marL="3196590" indent="0">
              <a:buNone/>
              <a:defRPr sz="1600" b="1"/>
            </a:lvl8pPr>
            <a:lvl9pPr marL="365324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00482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570223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241414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4" y="1435101"/>
            <a:ext cx="3008313" cy="4691063"/>
          </a:xfrm>
        </p:spPr>
        <p:txBody>
          <a:bodyPr/>
          <a:lstStyle>
            <a:lvl1pPr marL="0" indent="0">
              <a:buNone/>
              <a:defRPr sz="1400"/>
            </a:lvl1pPr>
            <a:lvl2pPr marL="456658" indent="0">
              <a:buNone/>
              <a:defRPr sz="1200"/>
            </a:lvl2pPr>
            <a:lvl3pPr marL="913320" indent="0">
              <a:buNone/>
              <a:defRPr sz="1000"/>
            </a:lvl3pPr>
            <a:lvl4pPr marL="1369968" indent="0">
              <a:buNone/>
              <a:defRPr sz="900"/>
            </a:lvl4pPr>
            <a:lvl5pPr marL="1826637" indent="0">
              <a:buNone/>
              <a:defRPr sz="900"/>
            </a:lvl5pPr>
            <a:lvl6pPr marL="2283280" indent="0">
              <a:buNone/>
              <a:defRPr sz="900"/>
            </a:lvl6pPr>
            <a:lvl7pPr marL="2739936" indent="0">
              <a:buNone/>
              <a:defRPr sz="900"/>
            </a:lvl7pPr>
            <a:lvl8pPr marL="3196590" indent="0">
              <a:buNone/>
              <a:defRPr sz="900"/>
            </a:lvl8pPr>
            <a:lvl9pPr marL="3653247"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76450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58" indent="0">
              <a:buNone/>
              <a:defRPr sz="2800"/>
            </a:lvl2pPr>
            <a:lvl3pPr marL="913320" indent="0">
              <a:buNone/>
              <a:defRPr sz="2400"/>
            </a:lvl3pPr>
            <a:lvl4pPr marL="1369968" indent="0">
              <a:buNone/>
              <a:defRPr sz="2000"/>
            </a:lvl4pPr>
            <a:lvl5pPr marL="1826637" indent="0">
              <a:buNone/>
              <a:defRPr sz="2000"/>
            </a:lvl5pPr>
            <a:lvl6pPr marL="2283280" indent="0">
              <a:buNone/>
              <a:defRPr sz="2000"/>
            </a:lvl6pPr>
            <a:lvl7pPr marL="2739936" indent="0">
              <a:buNone/>
              <a:defRPr sz="2000"/>
            </a:lvl7pPr>
            <a:lvl8pPr marL="3196590" indent="0">
              <a:buNone/>
              <a:defRPr sz="2000"/>
            </a:lvl8pPr>
            <a:lvl9pPr marL="3653247"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58" indent="0">
              <a:buNone/>
              <a:defRPr sz="1200"/>
            </a:lvl2pPr>
            <a:lvl3pPr marL="913320" indent="0">
              <a:buNone/>
              <a:defRPr sz="1000"/>
            </a:lvl3pPr>
            <a:lvl4pPr marL="1369968" indent="0">
              <a:buNone/>
              <a:defRPr sz="900"/>
            </a:lvl4pPr>
            <a:lvl5pPr marL="1826637" indent="0">
              <a:buNone/>
              <a:defRPr sz="900"/>
            </a:lvl5pPr>
            <a:lvl6pPr marL="2283280" indent="0">
              <a:buNone/>
              <a:defRPr sz="900"/>
            </a:lvl6pPr>
            <a:lvl7pPr marL="2739936" indent="0">
              <a:buNone/>
              <a:defRPr sz="900"/>
            </a:lvl7pPr>
            <a:lvl8pPr marL="3196590" indent="0">
              <a:buNone/>
              <a:defRPr sz="900"/>
            </a:lvl8pPr>
            <a:lvl9pPr marL="3653247"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140312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825265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505601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0"/>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455" indent="0" algn="ctr">
              <a:buNone/>
              <a:defRPr/>
            </a:lvl2pPr>
            <a:lvl3pPr marL="642910" indent="0" algn="ctr">
              <a:buNone/>
              <a:defRPr/>
            </a:lvl3pPr>
            <a:lvl4pPr marL="964365" indent="0" algn="ctr">
              <a:buNone/>
              <a:defRPr/>
            </a:lvl4pPr>
            <a:lvl5pPr marL="1285820" indent="0" algn="ctr">
              <a:buNone/>
              <a:defRPr/>
            </a:lvl5pPr>
            <a:lvl6pPr marL="1607276" indent="0" algn="ctr">
              <a:buNone/>
              <a:defRPr/>
            </a:lvl6pPr>
            <a:lvl7pPr marL="1928732" indent="0" algn="ctr">
              <a:buNone/>
              <a:defRPr/>
            </a:lvl7pPr>
            <a:lvl8pPr marL="2250187" indent="0" algn="ctr">
              <a:buNone/>
              <a:defRPr/>
            </a:lvl8pPr>
            <a:lvl9pPr marL="2571640"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8240517-BEF9-5B44-B83A-C7C4999FD4ED}" type="slidenum">
              <a:rPr lang="en-US"/>
              <a:pPr/>
              <a:t>‹#›</a:t>
            </a:fld>
            <a:endParaRPr lang="en-US"/>
          </a:p>
        </p:txBody>
      </p:sp>
    </p:spTree>
    <p:extLst>
      <p:ext uri="{BB962C8B-B14F-4D97-AF65-F5344CB8AC3E}">
        <p14:creationId xmlns:p14="http://schemas.microsoft.com/office/powerpoint/2010/main" val="2540813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03/10/2025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9B95138B-AAD4-6E48-B7A2-7CF55257014F}" type="slidenum">
              <a:rPr lang="en-US"/>
              <a:pPr/>
              <a:t>‹#›</a:t>
            </a:fld>
            <a:endParaRPr lang="en-US"/>
          </a:p>
        </p:txBody>
      </p:sp>
    </p:spTree>
    <p:extLst>
      <p:ext uri="{BB962C8B-B14F-4D97-AF65-F5344CB8AC3E}">
        <p14:creationId xmlns:p14="http://schemas.microsoft.com/office/powerpoint/2010/main" val="41664319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0" y="4406405"/>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0" y="2907086"/>
            <a:ext cx="7772009" cy="1499316"/>
          </a:xfrm>
        </p:spPr>
        <p:txBody>
          <a:bodyPr anchor="b"/>
          <a:lstStyle>
            <a:lvl1pPr marL="0" indent="0">
              <a:buNone/>
              <a:defRPr sz="1400"/>
            </a:lvl1pPr>
            <a:lvl2pPr marL="321455" indent="0">
              <a:buNone/>
              <a:defRPr sz="1300"/>
            </a:lvl2pPr>
            <a:lvl3pPr marL="642910" indent="0">
              <a:buNone/>
              <a:defRPr sz="1100"/>
            </a:lvl3pPr>
            <a:lvl4pPr marL="964365" indent="0">
              <a:buNone/>
              <a:defRPr sz="1000"/>
            </a:lvl4pPr>
            <a:lvl5pPr marL="1285820" indent="0">
              <a:buNone/>
              <a:defRPr sz="1000"/>
            </a:lvl5pPr>
            <a:lvl6pPr marL="1607276" indent="0">
              <a:buNone/>
              <a:defRPr sz="1000"/>
            </a:lvl6pPr>
            <a:lvl7pPr marL="1928732" indent="0">
              <a:buNone/>
              <a:defRPr sz="1000"/>
            </a:lvl7pPr>
            <a:lvl8pPr marL="2250187" indent="0">
              <a:buNone/>
              <a:defRPr sz="1000"/>
            </a:lvl8pPr>
            <a:lvl9pPr marL="2571640"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E1985E9-6F85-9D41-9EA9-515E90BB0C5D}" type="slidenum">
              <a:rPr lang="en-US"/>
              <a:pPr/>
              <a:t>‹#›</a:t>
            </a:fld>
            <a:endParaRPr lang="en-US"/>
          </a:p>
        </p:txBody>
      </p:sp>
    </p:spTree>
    <p:extLst>
      <p:ext uri="{BB962C8B-B14F-4D97-AF65-F5344CB8AC3E}">
        <p14:creationId xmlns:p14="http://schemas.microsoft.com/office/powerpoint/2010/main" val="13229290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1" y="1125327"/>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7"/>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029B02F8-678A-B44B-AA03-7563B9CB025C}" type="slidenum">
              <a:rPr lang="en-US"/>
              <a:pPr/>
              <a:t>‹#›</a:t>
            </a:fld>
            <a:endParaRPr lang="en-US"/>
          </a:p>
        </p:txBody>
      </p:sp>
    </p:spTree>
    <p:extLst>
      <p:ext uri="{BB962C8B-B14F-4D97-AF65-F5344CB8AC3E}">
        <p14:creationId xmlns:p14="http://schemas.microsoft.com/office/powerpoint/2010/main" val="15303415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6"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6" y="1535040"/>
            <a:ext cx="4040061" cy="639693"/>
          </a:xfrm>
        </p:spPr>
        <p:txBody>
          <a:bodyPr anchor="b"/>
          <a:lstStyle>
            <a:lvl1pPr marL="0" indent="0">
              <a:buNone/>
              <a:defRPr sz="1700" b="1"/>
            </a:lvl1pPr>
            <a:lvl2pPr marL="321455" indent="0">
              <a:buNone/>
              <a:defRPr sz="1400" b="1"/>
            </a:lvl2pPr>
            <a:lvl3pPr marL="642910" indent="0">
              <a:buNone/>
              <a:defRPr sz="1300" b="1"/>
            </a:lvl3pPr>
            <a:lvl4pPr marL="964365" indent="0">
              <a:buNone/>
              <a:defRPr sz="1100" b="1"/>
            </a:lvl4pPr>
            <a:lvl5pPr marL="1285820" indent="0">
              <a:buNone/>
              <a:defRPr sz="1100" b="1"/>
            </a:lvl5pPr>
            <a:lvl6pPr marL="1607276" indent="0">
              <a:buNone/>
              <a:defRPr sz="1100" b="1"/>
            </a:lvl6pPr>
            <a:lvl7pPr marL="1928732" indent="0">
              <a:buNone/>
              <a:defRPr sz="1100" b="1"/>
            </a:lvl7pPr>
            <a:lvl8pPr marL="2250187" indent="0">
              <a:buNone/>
              <a:defRPr sz="1100" b="1"/>
            </a:lvl8pPr>
            <a:lvl9pPr marL="2571640"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6"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455" indent="0">
              <a:buNone/>
              <a:defRPr sz="1400" b="1"/>
            </a:lvl2pPr>
            <a:lvl3pPr marL="642910" indent="0">
              <a:buNone/>
              <a:defRPr sz="1300" b="1"/>
            </a:lvl3pPr>
            <a:lvl4pPr marL="964365" indent="0">
              <a:buNone/>
              <a:defRPr sz="1100" b="1"/>
            </a:lvl4pPr>
            <a:lvl5pPr marL="1285820" indent="0">
              <a:buNone/>
              <a:defRPr sz="1100" b="1"/>
            </a:lvl5pPr>
            <a:lvl6pPr marL="1607276" indent="0">
              <a:buNone/>
              <a:defRPr sz="1100" b="1"/>
            </a:lvl6pPr>
            <a:lvl7pPr marL="1928732" indent="0">
              <a:buNone/>
              <a:defRPr sz="1100" b="1"/>
            </a:lvl7pPr>
            <a:lvl8pPr marL="2250187" indent="0">
              <a:buNone/>
              <a:defRPr sz="1100" b="1"/>
            </a:lvl8pPr>
            <a:lvl9pPr marL="257164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6C43F3F-A073-264B-A2CD-9702F623EADF}" type="slidenum">
              <a:rPr lang="en-US"/>
              <a:pPr/>
              <a:t>‹#›</a:t>
            </a:fld>
            <a:endParaRPr lang="en-US"/>
          </a:p>
        </p:txBody>
      </p:sp>
    </p:spTree>
    <p:extLst>
      <p:ext uri="{BB962C8B-B14F-4D97-AF65-F5344CB8AC3E}">
        <p14:creationId xmlns:p14="http://schemas.microsoft.com/office/powerpoint/2010/main" val="23278312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FB1E8082-CAD5-9B4F-A7A8-89FAD430E617}" type="slidenum">
              <a:rPr lang="en-US"/>
              <a:pPr/>
              <a:t>‹#›</a:t>
            </a:fld>
            <a:endParaRPr lang="en-US"/>
          </a:p>
        </p:txBody>
      </p:sp>
    </p:spTree>
    <p:extLst>
      <p:ext uri="{BB962C8B-B14F-4D97-AF65-F5344CB8AC3E}">
        <p14:creationId xmlns:p14="http://schemas.microsoft.com/office/powerpoint/2010/main" val="29168940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96A03651-6E26-254B-816C-4AA53A2FAB39}" type="slidenum">
              <a:rPr lang="en-US"/>
              <a:pPr/>
              <a:t>‹#›</a:t>
            </a:fld>
            <a:endParaRPr lang="en-US"/>
          </a:p>
        </p:txBody>
      </p:sp>
    </p:spTree>
    <p:extLst>
      <p:ext uri="{BB962C8B-B14F-4D97-AF65-F5344CB8AC3E}">
        <p14:creationId xmlns:p14="http://schemas.microsoft.com/office/powerpoint/2010/main" val="17671022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6"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6" y="1434565"/>
            <a:ext cx="3007439" cy="4691082"/>
          </a:xfrm>
        </p:spPr>
        <p:txBody>
          <a:bodyPr/>
          <a:lstStyle>
            <a:lvl1pPr marL="0" indent="0">
              <a:buNone/>
              <a:defRPr sz="1000"/>
            </a:lvl1pPr>
            <a:lvl2pPr marL="321455" indent="0">
              <a:buNone/>
              <a:defRPr sz="800"/>
            </a:lvl2pPr>
            <a:lvl3pPr marL="642910" indent="0">
              <a:buNone/>
              <a:defRPr sz="700"/>
            </a:lvl3pPr>
            <a:lvl4pPr marL="964365" indent="0">
              <a:buNone/>
              <a:defRPr sz="600"/>
            </a:lvl4pPr>
            <a:lvl5pPr marL="1285820" indent="0">
              <a:buNone/>
              <a:defRPr sz="600"/>
            </a:lvl5pPr>
            <a:lvl6pPr marL="1607276" indent="0">
              <a:buNone/>
              <a:defRPr sz="600"/>
            </a:lvl6pPr>
            <a:lvl7pPr marL="1928732" indent="0">
              <a:buNone/>
              <a:defRPr sz="600"/>
            </a:lvl7pPr>
            <a:lvl8pPr marL="2250187" indent="0">
              <a:buNone/>
              <a:defRPr sz="600"/>
            </a:lvl8pPr>
            <a:lvl9pPr marL="2571640"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2B6F637-A453-E84F-94C4-6BF821E363DD}" type="slidenum">
              <a:rPr lang="en-US"/>
              <a:pPr/>
              <a:t>‹#›</a:t>
            </a:fld>
            <a:endParaRPr lang="en-US"/>
          </a:p>
        </p:txBody>
      </p:sp>
    </p:spTree>
    <p:extLst>
      <p:ext uri="{BB962C8B-B14F-4D97-AF65-F5344CB8AC3E}">
        <p14:creationId xmlns:p14="http://schemas.microsoft.com/office/powerpoint/2010/main" val="133827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1"/>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3"/>
            <a:ext cx="5486846" cy="4115023"/>
          </a:xfrm>
        </p:spPr>
        <p:txBody>
          <a:bodyPr/>
          <a:lstStyle>
            <a:lvl1pPr marL="0" indent="0">
              <a:buNone/>
              <a:defRPr sz="2300"/>
            </a:lvl1pPr>
            <a:lvl2pPr marL="321455" indent="0">
              <a:buNone/>
              <a:defRPr sz="2000"/>
            </a:lvl2pPr>
            <a:lvl3pPr marL="642910" indent="0">
              <a:buNone/>
              <a:defRPr sz="1700"/>
            </a:lvl3pPr>
            <a:lvl4pPr marL="964365" indent="0">
              <a:buNone/>
              <a:defRPr sz="1400"/>
            </a:lvl4pPr>
            <a:lvl5pPr marL="1285820" indent="0">
              <a:buNone/>
              <a:defRPr sz="1400"/>
            </a:lvl5pPr>
            <a:lvl6pPr marL="1607276" indent="0">
              <a:buNone/>
              <a:defRPr sz="1400"/>
            </a:lvl6pPr>
            <a:lvl7pPr marL="1928732" indent="0">
              <a:buNone/>
              <a:defRPr sz="1400"/>
            </a:lvl7pPr>
            <a:lvl8pPr marL="2250187" indent="0">
              <a:buNone/>
              <a:defRPr sz="1400"/>
            </a:lvl8pPr>
            <a:lvl9pPr marL="2571640" indent="0">
              <a:buNone/>
              <a:defRPr sz="1400"/>
            </a:lvl9pPr>
          </a:lstStyle>
          <a:p>
            <a:endParaRPr lang="en-US"/>
          </a:p>
        </p:txBody>
      </p:sp>
      <p:sp>
        <p:nvSpPr>
          <p:cNvPr id="4" name="Text Placeholder 3"/>
          <p:cNvSpPr>
            <a:spLocks noGrp="1"/>
          </p:cNvSpPr>
          <p:nvPr>
            <p:ph type="body" sz="half" idx="2"/>
          </p:nvPr>
        </p:nvSpPr>
        <p:spPr>
          <a:xfrm>
            <a:off x="1791738" y="5367619"/>
            <a:ext cx="5486846" cy="804919"/>
          </a:xfrm>
        </p:spPr>
        <p:txBody>
          <a:bodyPr/>
          <a:lstStyle>
            <a:lvl1pPr marL="0" indent="0">
              <a:buNone/>
              <a:defRPr sz="1000"/>
            </a:lvl1pPr>
            <a:lvl2pPr marL="321455" indent="0">
              <a:buNone/>
              <a:defRPr sz="800"/>
            </a:lvl2pPr>
            <a:lvl3pPr marL="642910" indent="0">
              <a:buNone/>
              <a:defRPr sz="700"/>
            </a:lvl3pPr>
            <a:lvl4pPr marL="964365" indent="0">
              <a:buNone/>
              <a:defRPr sz="600"/>
            </a:lvl4pPr>
            <a:lvl5pPr marL="1285820" indent="0">
              <a:buNone/>
              <a:defRPr sz="600"/>
            </a:lvl5pPr>
            <a:lvl6pPr marL="1607276" indent="0">
              <a:buNone/>
              <a:defRPr sz="600"/>
            </a:lvl6pPr>
            <a:lvl7pPr marL="1928732" indent="0">
              <a:buNone/>
              <a:defRPr sz="600"/>
            </a:lvl7pPr>
            <a:lvl8pPr marL="2250187" indent="0">
              <a:buNone/>
              <a:defRPr sz="600"/>
            </a:lvl8pPr>
            <a:lvl9pPr marL="2571640"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E027091-AB02-7343-BD73-FDFF653865E2}" type="slidenum">
              <a:rPr lang="en-US"/>
              <a:pPr/>
              <a:t>‹#›</a:t>
            </a:fld>
            <a:endParaRPr lang="en-US"/>
          </a:p>
        </p:txBody>
      </p:sp>
    </p:spTree>
    <p:extLst>
      <p:ext uri="{BB962C8B-B14F-4D97-AF65-F5344CB8AC3E}">
        <p14:creationId xmlns:p14="http://schemas.microsoft.com/office/powerpoint/2010/main" val="40284600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071B384-14F2-AD4E-BFD3-B7E781677FB5}" type="slidenum">
              <a:rPr lang="en-US"/>
              <a:pPr/>
              <a:t>‹#›</a:t>
            </a:fld>
            <a:endParaRPr lang="en-US"/>
          </a:p>
        </p:txBody>
      </p:sp>
    </p:spTree>
    <p:extLst>
      <p:ext uri="{BB962C8B-B14F-4D97-AF65-F5344CB8AC3E}">
        <p14:creationId xmlns:p14="http://schemas.microsoft.com/office/powerpoint/2010/main" val="34197910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0236A21-0EA6-4342-B3C8-F90D815D66F4}" type="slidenum">
              <a:rPr lang="en-US"/>
              <a:pPr/>
              <a:t>‹#›</a:t>
            </a:fld>
            <a:endParaRPr lang="en-US"/>
          </a:p>
        </p:txBody>
      </p:sp>
    </p:spTree>
    <p:extLst>
      <p:ext uri="{BB962C8B-B14F-4D97-AF65-F5344CB8AC3E}">
        <p14:creationId xmlns:p14="http://schemas.microsoft.com/office/powerpoint/2010/main" val="1827202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03/10/2025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91"/>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279" indent="0" algn="ctr">
              <a:buNone/>
              <a:defRPr/>
            </a:lvl2pPr>
            <a:lvl3pPr marL="642558" indent="0" algn="ctr">
              <a:buNone/>
              <a:defRPr/>
            </a:lvl3pPr>
            <a:lvl4pPr marL="963838" indent="0" algn="ctr">
              <a:buNone/>
              <a:defRPr/>
            </a:lvl4pPr>
            <a:lvl5pPr marL="1285116" indent="0" algn="ctr">
              <a:buNone/>
              <a:defRPr/>
            </a:lvl5pPr>
            <a:lvl6pPr marL="1606399" indent="0" algn="ctr">
              <a:buNone/>
              <a:defRPr/>
            </a:lvl6pPr>
            <a:lvl7pPr marL="1927679" indent="0" algn="ctr">
              <a:buNone/>
              <a:defRPr/>
            </a:lvl7pPr>
            <a:lvl8pPr marL="2248962" indent="0" algn="ctr">
              <a:buNone/>
              <a:defRPr/>
            </a:lvl8pPr>
            <a:lvl9pPr marL="2570233"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67AA21C-6766-0547-A4F6-849357384D63}" type="slidenum">
              <a:rPr lang="en-US"/>
              <a:pPr/>
              <a:t>‹#›</a:t>
            </a:fld>
            <a:endParaRPr lang="en-US"/>
          </a:p>
        </p:txBody>
      </p:sp>
    </p:spTree>
    <p:extLst>
      <p:ext uri="{BB962C8B-B14F-4D97-AF65-F5344CB8AC3E}">
        <p14:creationId xmlns:p14="http://schemas.microsoft.com/office/powerpoint/2010/main" val="35145234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4FAA6B8-F6A4-A343-8E71-E1AA462E2B9C}" type="slidenum">
              <a:rPr lang="en-US"/>
              <a:pPr/>
              <a:t>‹#›</a:t>
            </a:fld>
            <a:endParaRPr lang="en-US"/>
          </a:p>
        </p:txBody>
      </p:sp>
    </p:spTree>
    <p:extLst>
      <p:ext uri="{BB962C8B-B14F-4D97-AF65-F5344CB8AC3E}">
        <p14:creationId xmlns:p14="http://schemas.microsoft.com/office/powerpoint/2010/main" val="17445871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91" y="4406416"/>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91" y="2907086"/>
            <a:ext cx="7772009" cy="1499316"/>
          </a:xfrm>
        </p:spPr>
        <p:txBody>
          <a:bodyPr anchor="b"/>
          <a:lstStyle>
            <a:lvl1pPr marL="0" indent="0">
              <a:buNone/>
              <a:defRPr sz="1400"/>
            </a:lvl1pPr>
            <a:lvl2pPr marL="321279" indent="0">
              <a:buNone/>
              <a:defRPr sz="1300"/>
            </a:lvl2pPr>
            <a:lvl3pPr marL="642558" indent="0">
              <a:buNone/>
              <a:defRPr sz="1100"/>
            </a:lvl3pPr>
            <a:lvl4pPr marL="963838" indent="0">
              <a:buNone/>
              <a:defRPr sz="1000"/>
            </a:lvl4pPr>
            <a:lvl5pPr marL="1285116" indent="0">
              <a:buNone/>
              <a:defRPr sz="1000"/>
            </a:lvl5pPr>
            <a:lvl6pPr marL="1606399" indent="0">
              <a:buNone/>
              <a:defRPr sz="1000"/>
            </a:lvl6pPr>
            <a:lvl7pPr marL="1927679" indent="0">
              <a:buNone/>
              <a:defRPr sz="1000"/>
            </a:lvl7pPr>
            <a:lvl8pPr marL="2248962" indent="0">
              <a:buNone/>
              <a:defRPr sz="1000"/>
            </a:lvl8pPr>
            <a:lvl9pPr marL="2570233"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C880F1A-F011-E746-9B49-4C216A09F825}" type="slidenum">
              <a:rPr lang="en-US"/>
              <a:pPr/>
              <a:t>‹#›</a:t>
            </a:fld>
            <a:endParaRPr lang="en-US"/>
          </a:p>
        </p:txBody>
      </p:sp>
    </p:spTree>
    <p:extLst>
      <p:ext uri="{BB962C8B-B14F-4D97-AF65-F5344CB8AC3E}">
        <p14:creationId xmlns:p14="http://schemas.microsoft.com/office/powerpoint/2010/main" val="35608516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2" y="1125338"/>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8"/>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38735B5-B149-A447-950C-547F21A40C1A}" type="slidenum">
              <a:rPr lang="en-US"/>
              <a:pPr/>
              <a:t>‹#›</a:t>
            </a:fld>
            <a:endParaRPr lang="en-US"/>
          </a:p>
        </p:txBody>
      </p:sp>
    </p:spTree>
    <p:extLst>
      <p:ext uri="{BB962C8B-B14F-4D97-AF65-F5344CB8AC3E}">
        <p14:creationId xmlns:p14="http://schemas.microsoft.com/office/powerpoint/2010/main" val="4128242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7"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7" y="1535040"/>
            <a:ext cx="4040061" cy="639693"/>
          </a:xfrm>
        </p:spPr>
        <p:txBody>
          <a:bodyPr anchor="b"/>
          <a:lstStyle>
            <a:lvl1pPr marL="0" indent="0">
              <a:buNone/>
              <a:defRPr sz="1700" b="1"/>
            </a:lvl1pPr>
            <a:lvl2pPr marL="321279" indent="0">
              <a:buNone/>
              <a:defRPr sz="1400" b="1"/>
            </a:lvl2pPr>
            <a:lvl3pPr marL="642558" indent="0">
              <a:buNone/>
              <a:defRPr sz="1300" b="1"/>
            </a:lvl3pPr>
            <a:lvl4pPr marL="963838" indent="0">
              <a:buNone/>
              <a:defRPr sz="1100" b="1"/>
            </a:lvl4pPr>
            <a:lvl5pPr marL="1285116" indent="0">
              <a:buNone/>
              <a:defRPr sz="1100" b="1"/>
            </a:lvl5pPr>
            <a:lvl6pPr marL="1606399" indent="0">
              <a:buNone/>
              <a:defRPr sz="1100" b="1"/>
            </a:lvl6pPr>
            <a:lvl7pPr marL="1927679" indent="0">
              <a:buNone/>
              <a:defRPr sz="1100" b="1"/>
            </a:lvl7pPr>
            <a:lvl8pPr marL="2248962" indent="0">
              <a:buNone/>
              <a:defRPr sz="1100" b="1"/>
            </a:lvl8pPr>
            <a:lvl9pPr marL="2570233"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7"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279" indent="0">
              <a:buNone/>
              <a:defRPr sz="1400" b="1"/>
            </a:lvl2pPr>
            <a:lvl3pPr marL="642558" indent="0">
              <a:buNone/>
              <a:defRPr sz="1300" b="1"/>
            </a:lvl3pPr>
            <a:lvl4pPr marL="963838" indent="0">
              <a:buNone/>
              <a:defRPr sz="1100" b="1"/>
            </a:lvl4pPr>
            <a:lvl5pPr marL="1285116" indent="0">
              <a:buNone/>
              <a:defRPr sz="1100" b="1"/>
            </a:lvl5pPr>
            <a:lvl6pPr marL="1606399" indent="0">
              <a:buNone/>
              <a:defRPr sz="1100" b="1"/>
            </a:lvl6pPr>
            <a:lvl7pPr marL="1927679" indent="0">
              <a:buNone/>
              <a:defRPr sz="1100" b="1"/>
            </a:lvl7pPr>
            <a:lvl8pPr marL="2248962" indent="0">
              <a:buNone/>
              <a:defRPr sz="1100" b="1"/>
            </a:lvl8pPr>
            <a:lvl9pPr marL="2570233"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4959E9AB-5B14-2848-B4A1-7CE2D9400850}" type="slidenum">
              <a:rPr lang="en-US"/>
              <a:pPr/>
              <a:t>‹#›</a:t>
            </a:fld>
            <a:endParaRPr lang="en-US"/>
          </a:p>
        </p:txBody>
      </p:sp>
    </p:spTree>
    <p:extLst>
      <p:ext uri="{BB962C8B-B14F-4D97-AF65-F5344CB8AC3E}">
        <p14:creationId xmlns:p14="http://schemas.microsoft.com/office/powerpoint/2010/main" val="23997021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D346532D-2BFD-9A49-8943-585569EE06AE}" type="slidenum">
              <a:rPr lang="en-US"/>
              <a:pPr/>
              <a:t>‹#›</a:t>
            </a:fld>
            <a:endParaRPr lang="en-US"/>
          </a:p>
        </p:txBody>
      </p:sp>
    </p:spTree>
    <p:extLst>
      <p:ext uri="{BB962C8B-B14F-4D97-AF65-F5344CB8AC3E}">
        <p14:creationId xmlns:p14="http://schemas.microsoft.com/office/powerpoint/2010/main" val="35055597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79C02F83-CD8E-1947-A698-149E49ABF198}" type="slidenum">
              <a:rPr lang="en-US"/>
              <a:pPr/>
              <a:t>‹#›</a:t>
            </a:fld>
            <a:endParaRPr lang="en-US"/>
          </a:p>
        </p:txBody>
      </p:sp>
    </p:spTree>
    <p:extLst>
      <p:ext uri="{BB962C8B-B14F-4D97-AF65-F5344CB8AC3E}">
        <p14:creationId xmlns:p14="http://schemas.microsoft.com/office/powerpoint/2010/main" val="35806883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7"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7" y="1434565"/>
            <a:ext cx="3007439" cy="4691082"/>
          </a:xfrm>
        </p:spPr>
        <p:txBody>
          <a:bodyPr/>
          <a:lstStyle>
            <a:lvl1pPr marL="0" indent="0">
              <a:buNone/>
              <a:defRPr sz="1000"/>
            </a:lvl1pPr>
            <a:lvl2pPr marL="321279" indent="0">
              <a:buNone/>
              <a:defRPr sz="800"/>
            </a:lvl2pPr>
            <a:lvl3pPr marL="642558" indent="0">
              <a:buNone/>
              <a:defRPr sz="700"/>
            </a:lvl3pPr>
            <a:lvl4pPr marL="963838" indent="0">
              <a:buNone/>
              <a:defRPr sz="600"/>
            </a:lvl4pPr>
            <a:lvl5pPr marL="1285116" indent="0">
              <a:buNone/>
              <a:defRPr sz="600"/>
            </a:lvl5pPr>
            <a:lvl6pPr marL="1606399" indent="0">
              <a:buNone/>
              <a:defRPr sz="600"/>
            </a:lvl6pPr>
            <a:lvl7pPr marL="1927679" indent="0">
              <a:buNone/>
              <a:defRPr sz="600"/>
            </a:lvl7pPr>
            <a:lvl8pPr marL="2248962" indent="0">
              <a:buNone/>
              <a:defRPr sz="600"/>
            </a:lvl8pPr>
            <a:lvl9pPr marL="2570233"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4361EE3-B040-C74A-8E1E-D5EB99B0B424}" type="slidenum">
              <a:rPr lang="en-US"/>
              <a:pPr/>
              <a:t>‹#›</a:t>
            </a:fld>
            <a:endParaRPr lang="en-US"/>
          </a:p>
        </p:txBody>
      </p:sp>
    </p:spTree>
    <p:extLst>
      <p:ext uri="{BB962C8B-B14F-4D97-AF65-F5344CB8AC3E}">
        <p14:creationId xmlns:p14="http://schemas.microsoft.com/office/powerpoint/2010/main" val="23697274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2"/>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4"/>
            <a:ext cx="5486846" cy="4115023"/>
          </a:xfrm>
        </p:spPr>
        <p:txBody>
          <a:bodyPr/>
          <a:lstStyle>
            <a:lvl1pPr marL="0" indent="0">
              <a:buNone/>
              <a:defRPr sz="2300"/>
            </a:lvl1pPr>
            <a:lvl2pPr marL="321279" indent="0">
              <a:buNone/>
              <a:defRPr sz="2000"/>
            </a:lvl2pPr>
            <a:lvl3pPr marL="642558" indent="0">
              <a:buNone/>
              <a:defRPr sz="1700"/>
            </a:lvl3pPr>
            <a:lvl4pPr marL="963838" indent="0">
              <a:buNone/>
              <a:defRPr sz="1400"/>
            </a:lvl4pPr>
            <a:lvl5pPr marL="1285116" indent="0">
              <a:buNone/>
              <a:defRPr sz="1400"/>
            </a:lvl5pPr>
            <a:lvl6pPr marL="1606399" indent="0">
              <a:buNone/>
              <a:defRPr sz="1400"/>
            </a:lvl6pPr>
            <a:lvl7pPr marL="1927679" indent="0">
              <a:buNone/>
              <a:defRPr sz="1400"/>
            </a:lvl7pPr>
            <a:lvl8pPr marL="2248962" indent="0">
              <a:buNone/>
              <a:defRPr sz="1400"/>
            </a:lvl8pPr>
            <a:lvl9pPr marL="2570233" indent="0">
              <a:buNone/>
              <a:defRPr sz="1400"/>
            </a:lvl9pPr>
          </a:lstStyle>
          <a:p>
            <a:endParaRPr lang="en-US"/>
          </a:p>
        </p:txBody>
      </p:sp>
      <p:sp>
        <p:nvSpPr>
          <p:cNvPr id="4" name="Text Placeholder 3"/>
          <p:cNvSpPr>
            <a:spLocks noGrp="1"/>
          </p:cNvSpPr>
          <p:nvPr>
            <p:ph type="body" sz="half" idx="2"/>
          </p:nvPr>
        </p:nvSpPr>
        <p:spPr>
          <a:xfrm>
            <a:off x="1791738" y="5367630"/>
            <a:ext cx="5486846" cy="804919"/>
          </a:xfrm>
        </p:spPr>
        <p:txBody>
          <a:bodyPr/>
          <a:lstStyle>
            <a:lvl1pPr marL="0" indent="0">
              <a:buNone/>
              <a:defRPr sz="1000"/>
            </a:lvl1pPr>
            <a:lvl2pPr marL="321279" indent="0">
              <a:buNone/>
              <a:defRPr sz="800"/>
            </a:lvl2pPr>
            <a:lvl3pPr marL="642558" indent="0">
              <a:buNone/>
              <a:defRPr sz="700"/>
            </a:lvl3pPr>
            <a:lvl4pPr marL="963838" indent="0">
              <a:buNone/>
              <a:defRPr sz="600"/>
            </a:lvl4pPr>
            <a:lvl5pPr marL="1285116" indent="0">
              <a:buNone/>
              <a:defRPr sz="600"/>
            </a:lvl5pPr>
            <a:lvl6pPr marL="1606399" indent="0">
              <a:buNone/>
              <a:defRPr sz="600"/>
            </a:lvl6pPr>
            <a:lvl7pPr marL="1927679" indent="0">
              <a:buNone/>
              <a:defRPr sz="600"/>
            </a:lvl7pPr>
            <a:lvl8pPr marL="2248962" indent="0">
              <a:buNone/>
              <a:defRPr sz="600"/>
            </a:lvl8pPr>
            <a:lvl9pPr marL="2570233"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1E4BC26-0E8A-2546-9116-FDC0641AAA31}" type="slidenum">
              <a:rPr lang="en-US"/>
              <a:pPr/>
              <a:t>‹#›</a:t>
            </a:fld>
            <a:endParaRPr lang="en-US"/>
          </a:p>
        </p:txBody>
      </p:sp>
    </p:spTree>
    <p:extLst>
      <p:ext uri="{BB962C8B-B14F-4D97-AF65-F5344CB8AC3E}">
        <p14:creationId xmlns:p14="http://schemas.microsoft.com/office/powerpoint/2010/main" val="14828316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62992C8-BBFF-834A-B7A5-25F74DB9FF34}" type="slidenum">
              <a:rPr lang="en-US"/>
              <a:pPr/>
              <a:t>‹#›</a:t>
            </a:fld>
            <a:endParaRPr lang="en-US"/>
          </a:p>
        </p:txBody>
      </p:sp>
    </p:spTree>
    <p:extLst>
      <p:ext uri="{BB962C8B-B14F-4D97-AF65-F5344CB8AC3E}">
        <p14:creationId xmlns:p14="http://schemas.microsoft.com/office/powerpoint/2010/main" val="786965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03/10/2025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38A5E3D-FF7F-7B43-9C47-B06954022CF2}" type="slidenum">
              <a:rPr lang="en-US"/>
              <a:pPr/>
              <a:t>‹#›</a:t>
            </a:fld>
            <a:endParaRPr lang="en-US"/>
          </a:p>
        </p:txBody>
      </p:sp>
    </p:spTree>
    <p:extLst>
      <p:ext uri="{BB962C8B-B14F-4D97-AF65-F5344CB8AC3E}">
        <p14:creationId xmlns:p14="http://schemas.microsoft.com/office/powerpoint/2010/main" val="7111545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32156937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38599314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325879550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21039908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33699396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37125799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118769366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51538461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3032940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3.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theme" Target="../theme/theme1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theme" Target="../theme/theme15.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slideLayout" Target="../slideLayouts/slideLayout183.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slideLayout" Target="../slideLayouts/slideLayout196.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4.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18.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slideLayout" Target="../slideLayouts/slideLayout220.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slideLayout" Target="../slideLayouts/slideLayout233.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slideLayout" Target="../slideLayouts/slideLayout232.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1.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2.xml"/><Relationship Id="rId13" Type="http://schemas.openxmlformats.org/officeDocument/2006/relationships/slideLayout" Target="../slideLayouts/slideLayout257.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slideLayout" Target="../slideLayouts/slideLayout256.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5.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23.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theme" Target="../theme/theme24.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slideLayout" Target="../slideLayouts/slideLayout280.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8.xml"/><Relationship Id="rId13" Type="http://schemas.openxmlformats.org/officeDocument/2006/relationships/theme" Target="../theme/theme25.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slideLayout" Target="../slideLayouts/slideLayout292.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00.xml"/><Relationship Id="rId13" Type="http://schemas.openxmlformats.org/officeDocument/2006/relationships/theme" Target="../theme/theme26.xml"/><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slideLayout" Target="../slideLayouts/slideLayout304.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12.xml"/><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theme" Target="../theme/theme27.xml"/><Relationship Id="rId2" Type="http://schemas.openxmlformats.org/officeDocument/2006/relationships/slideLayout" Target="../slideLayouts/slideLayout306.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23.xml"/><Relationship Id="rId3" Type="http://schemas.openxmlformats.org/officeDocument/2006/relationships/slideLayout" Target="../slideLayouts/slideLayout318.xml"/><Relationship Id="rId7" Type="http://schemas.openxmlformats.org/officeDocument/2006/relationships/slideLayout" Target="../slideLayouts/slideLayout322.xml"/><Relationship Id="rId12" Type="http://schemas.openxmlformats.org/officeDocument/2006/relationships/theme" Target="../theme/theme28.xml"/><Relationship Id="rId2" Type="http://schemas.openxmlformats.org/officeDocument/2006/relationships/slideLayout" Target="../slideLayouts/slideLayout317.xml"/><Relationship Id="rId1" Type="http://schemas.openxmlformats.org/officeDocument/2006/relationships/slideLayout" Target="../slideLayouts/slideLayout316.xml"/><Relationship Id="rId6" Type="http://schemas.openxmlformats.org/officeDocument/2006/relationships/slideLayout" Target="../slideLayouts/slideLayout321.xml"/><Relationship Id="rId11" Type="http://schemas.openxmlformats.org/officeDocument/2006/relationships/slideLayout" Target="../slideLayouts/slideLayout326.xml"/><Relationship Id="rId5" Type="http://schemas.openxmlformats.org/officeDocument/2006/relationships/slideLayout" Target="../slideLayouts/slideLayout320.xml"/><Relationship Id="rId10" Type="http://schemas.openxmlformats.org/officeDocument/2006/relationships/slideLayout" Target="../slideLayouts/slideLayout325.xml"/><Relationship Id="rId4" Type="http://schemas.openxmlformats.org/officeDocument/2006/relationships/slideLayout" Target="../slideLayouts/slideLayout319.xml"/><Relationship Id="rId9" Type="http://schemas.openxmlformats.org/officeDocument/2006/relationships/slideLayout" Target="../slideLayouts/slideLayout324.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34.xml"/><Relationship Id="rId13" Type="http://schemas.openxmlformats.org/officeDocument/2006/relationships/slideLayout" Target="../slideLayouts/slideLayout339.xml"/><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slideLayout" Target="../slideLayouts/slideLayout338.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5" Type="http://schemas.openxmlformats.org/officeDocument/2006/relationships/theme" Target="../theme/theme29.xml"/><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 Id="rId14" Type="http://schemas.openxmlformats.org/officeDocument/2006/relationships/slideLayout" Target="../slideLayouts/slideLayout3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48.xml"/><Relationship Id="rId13" Type="http://schemas.openxmlformats.org/officeDocument/2006/relationships/slideLayout" Target="../slideLayouts/slideLayout353.xml"/><Relationship Id="rId3" Type="http://schemas.openxmlformats.org/officeDocument/2006/relationships/slideLayout" Target="../slideLayouts/slideLayout343.xml"/><Relationship Id="rId7" Type="http://schemas.openxmlformats.org/officeDocument/2006/relationships/slideLayout" Target="../slideLayouts/slideLayout347.xml"/><Relationship Id="rId12" Type="http://schemas.openxmlformats.org/officeDocument/2006/relationships/slideLayout" Target="../slideLayouts/slideLayout352.xml"/><Relationship Id="rId2" Type="http://schemas.openxmlformats.org/officeDocument/2006/relationships/slideLayout" Target="../slideLayouts/slideLayout342.xml"/><Relationship Id="rId16" Type="http://schemas.openxmlformats.org/officeDocument/2006/relationships/image" Target="../media/image1.jpeg"/><Relationship Id="rId1" Type="http://schemas.openxmlformats.org/officeDocument/2006/relationships/slideLayout" Target="../slideLayouts/slideLayout341.xml"/><Relationship Id="rId6" Type="http://schemas.openxmlformats.org/officeDocument/2006/relationships/slideLayout" Target="../slideLayouts/slideLayout346.xml"/><Relationship Id="rId11" Type="http://schemas.openxmlformats.org/officeDocument/2006/relationships/slideLayout" Target="../slideLayouts/slideLayout351.xml"/><Relationship Id="rId5" Type="http://schemas.openxmlformats.org/officeDocument/2006/relationships/slideLayout" Target="../slideLayouts/slideLayout345.xml"/><Relationship Id="rId15" Type="http://schemas.openxmlformats.org/officeDocument/2006/relationships/theme" Target="../theme/theme30.xml"/><Relationship Id="rId10" Type="http://schemas.openxmlformats.org/officeDocument/2006/relationships/slideLayout" Target="../slideLayouts/slideLayout350.xml"/><Relationship Id="rId4" Type="http://schemas.openxmlformats.org/officeDocument/2006/relationships/slideLayout" Target="../slideLayouts/slideLayout344.xml"/><Relationship Id="rId9" Type="http://schemas.openxmlformats.org/officeDocument/2006/relationships/slideLayout" Target="../slideLayouts/slideLayout349.xml"/><Relationship Id="rId14" Type="http://schemas.openxmlformats.org/officeDocument/2006/relationships/slideLayout" Target="../slideLayouts/slideLayout354.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62.xml"/><Relationship Id="rId13" Type="http://schemas.openxmlformats.org/officeDocument/2006/relationships/theme" Target="../theme/theme31.xml"/><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slideLayout" Target="../slideLayouts/slideLayout366.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74.xml"/><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2.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85.xml"/><Relationship Id="rId13" Type="http://schemas.openxmlformats.org/officeDocument/2006/relationships/theme" Target="../theme/theme33.xml"/><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slideLayout" Target="../slideLayouts/slideLayout389.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390.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98.xml"/><Relationship Id="rId3" Type="http://schemas.openxmlformats.org/officeDocument/2006/relationships/slideLayout" Target="../slideLayouts/slideLayout393.xml"/><Relationship Id="rId7" Type="http://schemas.openxmlformats.org/officeDocument/2006/relationships/slideLayout" Target="../slideLayouts/slideLayout397.xml"/><Relationship Id="rId12" Type="http://schemas.openxmlformats.org/officeDocument/2006/relationships/theme" Target="../theme/theme35.xml"/><Relationship Id="rId2" Type="http://schemas.openxmlformats.org/officeDocument/2006/relationships/slideLayout" Target="../slideLayouts/slideLayout392.xml"/><Relationship Id="rId1" Type="http://schemas.openxmlformats.org/officeDocument/2006/relationships/slideLayout" Target="../slideLayouts/slideLayout391.xml"/><Relationship Id="rId6" Type="http://schemas.openxmlformats.org/officeDocument/2006/relationships/slideLayout" Target="../slideLayouts/slideLayout396.xml"/><Relationship Id="rId11" Type="http://schemas.openxmlformats.org/officeDocument/2006/relationships/slideLayout" Target="../slideLayouts/slideLayout401.xml"/><Relationship Id="rId5" Type="http://schemas.openxmlformats.org/officeDocument/2006/relationships/slideLayout" Target="../slideLayouts/slideLayout395.xml"/><Relationship Id="rId10" Type="http://schemas.openxmlformats.org/officeDocument/2006/relationships/slideLayout" Target="../slideLayouts/slideLayout400.xml"/><Relationship Id="rId4" Type="http://schemas.openxmlformats.org/officeDocument/2006/relationships/slideLayout" Target="../slideLayouts/slideLayout394.xml"/><Relationship Id="rId9" Type="http://schemas.openxmlformats.org/officeDocument/2006/relationships/slideLayout" Target="../slideLayouts/slideLayout399.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09.xml"/><Relationship Id="rId3" Type="http://schemas.openxmlformats.org/officeDocument/2006/relationships/slideLayout" Target="../slideLayouts/slideLayout404.xml"/><Relationship Id="rId7" Type="http://schemas.openxmlformats.org/officeDocument/2006/relationships/slideLayout" Target="../slideLayouts/slideLayout408.xml"/><Relationship Id="rId12" Type="http://schemas.openxmlformats.org/officeDocument/2006/relationships/theme" Target="../theme/theme36.xml"/><Relationship Id="rId2" Type="http://schemas.openxmlformats.org/officeDocument/2006/relationships/slideLayout" Target="../slideLayouts/slideLayout403.xml"/><Relationship Id="rId1" Type="http://schemas.openxmlformats.org/officeDocument/2006/relationships/slideLayout" Target="../slideLayouts/slideLayout402.xml"/><Relationship Id="rId6" Type="http://schemas.openxmlformats.org/officeDocument/2006/relationships/slideLayout" Target="../slideLayouts/slideLayout407.xml"/><Relationship Id="rId11" Type="http://schemas.openxmlformats.org/officeDocument/2006/relationships/slideLayout" Target="../slideLayouts/slideLayout412.xml"/><Relationship Id="rId5" Type="http://schemas.openxmlformats.org/officeDocument/2006/relationships/slideLayout" Target="../slideLayouts/slideLayout406.xml"/><Relationship Id="rId10" Type="http://schemas.openxmlformats.org/officeDocument/2006/relationships/slideLayout" Target="../slideLayouts/slideLayout411.xml"/><Relationship Id="rId4" Type="http://schemas.openxmlformats.org/officeDocument/2006/relationships/slideLayout" Target="../slideLayouts/slideLayout405.xml"/><Relationship Id="rId9" Type="http://schemas.openxmlformats.org/officeDocument/2006/relationships/slideLayout" Target="../slideLayouts/slideLayout410.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20.xml"/><Relationship Id="rId3" Type="http://schemas.openxmlformats.org/officeDocument/2006/relationships/slideLayout" Target="../slideLayouts/slideLayout415.xml"/><Relationship Id="rId7" Type="http://schemas.openxmlformats.org/officeDocument/2006/relationships/slideLayout" Target="../slideLayouts/slideLayout419.xml"/><Relationship Id="rId12" Type="http://schemas.openxmlformats.org/officeDocument/2006/relationships/theme" Target="../theme/theme37.xml"/><Relationship Id="rId2" Type="http://schemas.openxmlformats.org/officeDocument/2006/relationships/slideLayout" Target="../slideLayouts/slideLayout414.xml"/><Relationship Id="rId1" Type="http://schemas.openxmlformats.org/officeDocument/2006/relationships/slideLayout" Target="../slideLayouts/slideLayout413.xml"/><Relationship Id="rId6" Type="http://schemas.openxmlformats.org/officeDocument/2006/relationships/slideLayout" Target="../slideLayouts/slideLayout418.xml"/><Relationship Id="rId11" Type="http://schemas.openxmlformats.org/officeDocument/2006/relationships/slideLayout" Target="../slideLayouts/slideLayout423.xml"/><Relationship Id="rId5" Type="http://schemas.openxmlformats.org/officeDocument/2006/relationships/slideLayout" Target="../slideLayouts/slideLayout417.xml"/><Relationship Id="rId10" Type="http://schemas.openxmlformats.org/officeDocument/2006/relationships/slideLayout" Target="../slideLayouts/slideLayout422.xml"/><Relationship Id="rId4" Type="http://schemas.openxmlformats.org/officeDocument/2006/relationships/slideLayout" Target="../slideLayouts/slideLayout416.xml"/><Relationship Id="rId9" Type="http://schemas.openxmlformats.org/officeDocument/2006/relationships/slideLayout" Target="../slideLayouts/slideLayout421.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31.xml"/><Relationship Id="rId3" Type="http://schemas.openxmlformats.org/officeDocument/2006/relationships/slideLayout" Target="../slideLayouts/slideLayout426.xml"/><Relationship Id="rId7" Type="http://schemas.openxmlformats.org/officeDocument/2006/relationships/slideLayout" Target="../slideLayouts/slideLayout430.xml"/><Relationship Id="rId12" Type="http://schemas.openxmlformats.org/officeDocument/2006/relationships/theme" Target="../theme/theme38.xml"/><Relationship Id="rId2" Type="http://schemas.openxmlformats.org/officeDocument/2006/relationships/slideLayout" Target="../slideLayouts/slideLayout425.xml"/><Relationship Id="rId1" Type="http://schemas.openxmlformats.org/officeDocument/2006/relationships/slideLayout" Target="../slideLayouts/slideLayout424.xml"/><Relationship Id="rId6" Type="http://schemas.openxmlformats.org/officeDocument/2006/relationships/slideLayout" Target="../slideLayouts/slideLayout429.xml"/><Relationship Id="rId11" Type="http://schemas.openxmlformats.org/officeDocument/2006/relationships/slideLayout" Target="../slideLayouts/slideLayout434.xml"/><Relationship Id="rId5" Type="http://schemas.openxmlformats.org/officeDocument/2006/relationships/slideLayout" Target="../slideLayouts/slideLayout428.xml"/><Relationship Id="rId10" Type="http://schemas.openxmlformats.org/officeDocument/2006/relationships/slideLayout" Target="../slideLayouts/slideLayout433.xml"/><Relationship Id="rId4" Type="http://schemas.openxmlformats.org/officeDocument/2006/relationships/slideLayout" Target="../slideLayouts/slideLayout427.xml"/><Relationship Id="rId9" Type="http://schemas.openxmlformats.org/officeDocument/2006/relationships/slideLayout" Target="../slideLayouts/slideLayout432.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42.xml"/><Relationship Id="rId3" Type="http://schemas.openxmlformats.org/officeDocument/2006/relationships/slideLayout" Target="../slideLayouts/slideLayout437.xml"/><Relationship Id="rId7" Type="http://schemas.openxmlformats.org/officeDocument/2006/relationships/slideLayout" Target="../slideLayouts/slideLayout441.xml"/><Relationship Id="rId12" Type="http://schemas.openxmlformats.org/officeDocument/2006/relationships/theme" Target="../theme/theme39.xml"/><Relationship Id="rId2" Type="http://schemas.openxmlformats.org/officeDocument/2006/relationships/slideLayout" Target="../slideLayouts/slideLayout436.xml"/><Relationship Id="rId1" Type="http://schemas.openxmlformats.org/officeDocument/2006/relationships/slideLayout" Target="../slideLayouts/slideLayout435.xml"/><Relationship Id="rId6" Type="http://schemas.openxmlformats.org/officeDocument/2006/relationships/slideLayout" Target="../slideLayouts/slideLayout440.xml"/><Relationship Id="rId11" Type="http://schemas.openxmlformats.org/officeDocument/2006/relationships/slideLayout" Target="../slideLayouts/slideLayout445.xml"/><Relationship Id="rId5" Type="http://schemas.openxmlformats.org/officeDocument/2006/relationships/slideLayout" Target="../slideLayouts/slideLayout439.xml"/><Relationship Id="rId10" Type="http://schemas.openxmlformats.org/officeDocument/2006/relationships/slideLayout" Target="../slideLayouts/slideLayout444.xml"/><Relationship Id="rId4" Type="http://schemas.openxmlformats.org/officeDocument/2006/relationships/slideLayout" Target="../slideLayouts/slideLayout438.xml"/><Relationship Id="rId9" Type="http://schemas.openxmlformats.org/officeDocument/2006/relationships/slideLayout" Target="../slideLayouts/slideLayout4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53.xml"/><Relationship Id="rId13" Type="http://schemas.openxmlformats.org/officeDocument/2006/relationships/image" Target="../media/image2.png"/><Relationship Id="rId3" Type="http://schemas.openxmlformats.org/officeDocument/2006/relationships/slideLayout" Target="../slideLayouts/slideLayout448.xml"/><Relationship Id="rId7" Type="http://schemas.openxmlformats.org/officeDocument/2006/relationships/slideLayout" Target="../slideLayouts/slideLayout452.xml"/><Relationship Id="rId12" Type="http://schemas.openxmlformats.org/officeDocument/2006/relationships/theme" Target="../theme/theme40.xml"/><Relationship Id="rId2" Type="http://schemas.openxmlformats.org/officeDocument/2006/relationships/slideLayout" Target="../slideLayouts/slideLayout447.xml"/><Relationship Id="rId1" Type="http://schemas.openxmlformats.org/officeDocument/2006/relationships/slideLayout" Target="../slideLayouts/slideLayout446.xml"/><Relationship Id="rId6" Type="http://schemas.openxmlformats.org/officeDocument/2006/relationships/slideLayout" Target="../slideLayouts/slideLayout451.xml"/><Relationship Id="rId11" Type="http://schemas.openxmlformats.org/officeDocument/2006/relationships/slideLayout" Target="../slideLayouts/slideLayout456.xml"/><Relationship Id="rId5" Type="http://schemas.openxmlformats.org/officeDocument/2006/relationships/slideLayout" Target="../slideLayouts/slideLayout450.xml"/><Relationship Id="rId10" Type="http://schemas.openxmlformats.org/officeDocument/2006/relationships/slideLayout" Target="../slideLayouts/slideLayout455.xml"/><Relationship Id="rId4" Type="http://schemas.openxmlformats.org/officeDocument/2006/relationships/slideLayout" Target="../slideLayouts/slideLayout449.xml"/><Relationship Id="rId9" Type="http://schemas.openxmlformats.org/officeDocument/2006/relationships/slideLayout" Target="../slideLayouts/slideLayout454.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64.xml"/><Relationship Id="rId3" Type="http://schemas.openxmlformats.org/officeDocument/2006/relationships/slideLayout" Target="../slideLayouts/slideLayout459.xml"/><Relationship Id="rId7" Type="http://schemas.openxmlformats.org/officeDocument/2006/relationships/slideLayout" Target="../slideLayouts/slideLayout463.xml"/><Relationship Id="rId12" Type="http://schemas.openxmlformats.org/officeDocument/2006/relationships/theme" Target="../theme/theme41.xml"/><Relationship Id="rId2" Type="http://schemas.openxmlformats.org/officeDocument/2006/relationships/slideLayout" Target="../slideLayouts/slideLayout458.xml"/><Relationship Id="rId1" Type="http://schemas.openxmlformats.org/officeDocument/2006/relationships/slideLayout" Target="../slideLayouts/slideLayout457.xml"/><Relationship Id="rId6" Type="http://schemas.openxmlformats.org/officeDocument/2006/relationships/slideLayout" Target="../slideLayouts/slideLayout462.xml"/><Relationship Id="rId11" Type="http://schemas.openxmlformats.org/officeDocument/2006/relationships/slideLayout" Target="../slideLayouts/slideLayout467.xml"/><Relationship Id="rId5" Type="http://schemas.openxmlformats.org/officeDocument/2006/relationships/slideLayout" Target="../slideLayouts/slideLayout461.xml"/><Relationship Id="rId10" Type="http://schemas.openxmlformats.org/officeDocument/2006/relationships/slideLayout" Target="../slideLayouts/slideLayout466.xml"/><Relationship Id="rId4" Type="http://schemas.openxmlformats.org/officeDocument/2006/relationships/slideLayout" Target="../slideLayouts/slideLayout460.xml"/><Relationship Id="rId9" Type="http://schemas.openxmlformats.org/officeDocument/2006/relationships/slideLayout" Target="../slideLayouts/slideLayout465.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75.xml"/><Relationship Id="rId3" Type="http://schemas.openxmlformats.org/officeDocument/2006/relationships/slideLayout" Target="../slideLayouts/slideLayout470.xml"/><Relationship Id="rId7" Type="http://schemas.openxmlformats.org/officeDocument/2006/relationships/slideLayout" Target="../slideLayouts/slideLayout474.xml"/><Relationship Id="rId12" Type="http://schemas.openxmlformats.org/officeDocument/2006/relationships/theme" Target="../theme/theme42.xml"/><Relationship Id="rId2" Type="http://schemas.openxmlformats.org/officeDocument/2006/relationships/slideLayout" Target="../slideLayouts/slideLayout469.xml"/><Relationship Id="rId1" Type="http://schemas.openxmlformats.org/officeDocument/2006/relationships/slideLayout" Target="../slideLayouts/slideLayout468.xml"/><Relationship Id="rId6" Type="http://schemas.openxmlformats.org/officeDocument/2006/relationships/slideLayout" Target="../slideLayouts/slideLayout473.xml"/><Relationship Id="rId11" Type="http://schemas.openxmlformats.org/officeDocument/2006/relationships/slideLayout" Target="../slideLayouts/slideLayout478.xml"/><Relationship Id="rId5" Type="http://schemas.openxmlformats.org/officeDocument/2006/relationships/slideLayout" Target="../slideLayouts/slideLayout472.xml"/><Relationship Id="rId10" Type="http://schemas.openxmlformats.org/officeDocument/2006/relationships/slideLayout" Target="../slideLayouts/slideLayout477.xml"/><Relationship Id="rId4" Type="http://schemas.openxmlformats.org/officeDocument/2006/relationships/slideLayout" Target="../slideLayouts/slideLayout471.xml"/><Relationship Id="rId9" Type="http://schemas.openxmlformats.org/officeDocument/2006/relationships/slideLayout" Target="../slideLayouts/slideLayout476.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86.xml"/><Relationship Id="rId13" Type="http://schemas.openxmlformats.org/officeDocument/2006/relationships/theme" Target="../theme/theme43.xml"/><Relationship Id="rId3" Type="http://schemas.openxmlformats.org/officeDocument/2006/relationships/slideLayout" Target="../slideLayouts/slideLayout481.xml"/><Relationship Id="rId7" Type="http://schemas.openxmlformats.org/officeDocument/2006/relationships/slideLayout" Target="../slideLayouts/slideLayout485.xml"/><Relationship Id="rId12" Type="http://schemas.openxmlformats.org/officeDocument/2006/relationships/slideLayout" Target="../slideLayouts/slideLayout490.xml"/><Relationship Id="rId2" Type="http://schemas.openxmlformats.org/officeDocument/2006/relationships/slideLayout" Target="../slideLayouts/slideLayout480.xml"/><Relationship Id="rId1" Type="http://schemas.openxmlformats.org/officeDocument/2006/relationships/slideLayout" Target="../slideLayouts/slideLayout479.xml"/><Relationship Id="rId6" Type="http://schemas.openxmlformats.org/officeDocument/2006/relationships/slideLayout" Target="../slideLayouts/slideLayout484.xml"/><Relationship Id="rId11" Type="http://schemas.openxmlformats.org/officeDocument/2006/relationships/slideLayout" Target="../slideLayouts/slideLayout489.xml"/><Relationship Id="rId5" Type="http://schemas.openxmlformats.org/officeDocument/2006/relationships/slideLayout" Target="../slideLayouts/slideLayout483.xml"/><Relationship Id="rId10" Type="http://schemas.openxmlformats.org/officeDocument/2006/relationships/slideLayout" Target="../slideLayouts/slideLayout488.xml"/><Relationship Id="rId4" Type="http://schemas.openxmlformats.org/officeDocument/2006/relationships/slideLayout" Target="../slideLayouts/slideLayout482.xml"/><Relationship Id="rId9" Type="http://schemas.openxmlformats.org/officeDocument/2006/relationships/slideLayout" Target="../slideLayouts/slideLayout48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9.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03/10/2025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9" tIns="45690" rIns="91379" bIns="4569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9" tIns="45690" rIns="91379"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9" tIns="45690" rIns="91379" bIns="4569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9" tIns="45690" rIns="91379" bIns="4569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9" tIns="45690" rIns="91379" bIns="4569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2916140"/>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90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81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71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62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679" indent="-342679" algn="l" rtl="0" eaLnBrk="0" fontAlgn="base" hangingPunct="0">
        <a:spcBef>
          <a:spcPct val="20000"/>
        </a:spcBef>
        <a:spcAft>
          <a:spcPct val="0"/>
        </a:spcAft>
        <a:buChar char="•"/>
        <a:defRPr sz="3200">
          <a:solidFill>
            <a:schemeClr val="tx1"/>
          </a:solidFill>
          <a:latin typeface="+mn-lt"/>
          <a:ea typeface="+mn-ea"/>
          <a:cs typeface="+mn-cs"/>
        </a:defRPr>
      </a:lvl1pPr>
      <a:lvl2pPr marL="742470" indent="-285568" algn="l" rtl="0" eaLnBrk="0" fontAlgn="base" hangingPunct="0">
        <a:spcBef>
          <a:spcPct val="20000"/>
        </a:spcBef>
        <a:spcAft>
          <a:spcPct val="0"/>
        </a:spcAft>
        <a:buChar char="–"/>
        <a:defRPr sz="2800">
          <a:solidFill>
            <a:schemeClr val="tx1"/>
          </a:solidFill>
          <a:latin typeface="+mn-lt"/>
          <a:ea typeface="+mn-ea"/>
          <a:cs typeface="+mn-cs"/>
        </a:defRPr>
      </a:lvl2pPr>
      <a:lvl3pPr marL="1142261" indent="-228454" algn="l" rtl="0" eaLnBrk="0" fontAlgn="base" hangingPunct="0">
        <a:spcBef>
          <a:spcPct val="20000"/>
        </a:spcBef>
        <a:spcAft>
          <a:spcPct val="0"/>
        </a:spcAft>
        <a:buChar char="•"/>
        <a:defRPr sz="2400">
          <a:solidFill>
            <a:schemeClr val="tx1"/>
          </a:solidFill>
          <a:latin typeface="+mn-lt"/>
          <a:ea typeface="+mn-ea"/>
          <a:cs typeface="+mn-cs"/>
        </a:defRPr>
      </a:lvl3pPr>
      <a:lvl4pPr marL="1599171" indent="-228454" algn="l" rtl="0" eaLnBrk="0" fontAlgn="base" hangingPunct="0">
        <a:spcBef>
          <a:spcPct val="20000"/>
        </a:spcBef>
        <a:spcAft>
          <a:spcPct val="0"/>
        </a:spcAft>
        <a:buChar char="–"/>
        <a:defRPr sz="2000">
          <a:solidFill>
            <a:schemeClr val="tx1"/>
          </a:solidFill>
          <a:latin typeface="+mn-lt"/>
          <a:ea typeface="+mn-ea"/>
          <a:cs typeface="+mn-cs"/>
        </a:defRPr>
      </a:lvl4pPr>
      <a:lvl5pPr marL="2056074" indent="-228454" algn="l" rtl="0" eaLnBrk="0" fontAlgn="base" hangingPunct="0">
        <a:spcBef>
          <a:spcPct val="20000"/>
        </a:spcBef>
        <a:spcAft>
          <a:spcPct val="0"/>
        </a:spcAft>
        <a:buChar char="»"/>
        <a:defRPr sz="2000">
          <a:solidFill>
            <a:schemeClr val="tx1"/>
          </a:solidFill>
          <a:latin typeface="+mn-lt"/>
          <a:ea typeface="+mn-ea"/>
          <a:cs typeface="+mn-cs"/>
        </a:defRPr>
      </a:lvl5pPr>
      <a:lvl6pPr marL="2512978" indent="-228454" algn="l" rtl="0" fontAlgn="base">
        <a:spcBef>
          <a:spcPct val="20000"/>
        </a:spcBef>
        <a:spcAft>
          <a:spcPct val="0"/>
        </a:spcAft>
        <a:buChar char="»"/>
        <a:defRPr sz="2000">
          <a:solidFill>
            <a:schemeClr val="tx1"/>
          </a:solidFill>
          <a:latin typeface="+mn-lt"/>
          <a:ea typeface="+mn-ea"/>
          <a:cs typeface="+mn-cs"/>
        </a:defRPr>
      </a:lvl6pPr>
      <a:lvl7pPr marL="2969888" indent="-228454" algn="l" rtl="0" fontAlgn="base">
        <a:spcBef>
          <a:spcPct val="20000"/>
        </a:spcBef>
        <a:spcAft>
          <a:spcPct val="0"/>
        </a:spcAft>
        <a:buChar char="»"/>
        <a:defRPr sz="2000">
          <a:solidFill>
            <a:schemeClr val="tx1"/>
          </a:solidFill>
          <a:latin typeface="+mn-lt"/>
          <a:ea typeface="+mn-ea"/>
          <a:cs typeface="+mn-cs"/>
        </a:defRPr>
      </a:lvl7pPr>
      <a:lvl8pPr marL="3426790" indent="-228454" algn="l" rtl="0" fontAlgn="base">
        <a:spcBef>
          <a:spcPct val="20000"/>
        </a:spcBef>
        <a:spcAft>
          <a:spcPct val="0"/>
        </a:spcAft>
        <a:buChar char="»"/>
        <a:defRPr sz="2000">
          <a:solidFill>
            <a:schemeClr val="tx1"/>
          </a:solidFill>
          <a:latin typeface="+mn-lt"/>
          <a:ea typeface="+mn-ea"/>
          <a:cs typeface="+mn-cs"/>
        </a:defRPr>
      </a:lvl8pPr>
      <a:lvl9pPr marL="3883698" indent="-228454"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907" rtl="0" eaLnBrk="1" latinLnBrk="0" hangingPunct="1">
        <a:defRPr sz="1800" kern="1200">
          <a:solidFill>
            <a:schemeClr val="tx1"/>
          </a:solidFill>
          <a:latin typeface="+mn-lt"/>
          <a:ea typeface="+mn-ea"/>
          <a:cs typeface="+mn-cs"/>
        </a:defRPr>
      </a:lvl1pPr>
      <a:lvl2pPr marL="456907" algn="l" defTabSz="456907" rtl="0" eaLnBrk="1" latinLnBrk="0" hangingPunct="1">
        <a:defRPr sz="1800" kern="1200">
          <a:solidFill>
            <a:schemeClr val="tx1"/>
          </a:solidFill>
          <a:latin typeface="+mn-lt"/>
          <a:ea typeface="+mn-ea"/>
          <a:cs typeface="+mn-cs"/>
        </a:defRPr>
      </a:lvl2pPr>
      <a:lvl3pPr marL="913815" algn="l" defTabSz="456907" rtl="0" eaLnBrk="1" latinLnBrk="0" hangingPunct="1">
        <a:defRPr sz="1800" kern="1200">
          <a:solidFill>
            <a:schemeClr val="tx1"/>
          </a:solidFill>
          <a:latin typeface="+mn-lt"/>
          <a:ea typeface="+mn-ea"/>
          <a:cs typeface="+mn-cs"/>
        </a:defRPr>
      </a:lvl3pPr>
      <a:lvl4pPr marL="1370716" algn="l" defTabSz="456907" rtl="0" eaLnBrk="1" latinLnBrk="0" hangingPunct="1">
        <a:defRPr sz="1800" kern="1200">
          <a:solidFill>
            <a:schemeClr val="tx1"/>
          </a:solidFill>
          <a:latin typeface="+mn-lt"/>
          <a:ea typeface="+mn-ea"/>
          <a:cs typeface="+mn-cs"/>
        </a:defRPr>
      </a:lvl4pPr>
      <a:lvl5pPr marL="1827627" algn="l" defTabSz="456907" rtl="0" eaLnBrk="1" latinLnBrk="0" hangingPunct="1">
        <a:defRPr sz="1800" kern="1200">
          <a:solidFill>
            <a:schemeClr val="tx1"/>
          </a:solidFill>
          <a:latin typeface="+mn-lt"/>
          <a:ea typeface="+mn-ea"/>
          <a:cs typeface="+mn-cs"/>
        </a:defRPr>
      </a:lvl5pPr>
      <a:lvl6pPr marL="2284525" algn="l" defTabSz="456907" rtl="0" eaLnBrk="1" latinLnBrk="0" hangingPunct="1">
        <a:defRPr sz="1800" kern="1200">
          <a:solidFill>
            <a:schemeClr val="tx1"/>
          </a:solidFill>
          <a:latin typeface="+mn-lt"/>
          <a:ea typeface="+mn-ea"/>
          <a:cs typeface="+mn-cs"/>
        </a:defRPr>
      </a:lvl6pPr>
      <a:lvl7pPr marL="2741432" algn="l" defTabSz="456907" rtl="0" eaLnBrk="1" latinLnBrk="0" hangingPunct="1">
        <a:defRPr sz="1800" kern="1200">
          <a:solidFill>
            <a:schemeClr val="tx1"/>
          </a:solidFill>
          <a:latin typeface="+mn-lt"/>
          <a:ea typeface="+mn-ea"/>
          <a:cs typeface="+mn-cs"/>
        </a:defRPr>
      </a:lvl7pPr>
      <a:lvl8pPr marL="3198336" algn="l" defTabSz="456907" rtl="0" eaLnBrk="1" latinLnBrk="0" hangingPunct="1">
        <a:defRPr sz="1800" kern="1200">
          <a:solidFill>
            <a:schemeClr val="tx1"/>
          </a:solidFill>
          <a:latin typeface="+mn-lt"/>
          <a:ea typeface="+mn-ea"/>
          <a:cs typeface="+mn-cs"/>
        </a:defRPr>
      </a:lvl8pPr>
      <a:lvl9pPr marL="3655240" algn="l" defTabSz="45690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8" tIns="32875" rIns="63228" bIns="32875"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8" tIns="32875" rIns="63228" bIns="32875"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8" tIns="32875" rIns="63228" bIns="32875" numCol="1" anchor="t" anchorCtr="0" compatLnSpc="1">
            <a:prstTxWarp prst="textNoShape">
              <a:avLst/>
            </a:prstTxWarp>
          </a:bodyPr>
          <a:lstStyle>
            <a:lvl1pPr>
              <a:buClrTx/>
              <a:buFontTx/>
              <a:buNone/>
              <a:tabLst>
                <a:tab pos="0" algn="l"/>
                <a:tab pos="642366" algn="l"/>
                <a:tab pos="1284732" algn="l"/>
                <a:tab pos="1927104" algn="l"/>
                <a:tab pos="2569465" algn="l"/>
                <a:tab pos="3211847" algn="l"/>
                <a:tab pos="3854208" algn="l"/>
                <a:tab pos="4496583" algn="l"/>
                <a:tab pos="5138949" algn="l"/>
                <a:tab pos="5781317" algn="l"/>
                <a:tab pos="6423686" algn="l"/>
                <a:tab pos="7066052" algn="l"/>
              </a:tabLst>
              <a:defRPr>
                <a:solidFill>
                  <a:srgbClr val="000000"/>
                </a:solidFill>
              </a:defRPr>
            </a:lvl1pPr>
          </a:lstStyle>
          <a:p>
            <a:pPr defTabSz="32118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9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8" tIns="32875" rIns="63228" bIns="32875" numCol="1" anchor="t" anchorCtr="0" compatLnSpc="1">
            <a:prstTxWarp prst="textNoShape">
              <a:avLst/>
            </a:prstTxWarp>
          </a:bodyPr>
          <a:lstStyle>
            <a:lvl1pPr>
              <a:buClrTx/>
              <a:buFontTx/>
              <a:buNone/>
              <a:tabLst>
                <a:tab pos="0" algn="l"/>
                <a:tab pos="642366" algn="l"/>
                <a:tab pos="1284732" algn="l"/>
                <a:tab pos="1927104" algn="l"/>
                <a:tab pos="2569465" algn="l"/>
                <a:tab pos="3211847" algn="l"/>
                <a:tab pos="3854208" algn="l"/>
                <a:tab pos="4496583" algn="l"/>
                <a:tab pos="5138949" algn="l"/>
                <a:tab pos="5781317" algn="l"/>
                <a:tab pos="6423686" algn="l"/>
                <a:tab pos="7066052" algn="l"/>
              </a:tabLst>
              <a:defRPr>
                <a:solidFill>
                  <a:srgbClr val="000000"/>
                </a:solidFill>
              </a:defRPr>
            </a:lvl1pPr>
          </a:lstStyle>
          <a:p>
            <a:pPr defTabSz="32118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8" tIns="32875" rIns="63228" bIns="32875" numCol="1" anchor="t" anchorCtr="0" compatLnSpc="1">
            <a:prstTxWarp prst="textNoShape">
              <a:avLst/>
            </a:prstTxWarp>
          </a:bodyPr>
          <a:lstStyle>
            <a:lvl1pPr>
              <a:buClrTx/>
              <a:buFontTx/>
              <a:buNone/>
              <a:tabLst>
                <a:tab pos="0" algn="l"/>
                <a:tab pos="642366" algn="l"/>
                <a:tab pos="1284732" algn="l"/>
                <a:tab pos="1927104" algn="l"/>
                <a:tab pos="2569465" algn="l"/>
                <a:tab pos="3211847" algn="l"/>
                <a:tab pos="3854208" algn="l"/>
                <a:tab pos="4496583" algn="l"/>
                <a:tab pos="5138949" algn="l"/>
                <a:tab pos="5781317" algn="l"/>
                <a:tab pos="6423686" algn="l"/>
                <a:tab pos="7066052" algn="l"/>
              </a:tabLst>
              <a:defRPr>
                <a:solidFill>
                  <a:srgbClr val="000000"/>
                </a:solidFill>
              </a:defRPr>
            </a:lvl1pPr>
          </a:lstStyle>
          <a:p>
            <a:pPr defTabSz="321183" eaLnBrk="0" hangingPunct="0">
              <a:buSzPct val="100000"/>
            </a:pPr>
            <a:fld id="{12737187-998D-C145-BAF2-CB6526813A35}" type="slidenum">
              <a:rPr lang="en-US" sz="1800" smtClean="0">
                <a:latin typeface="Arial" charset="0"/>
                <a:cs typeface="DejaVu Sans" charset="0"/>
              </a:rPr>
              <a:pPr defTabSz="32118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2817619264"/>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ctr" defTabSz="32118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922" indent="-200739"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958"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144"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335"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514"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693"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885"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0073"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87" indent="-240887" algn="l" defTabSz="32118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922" indent="-200739" algn="l" defTabSz="32118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958" indent="-160592" algn="l" defTabSz="32118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144"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335"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514"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693"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885"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0073"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83" rtl="0" eaLnBrk="1" latinLnBrk="0" hangingPunct="1">
        <a:defRPr sz="1300" kern="1200">
          <a:solidFill>
            <a:schemeClr val="tx1"/>
          </a:solidFill>
          <a:latin typeface="+mn-lt"/>
          <a:ea typeface="+mn-ea"/>
          <a:cs typeface="+mn-cs"/>
        </a:defRPr>
      </a:lvl1pPr>
      <a:lvl2pPr marL="321183" algn="l" defTabSz="321183" rtl="0" eaLnBrk="1" latinLnBrk="0" hangingPunct="1">
        <a:defRPr sz="1300" kern="1200">
          <a:solidFill>
            <a:schemeClr val="tx1"/>
          </a:solidFill>
          <a:latin typeface="+mn-lt"/>
          <a:ea typeface="+mn-ea"/>
          <a:cs typeface="+mn-cs"/>
        </a:defRPr>
      </a:lvl2pPr>
      <a:lvl3pPr marL="642366" algn="l" defTabSz="321183" rtl="0" eaLnBrk="1" latinLnBrk="0" hangingPunct="1">
        <a:defRPr sz="1300" kern="1200">
          <a:solidFill>
            <a:schemeClr val="tx1"/>
          </a:solidFill>
          <a:latin typeface="+mn-lt"/>
          <a:ea typeface="+mn-ea"/>
          <a:cs typeface="+mn-cs"/>
        </a:defRPr>
      </a:lvl3pPr>
      <a:lvl4pPr marL="963550" algn="l" defTabSz="321183" rtl="0" eaLnBrk="1" latinLnBrk="0" hangingPunct="1">
        <a:defRPr sz="1300" kern="1200">
          <a:solidFill>
            <a:schemeClr val="tx1"/>
          </a:solidFill>
          <a:latin typeface="+mn-lt"/>
          <a:ea typeface="+mn-ea"/>
          <a:cs typeface="+mn-cs"/>
        </a:defRPr>
      </a:lvl4pPr>
      <a:lvl5pPr marL="1284732" algn="l" defTabSz="321183" rtl="0" eaLnBrk="1" latinLnBrk="0" hangingPunct="1">
        <a:defRPr sz="1300" kern="1200">
          <a:solidFill>
            <a:schemeClr val="tx1"/>
          </a:solidFill>
          <a:latin typeface="+mn-lt"/>
          <a:ea typeface="+mn-ea"/>
          <a:cs typeface="+mn-cs"/>
        </a:defRPr>
      </a:lvl5pPr>
      <a:lvl6pPr marL="1605921" algn="l" defTabSz="321183" rtl="0" eaLnBrk="1" latinLnBrk="0" hangingPunct="1">
        <a:defRPr sz="1300" kern="1200">
          <a:solidFill>
            <a:schemeClr val="tx1"/>
          </a:solidFill>
          <a:latin typeface="+mn-lt"/>
          <a:ea typeface="+mn-ea"/>
          <a:cs typeface="+mn-cs"/>
        </a:defRPr>
      </a:lvl6pPr>
      <a:lvl7pPr marL="1927104" algn="l" defTabSz="321183" rtl="0" eaLnBrk="1" latinLnBrk="0" hangingPunct="1">
        <a:defRPr sz="1300" kern="1200">
          <a:solidFill>
            <a:schemeClr val="tx1"/>
          </a:solidFill>
          <a:latin typeface="+mn-lt"/>
          <a:ea typeface="+mn-ea"/>
          <a:cs typeface="+mn-cs"/>
        </a:defRPr>
      </a:lvl7pPr>
      <a:lvl8pPr marL="2248294" algn="l" defTabSz="321183" rtl="0" eaLnBrk="1" latinLnBrk="0" hangingPunct="1">
        <a:defRPr sz="1300" kern="1200">
          <a:solidFill>
            <a:schemeClr val="tx1"/>
          </a:solidFill>
          <a:latin typeface="+mn-lt"/>
          <a:ea typeface="+mn-ea"/>
          <a:cs typeface="+mn-cs"/>
        </a:defRPr>
      </a:lvl8pPr>
      <a:lvl9pPr marL="2569465" algn="l" defTabSz="321183" rtl="0" eaLnBrk="1" latinLnBrk="0" hangingPunct="1">
        <a:defRPr sz="13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6"/>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84"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fld id="{2EE7642A-7B80-D448-BF65-EEDFC4BA5E40}" type="slidenum">
              <a:rPr lang="en-US" sz="1800" smtClean="0">
                <a:latin typeface="Arial" charset="0"/>
                <a:cs typeface="DejaVu Sans" charset="0"/>
              </a:rPr>
              <a:pPr defTabSz="321311"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2159644175"/>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ctr" defTabSz="321311"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30" indent="-200819"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278"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591"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06"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215"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52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840"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15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83" indent="-240983" algn="l" defTabSz="321311"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30" indent="-200819" algn="l" defTabSz="321311"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278" indent="-160656" algn="l" defTabSz="321311"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591"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06"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215"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52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840"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15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11" rtl="0" eaLnBrk="1" latinLnBrk="0" hangingPunct="1">
        <a:defRPr sz="1300" kern="1200">
          <a:solidFill>
            <a:schemeClr val="tx1"/>
          </a:solidFill>
          <a:latin typeface="+mn-lt"/>
          <a:ea typeface="+mn-ea"/>
          <a:cs typeface="+mn-cs"/>
        </a:defRPr>
      </a:lvl1pPr>
      <a:lvl2pPr marL="321311" algn="l" defTabSz="321311" rtl="0" eaLnBrk="1" latinLnBrk="0" hangingPunct="1">
        <a:defRPr sz="1300" kern="1200">
          <a:solidFill>
            <a:schemeClr val="tx1"/>
          </a:solidFill>
          <a:latin typeface="+mn-lt"/>
          <a:ea typeface="+mn-ea"/>
          <a:cs typeface="+mn-cs"/>
        </a:defRPr>
      </a:lvl2pPr>
      <a:lvl3pPr marL="642622" algn="l" defTabSz="321311" rtl="0" eaLnBrk="1" latinLnBrk="0" hangingPunct="1">
        <a:defRPr sz="1300" kern="1200">
          <a:solidFill>
            <a:schemeClr val="tx1"/>
          </a:solidFill>
          <a:latin typeface="+mn-lt"/>
          <a:ea typeface="+mn-ea"/>
          <a:cs typeface="+mn-cs"/>
        </a:defRPr>
      </a:lvl3pPr>
      <a:lvl4pPr marL="963934" algn="l" defTabSz="321311" rtl="0" eaLnBrk="1" latinLnBrk="0" hangingPunct="1">
        <a:defRPr sz="1300" kern="1200">
          <a:solidFill>
            <a:schemeClr val="tx1"/>
          </a:solidFill>
          <a:latin typeface="+mn-lt"/>
          <a:ea typeface="+mn-ea"/>
          <a:cs typeface="+mn-cs"/>
        </a:defRPr>
      </a:lvl4pPr>
      <a:lvl5pPr marL="1285244" algn="l" defTabSz="321311" rtl="0" eaLnBrk="1" latinLnBrk="0" hangingPunct="1">
        <a:defRPr sz="1300" kern="1200">
          <a:solidFill>
            <a:schemeClr val="tx1"/>
          </a:solidFill>
          <a:latin typeface="+mn-lt"/>
          <a:ea typeface="+mn-ea"/>
          <a:cs typeface="+mn-cs"/>
        </a:defRPr>
      </a:lvl5pPr>
      <a:lvl6pPr marL="1606558" algn="l" defTabSz="321311" rtl="0" eaLnBrk="1" latinLnBrk="0" hangingPunct="1">
        <a:defRPr sz="1300" kern="1200">
          <a:solidFill>
            <a:schemeClr val="tx1"/>
          </a:solidFill>
          <a:latin typeface="+mn-lt"/>
          <a:ea typeface="+mn-ea"/>
          <a:cs typeface="+mn-cs"/>
        </a:defRPr>
      </a:lvl6pPr>
      <a:lvl7pPr marL="1927869" algn="l" defTabSz="321311" rtl="0" eaLnBrk="1" latinLnBrk="0" hangingPunct="1">
        <a:defRPr sz="1300" kern="1200">
          <a:solidFill>
            <a:schemeClr val="tx1"/>
          </a:solidFill>
          <a:latin typeface="+mn-lt"/>
          <a:ea typeface="+mn-ea"/>
          <a:cs typeface="+mn-cs"/>
        </a:defRPr>
      </a:lvl7pPr>
      <a:lvl8pPr marL="2249184" algn="l" defTabSz="321311" rtl="0" eaLnBrk="1" latinLnBrk="0" hangingPunct="1">
        <a:defRPr sz="1300" kern="1200">
          <a:solidFill>
            <a:schemeClr val="tx1"/>
          </a:solidFill>
          <a:latin typeface="+mn-lt"/>
          <a:ea typeface="+mn-ea"/>
          <a:cs typeface="+mn-cs"/>
        </a:defRPr>
      </a:lvl8pPr>
      <a:lvl9pPr marL="2570489" algn="l" defTabSz="321311" rtl="0" eaLnBrk="1" latinLnBrk="0" hangingPunct="1">
        <a:defRPr sz="13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52226" name="Text Box 1026"/>
          <p:cNvSpPr txBox="1">
            <a:spLocks noChangeArrowheads="1"/>
          </p:cNvSpPr>
          <p:nvPr/>
        </p:nvSpPr>
        <p:spPr bwMode="auto">
          <a:xfrm>
            <a:off x="443315" y="6537642"/>
            <a:ext cx="988208"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900" b="1">
                <a:solidFill>
                  <a:srgbClr val="FFFFFF"/>
                </a:solidFill>
              </a:rPr>
              <a:t>© </a:t>
            </a:r>
            <a:r>
              <a:rPr lang="en-US" sz="1000" b="1">
                <a:solidFill>
                  <a:srgbClr val="FFFFFF"/>
                </a:solidFill>
              </a:rPr>
              <a:t>2004</a:t>
            </a:r>
            <a:r>
              <a:rPr lang="en-US" sz="900" b="1">
                <a:solidFill>
                  <a:srgbClr val="FFFFFF"/>
                </a:solidFill>
              </a:rPr>
              <a:t> TBBMI</a:t>
            </a:r>
          </a:p>
        </p:txBody>
      </p:sp>
      <p:sp>
        <p:nvSpPr>
          <p:cNvPr id="54275" name="Rectangle 1027"/>
          <p:cNvSpPr>
            <a:spLocks noChangeArrowheads="1"/>
          </p:cNvSpPr>
          <p:nvPr/>
        </p:nvSpPr>
        <p:spPr bwMode="auto">
          <a:xfrm>
            <a:off x="7551309" y="6526136"/>
            <a:ext cx="745396" cy="246217"/>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8.0.05B.</a:t>
            </a:r>
          </a:p>
        </p:txBody>
      </p:sp>
    </p:spTree>
    <p:extLst>
      <p:ext uri="{BB962C8B-B14F-4D97-AF65-F5344CB8AC3E}">
        <p14:creationId xmlns:p14="http://schemas.microsoft.com/office/powerpoint/2010/main" val="3727813106"/>
      </p:ext>
    </p:extLst>
  </p:cSld>
  <p:clrMap bg1="dk2" tx1="lt1" bg2="dk1" tx2="lt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ransition>
    <p:cu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6726" algn="ctr" rtl="0" eaLnBrk="0" fontAlgn="base" hangingPunct="0">
        <a:spcBef>
          <a:spcPct val="0"/>
        </a:spcBef>
        <a:spcAft>
          <a:spcPct val="0"/>
        </a:spcAft>
        <a:defRPr sz="4400">
          <a:solidFill>
            <a:schemeClr val="tx2"/>
          </a:solidFill>
          <a:latin typeface="Times New Roman" pitchFamily="-112" charset="0"/>
        </a:defRPr>
      </a:lvl6pPr>
      <a:lvl7pPr marL="913455" algn="ctr" rtl="0" eaLnBrk="0" fontAlgn="base" hangingPunct="0">
        <a:spcBef>
          <a:spcPct val="0"/>
        </a:spcBef>
        <a:spcAft>
          <a:spcPct val="0"/>
        </a:spcAft>
        <a:defRPr sz="4400">
          <a:solidFill>
            <a:schemeClr val="tx2"/>
          </a:solidFill>
          <a:latin typeface="Times New Roman" pitchFamily="-112" charset="0"/>
        </a:defRPr>
      </a:lvl7pPr>
      <a:lvl8pPr marL="1370172" algn="ctr" rtl="0" eaLnBrk="0" fontAlgn="base" hangingPunct="0">
        <a:spcBef>
          <a:spcPct val="0"/>
        </a:spcBef>
        <a:spcAft>
          <a:spcPct val="0"/>
        </a:spcAft>
        <a:defRPr sz="4400">
          <a:solidFill>
            <a:schemeClr val="tx2"/>
          </a:solidFill>
          <a:latin typeface="Times New Roman" pitchFamily="-112" charset="0"/>
        </a:defRPr>
      </a:lvl8pPr>
      <a:lvl9pPr marL="1826907" algn="ctr" rtl="0" eaLnBrk="0" fontAlgn="base" hangingPunct="0">
        <a:spcBef>
          <a:spcPct val="0"/>
        </a:spcBef>
        <a:spcAft>
          <a:spcPct val="0"/>
        </a:spcAft>
        <a:defRPr sz="4400">
          <a:solidFill>
            <a:schemeClr val="tx2"/>
          </a:solidFill>
          <a:latin typeface="Times New Roman" pitchFamily="-112" charset="0"/>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1806" indent="-228363"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598537"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5258"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1982"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8711"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543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216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2069318"/>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1806" indent="-228363"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598537"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5258"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8274366"/>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1806" indent="-228363"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598537"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5258"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8D94F5A-BBA2-0548-A8CE-8022E4E9B81A}" type="slidenum">
              <a:rPr lang="en-US"/>
              <a:pPr>
                <a:defRPr/>
              </a:pPr>
              <a:t>‹#›</a:t>
            </a:fld>
            <a:endParaRPr lang="en-US"/>
          </a:p>
        </p:txBody>
      </p:sp>
    </p:spTree>
    <p:extLst>
      <p:ext uri="{BB962C8B-B14F-4D97-AF65-F5344CB8AC3E}">
        <p14:creationId xmlns:p14="http://schemas.microsoft.com/office/powerpoint/2010/main" val="1189130906"/>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726" algn="ctr" rtl="0" eaLnBrk="0" fontAlgn="base" hangingPunct="0">
        <a:spcBef>
          <a:spcPct val="0"/>
        </a:spcBef>
        <a:spcAft>
          <a:spcPct val="0"/>
        </a:spcAft>
        <a:defRPr sz="4400">
          <a:solidFill>
            <a:schemeClr val="tx2"/>
          </a:solidFill>
          <a:latin typeface="Times New Roman" pitchFamily="-112" charset="0"/>
        </a:defRPr>
      </a:lvl6pPr>
      <a:lvl7pPr marL="913455" algn="ctr" rtl="0" eaLnBrk="0" fontAlgn="base" hangingPunct="0">
        <a:spcBef>
          <a:spcPct val="0"/>
        </a:spcBef>
        <a:spcAft>
          <a:spcPct val="0"/>
        </a:spcAft>
        <a:defRPr sz="4400">
          <a:solidFill>
            <a:schemeClr val="tx2"/>
          </a:solidFill>
          <a:latin typeface="Times New Roman" pitchFamily="-112" charset="0"/>
        </a:defRPr>
      </a:lvl7pPr>
      <a:lvl8pPr marL="1370172" algn="ctr" rtl="0" eaLnBrk="0" fontAlgn="base" hangingPunct="0">
        <a:spcBef>
          <a:spcPct val="0"/>
        </a:spcBef>
        <a:spcAft>
          <a:spcPct val="0"/>
        </a:spcAft>
        <a:defRPr sz="4400">
          <a:solidFill>
            <a:schemeClr val="tx2"/>
          </a:solidFill>
          <a:latin typeface="Times New Roman" pitchFamily="-112" charset="0"/>
        </a:defRPr>
      </a:lvl8pPr>
      <a:lvl9pPr marL="1826907" algn="ctr" rtl="0" eaLnBrk="0" fontAlgn="base" hangingPunct="0">
        <a:spcBef>
          <a:spcPct val="0"/>
        </a:spcBef>
        <a:spcAft>
          <a:spcPct val="0"/>
        </a:spcAft>
        <a:defRPr sz="4400">
          <a:solidFill>
            <a:schemeClr val="tx2"/>
          </a:solidFill>
          <a:latin typeface="Times New Roman" pitchFamily="-112" charset="0"/>
        </a:defRPr>
      </a:lvl9pPr>
    </p:titleStyle>
    <p:bodyStyle>
      <a:lvl1pPr marL="342543" indent="-342543"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174" indent="-28545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806" indent="-228363"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8537" indent="-228363"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5258" indent="-228363"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1982"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8711"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543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216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8D94F5A-BBA2-0548-A8CE-8022E4E9B81A}" type="slidenum">
              <a:rPr lang="en-US"/>
              <a:pPr>
                <a:defRPr/>
              </a:pPr>
              <a:t>‹#›</a:t>
            </a:fld>
            <a:endParaRPr lang="en-US"/>
          </a:p>
        </p:txBody>
      </p:sp>
    </p:spTree>
    <p:extLst>
      <p:ext uri="{BB962C8B-B14F-4D97-AF65-F5344CB8AC3E}">
        <p14:creationId xmlns:p14="http://schemas.microsoft.com/office/powerpoint/2010/main" val="2870747857"/>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52226" name="Text Box 1026"/>
          <p:cNvSpPr txBox="1">
            <a:spLocks noChangeArrowheads="1"/>
          </p:cNvSpPr>
          <p:nvPr/>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900" b="1">
                <a:solidFill>
                  <a:srgbClr val="FFFFFF"/>
                </a:solidFill>
              </a:rPr>
              <a:t>© </a:t>
            </a:r>
            <a:r>
              <a:rPr lang="en-US" sz="1000" b="1">
                <a:solidFill>
                  <a:srgbClr val="FFFFFF"/>
                </a:solidFill>
              </a:rPr>
              <a:t>2004</a:t>
            </a:r>
            <a:r>
              <a:rPr lang="en-US" sz="900" b="1">
                <a:solidFill>
                  <a:srgbClr val="FFFFFF"/>
                </a:solidFill>
              </a:rPr>
              <a:t> TBBMI</a:t>
            </a:r>
          </a:p>
        </p:txBody>
      </p:sp>
      <p:sp>
        <p:nvSpPr>
          <p:cNvPr id="54275" name="Rectangle 1027"/>
          <p:cNvSpPr>
            <a:spLocks noChangeArrowheads="1"/>
          </p:cNvSpPr>
          <p:nvPr/>
        </p:nvSpPr>
        <p:spPr bwMode="auto">
          <a:xfrm>
            <a:off x="7553325" y="6515100"/>
            <a:ext cx="741363" cy="268288"/>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8.0.05B.</a:t>
            </a:r>
          </a:p>
        </p:txBody>
      </p:sp>
    </p:spTree>
    <p:extLst>
      <p:ext uri="{BB962C8B-B14F-4D97-AF65-F5344CB8AC3E}">
        <p14:creationId xmlns:p14="http://schemas.microsoft.com/office/powerpoint/2010/main" val="3003916039"/>
      </p:ext>
    </p:extLst>
  </p:cSld>
  <p:clrMap bg1="dk2" tx1="lt1" bg2="dk1" tx2="lt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ransition>
    <p:cu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18D94F5A-BBA2-0548-A8CE-8022E4E9B81A}"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235488873"/>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 id="214748389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8"/>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96"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fld id="{12737187-998D-C145-BAF2-CB6526813A35}" type="slidenum">
              <a:rPr lang="en-US" sz="1800" smtClean="0">
                <a:latin typeface="Arial" charset="0"/>
                <a:cs typeface="DejaVu Sans" charset="0"/>
              </a:rPr>
              <a:pPr defTabSz="321119"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31891861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321119"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818" indent="-200699"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799"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921"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049"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163"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278"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407"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533"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39" indent="-240839" algn="l" defTabSz="321119"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818" indent="-200699" algn="l" defTabSz="321119"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799" indent="-160560" algn="l" defTabSz="321119"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3921"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049"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163"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278"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407"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533"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19" rtl="0" eaLnBrk="1" latinLnBrk="0" hangingPunct="1">
        <a:defRPr sz="1300" kern="1200">
          <a:solidFill>
            <a:schemeClr val="tx1"/>
          </a:solidFill>
          <a:latin typeface="+mn-lt"/>
          <a:ea typeface="+mn-ea"/>
          <a:cs typeface="+mn-cs"/>
        </a:defRPr>
      </a:lvl1pPr>
      <a:lvl2pPr marL="321119" algn="l" defTabSz="321119" rtl="0" eaLnBrk="1" latinLnBrk="0" hangingPunct="1">
        <a:defRPr sz="1300" kern="1200">
          <a:solidFill>
            <a:schemeClr val="tx1"/>
          </a:solidFill>
          <a:latin typeface="+mn-lt"/>
          <a:ea typeface="+mn-ea"/>
          <a:cs typeface="+mn-cs"/>
        </a:defRPr>
      </a:lvl2pPr>
      <a:lvl3pPr marL="642238" algn="l" defTabSz="321119" rtl="0" eaLnBrk="1" latinLnBrk="0" hangingPunct="1">
        <a:defRPr sz="1300" kern="1200">
          <a:solidFill>
            <a:schemeClr val="tx1"/>
          </a:solidFill>
          <a:latin typeface="+mn-lt"/>
          <a:ea typeface="+mn-ea"/>
          <a:cs typeface="+mn-cs"/>
        </a:defRPr>
      </a:lvl3pPr>
      <a:lvl4pPr marL="963359" algn="l" defTabSz="321119" rtl="0" eaLnBrk="1" latinLnBrk="0" hangingPunct="1">
        <a:defRPr sz="1300" kern="1200">
          <a:solidFill>
            <a:schemeClr val="tx1"/>
          </a:solidFill>
          <a:latin typeface="+mn-lt"/>
          <a:ea typeface="+mn-ea"/>
          <a:cs typeface="+mn-cs"/>
        </a:defRPr>
      </a:lvl4pPr>
      <a:lvl5pPr marL="1284476" algn="l" defTabSz="321119" rtl="0" eaLnBrk="1" latinLnBrk="0" hangingPunct="1">
        <a:defRPr sz="1300" kern="1200">
          <a:solidFill>
            <a:schemeClr val="tx1"/>
          </a:solidFill>
          <a:latin typeface="+mn-lt"/>
          <a:ea typeface="+mn-ea"/>
          <a:cs typeface="+mn-cs"/>
        </a:defRPr>
      </a:lvl5pPr>
      <a:lvl6pPr marL="1605603" algn="l" defTabSz="321119" rtl="0" eaLnBrk="1" latinLnBrk="0" hangingPunct="1">
        <a:defRPr sz="1300" kern="1200">
          <a:solidFill>
            <a:schemeClr val="tx1"/>
          </a:solidFill>
          <a:latin typeface="+mn-lt"/>
          <a:ea typeface="+mn-ea"/>
          <a:cs typeface="+mn-cs"/>
        </a:defRPr>
      </a:lvl6pPr>
      <a:lvl7pPr marL="1926722" algn="l" defTabSz="321119" rtl="0" eaLnBrk="1" latinLnBrk="0" hangingPunct="1">
        <a:defRPr sz="1300" kern="1200">
          <a:solidFill>
            <a:schemeClr val="tx1"/>
          </a:solidFill>
          <a:latin typeface="+mn-lt"/>
          <a:ea typeface="+mn-ea"/>
          <a:cs typeface="+mn-cs"/>
        </a:defRPr>
      </a:lvl7pPr>
      <a:lvl8pPr marL="2247848" algn="l" defTabSz="321119" rtl="0" eaLnBrk="1" latinLnBrk="0" hangingPunct="1">
        <a:defRPr sz="1300" kern="1200">
          <a:solidFill>
            <a:schemeClr val="tx1"/>
          </a:solidFill>
          <a:latin typeface="+mn-lt"/>
          <a:ea typeface="+mn-ea"/>
          <a:cs typeface="+mn-cs"/>
        </a:defRPr>
      </a:lvl8pPr>
      <a:lvl9pPr marL="2568953" algn="l" defTabSz="321119" rtl="0" eaLnBrk="1" latinLnBrk="0" hangingPunct="1">
        <a:defRPr sz="13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618982909"/>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55F991D0-A1B2-9F42-90B3-8624B8ADF385}"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3217301622"/>
      </p:ext>
    </p:extLst>
  </p:cSld>
  <p:clrMap bg1="dk2" tx1="lt1" bg2="dk1" tx2="lt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7906" name="Rectangle 2">
            <a:extLst>
              <a:ext uri="{FF2B5EF4-FFF2-40B4-BE49-F238E27FC236}">
                <a16:creationId xmlns:a16="http://schemas.microsoft.com/office/drawing/2014/main" id="{E150E5FC-F7DE-47E5-B968-FA0DE4C15D42}"/>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07907" name="Rectangle 3">
            <a:extLst>
              <a:ext uri="{FF2B5EF4-FFF2-40B4-BE49-F238E27FC236}">
                <a16:creationId xmlns:a16="http://schemas.microsoft.com/office/drawing/2014/main" id="{CFADF351-E74A-47FF-B55A-4FFCDD476248}"/>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07908" name="Rectangle 4">
            <a:extLst>
              <a:ext uri="{FF2B5EF4-FFF2-40B4-BE49-F238E27FC236}">
                <a16:creationId xmlns:a16="http://schemas.microsoft.com/office/drawing/2014/main" id="{E96F2F25-F185-478B-857A-21E56BDA1534}"/>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endParaRPr lang="en-US" altLang="en-US"/>
          </a:p>
        </p:txBody>
      </p:sp>
      <p:sp>
        <p:nvSpPr>
          <p:cNvPr id="507909" name="Rectangle 5">
            <a:extLst>
              <a:ext uri="{FF2B5EF4-FFF2-40B4-BE49-F238E27FC236}">
                <a16:creationId xmlns:a16="http://schemas.microsoft.com/office/drawing/2014/main" id="{75F70550-04E7-4C1E-AD88-A43DAC1D3BF9}"/>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507910" name="Rectangle 6">
            <a:extLst>
              <a:ext uri="{FF2B5EF4-FFF2-40B4-BE49-F238E27FC236}">
                <a16:creationId xmlns:a16="http://schemas.microsoft.com/office/drawing/2014/main" id="{54AD4ED4-D120-4E7A-9776-9ED70CFDA0BA}"/>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C04B45F4-ADD7-4B10-AB95-D1592DA62574}" type="slidenum">
              <a:rPr lang="en-US" altLang="en-US"/>
              <a:pPr/>
              <a:t>‹#›</a:t>
            </a:fld>
            <a:endParaRPr lang="en-US" altLang="en-US"/>
          </a:p>
        </p:txBody>
      </p:sp>
    </p:spTree>
    <p:extLst>
      <p:ext uri="{BB962C8B-B14F-4D97-AF65-F5344CB8AC3E}">
        <p14:creationId xmlns:p14="http://schemas.microsoft.com/office/powerpoint/2010/main" val="1912012320"/>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 id="2147483938" r:id="rId13"/>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20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20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aseline="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901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901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latin typeface="Arial" charset="0"/>
              </a:defRPr>
            </a:lvl1pPr>
          </a:lstStyle>
          <a:p>
            <a:pPr>
              <a:defRPr/>
            </a:pPr>
            <a:fld id="{88FE4CB7-90F8-7140-8B86-3C62BFCD97D1}" type="slidenum">
              <a:rPr lang="en-US"/>
              <a:pPr>
                <a:defRPr/>
              </a:pPr>
              <a:t>‹#›</a:t>
            </a:fld>
            <a:endParaRPr lang="en-US"/>
          </a:p>
        </p:txBody>
      </p:sp>
    </p:spTree>
    <p:extLst>
      <p:ext uri="{BB962C8B-B14F-4D97-AF65-F5344CB8AC3E}">
        <p14:creationId xmlns:p14="http://schemas.microsoft.com/office/powerpoint/2010/main" val="977338976"/>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charset="0"/>
                <a:ea typeface="+mn-ea"/>
                <a:cs typeface="+mn-cs"/>
              </a:defRPr>
            </a:lvl1pPr>
          </a:lstStyle>
          <a:p>
            <a:pPr>
              <a:defRPr/>
            </a:pPr>
            <a:endParaRPr lang="en-US">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charset="0"/>
                <a:ea typeface="+mn-ea"/>
                <a:cs typeface="+mn-cs"/>
              </a:defRPr>
            </a:lvl1pPr>
          </a:lstStyle>
          <a:p>
            <a:pPr>
              <a:defRPr/>
            </a:pPr>
            <a:endParaRPr lang="en-US">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defRPr>
            </a:lvl1pPr>
          </a:lstStyle>
          <a:p>
            <a:pPr>
              <a:defRPr/>
            </a:pPr>
            <a:fld id="{77B28565-C876-FD48-95E8-BA980AFD499A}" type="slidenum">
              <a:rPr lang="en-US">
                <a:solidFill>
                  <a:srgbClr val="FFFFCC"/>
                </a:solidFill>
                <a:cs typeface="ＭＳ Ｐゴシック" charset="0"/>
              </a:rPr>
              <a:pPr>
                <a:defRPr/>
              </a:pPr>
              <a:t>‹#›</a:t>
            </a:fld>
            <a:endParaRPr lang="en-US">
              <a:solidFill>
                <a:srgbClr val="FFFFCC"/>
              </a:solidFill>
              <a:cs typeface="ＭＳ Ｐゴシック" charset="0"/>
            </a:endParaRPr>
          </a:p>
        </p:txBody>
      </p:sp>
    </p:spTree>
    <p:extLst>
      <p:ext uri="{BB962C8B-B14F-4D97-AF65-F5344CB8AC3E}">
        <p14:creationId xmlns:p14="http://schemas.microsoft.com/office/powerpoint/2010/main" val="3651845858"/>
      </p:ext>
    </p:extLst>
  </p:cSld>
  <p:clrMap bg1="dk2" tx1="lt1" bg2="dk1" tx2="lt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 id="2147483963"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5526217"/>
      </p:ext>
    </p:extLst>
  </p:cSld>
  <p:clrMap bg1="dk2" tx1="lt1" bg2="dk1" tx2="lt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 id="2147483976"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pPr/>
              <a:t>‹#›</a:t>
            </a:fld>
            <a:endParaRPr lang="en-US"/>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429978"/>
      </p:ext>
    </p:extLst>
  </p:cSld>
  <p:clrMap bg1="dk2" tx1="lt1" bg2="dk1" tx2="lt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 id="2147483989"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469" y="193105"/>
            <a:ext cx="5786438" cy="8036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21469" y="1125141"/>
            <a:ext cx="5786438" cy="318231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21469" y="4469309"/>
            <a:ext cx="1500188" cy="256729"/>
          </a:xfrm>
          <a:prstGeom prst="rect">
            <a:avLst/>
          </a:prstGeom>
        </p:spPr>
        <p:txBody>
          <a:bodyPr vert="horz" lIns="91440" tIns="45720" rIns="91440" bIns="45720" rtlCol="0" anchor="ctr"/>
          <a:lstStyle>
            <a:lvl1pPr algn="l">
              <a:defRPr sz="844">
                <a:solidFill>
                  <a:schemeClr val="tx1">
                    <a:tint val="75000"/>
                  </a:schemeClr>
                </a:solidFill>
              </a:defRPr>
            </a:lvl1pPr>
          </a:lstStyle>
          <a:p>
            <a:fld id="{1D8BD707-D9CF-40AE-B4C6-C98DA3205C09}" type="datetimeFigureOut">
              <a:rPr lang="en-US" smtClean="0"/>
              <a:pPr/>
              <a:t>10/3/25</a:t>
            </a:fld>
            <a:endParaRPr lang="en-US"/>
          </a:p>
        </p:txBody>
      </p:sp>
      <p:sp>
        <p:nvSpPr>
          <p:cNvPr id="5" name="Footer Placeholder 4"/>
          <p:cNvSpPr>
            <a:spLocks noGrp="1"/>
          </p:cNvSpPr>
          <p:nvPr>
            <p:ph type="ftr" sz="quarter" idx="3"/>
          </p:nvPr>
        </p:nvSpPr>
        <p:spPr>
          <a:xfrm>
            <a:off x="2196703" y="4469309"/>
            <a:ext cx="2035969" cy="256729"/>
          </a:xfrm>
          <a:prstGeom prst="rect">
            <a:avLst/>
          </a:prstGeom>
        </p:spPr>
        <p:txBody>
          <a:bodyPr vert="horz" lIns="91440" tIns="45720" rIns="91440" bIns="45720" rtlCol="0" anchor="ctr"/>
          <a:lstStyle>
            <a:lvl1pPr algn="ctr">
              <a:defRPr sz="844">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607719" y="4469309"/>
            <a:ext cx="1500188" cy="256729"/>
          </a:xfrm>
          <a:prstGeom prst="rect">
            <a:avLst/>
          </a:prstGeom>
        </p:spPr>
        <p:txBody>
          <a:bodyPr vert="horz" lIns="91440" tIns="45720" rIns="91440" bIns="45720" rtlCol="0" anchor="ctr"/>
          <a:lstStyle>
            <a:lvl1pPr algn="r">
              <a:defRPr sz="844">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22379343"/>
      </p:ext>
    </p:extLst>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Lst>
  <p:txStyles>
    <p:titleStyle>
      <a:lvl1pPr algn="ctr" defTabSz="642915" rtl="0" eaLnBrk="1" latinLnBrk="0" hangingPunct="1">
        <a:spcBef>
          <a:spcPct val="0"/>
        </a:spcBef>
        <a:buNone/>
        <a:defRPr sz="3094" kern="1200">
          <a:solidFill>
            <a:schemeClr val="tx1"/>
          </a:solidFill>
          <a:latin typeface="+mj-lt"/>
          <a:ea typeface="+mj-ea"/>
          <a:cs typeface="+mj-cs"/>
        </a:defRPr>
      </a:lvl1pPr>
    </p:titleStyle>
    <p:bodyStyle>
      <a:lvl1pPr marL="241093" indent="-241093" algn="l" defTabSz="642915" rtl="0" eaLnBrk="1" latinLnBrk="0" hangingPunct="1">
        <a:spcBef>
          <a:spcPct val="20000"/>
        </a:spcBef>
        <a:buFont typeface="Arial" pitchFamily="34" charset="0"/>
        <a:buChar char="•"/>
        <a:defRPr sz="2250" kern="1200">
          <a:solidFill>
            <a:schemeClr val="tx1"/>
          </a:solidFill>
          <a:latin typeface="+mn-lt"/>
          <a:ea typeface="+mn-ea"/>
          <a:cs typeface="+mn-cs"/>
        </a:defRPr>
      </a:lvl1pPr>
      <a:lvl2pPr marL="522368" indent="-200911" algn="l" defTabSz="642915" rtl="0" eaLnBrk="1" latinLnBrk="0" hangingPunct="1">
        <a:spcBef>
          <a:spcPct val="20000"/>
        </a:spcBef>
        <a:buFont typeface="Arial" pitchFamily="34" charset="0"/>
        <a:buChar char="–"/>
        <a:defRPr sz="1969" kern="1200">
          <a:solidFill>
            <a:schemeClr val="tx1"/>
          </a:solidFill>
          <a:latin typeface="+mn-lt"/>
          <a:ea typeface="+mn-ea"/>
          <a:cs typeface="+mn-cs"/>
        </a:defRPr>
      </a:lvl2pPr>
      <a:lvl3pPr marL="803643" indent="-160729" algn="l" defTabSz="642915" rtl="0" eaLnBrk="1" latinLnBrk="0" hangingPunct="1">
        <a:spcBef>
          <a:spcPct val="20000"/>
        </a:spcBef>
        <a:buFont typeface="Arial" pitchFamily="34" charset="0"/>
        <a:buChar char="•"/>
        <a:defRPr sz="1687" kern="1200">
          <a:solidFill>
            <a:schemeClr val="tx1"/>
          </a:solidFill>
          <a:latin typeface="+mn-lt"/>
          <a:ea typeface="+mn-ea"/>
          <a:cs typeface="+mn-cs"/>
        </a:defRPr>
      </a:lvl3pPr>
      <a:lvl4pPr marL="1125101"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4pPr>
      <a:lvl5pPr marL="1446558"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5pPr>
      <a:lvl6pPr marL="1768015"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6pPr>
      <a:lvl7pPr marL="2089473"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7pPr>
      <a:lvl8pPr marL="2410930"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8pPr>
      <a:lvl9pPr marL="2732387"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11"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050" tIns="32784" rIns="63050" bIns="32784"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11" y="1125336"/>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050" tIns="32784" rIns="63050" bIns="32784"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37"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050" tIns="32784" rIns="63050" bIns="32784" numCol="1" anchor="t" anchorCtr="0" compatLnSpc="1">
            <a:prstTxWarp prst="textNoShape">
              <a:avLst/>
            </a:prstTxWarp>
          </a:bodyPr>
          <a:lstStyle>
            <a:lvl1pPr>
              <a:buClrTx/>
              <a:buFontTx/>
              <a:buNone/>
              <a:tabLst>
                <a:tab pos="0" algn="l"/>
                <a:tab pos="640596" algn="l"/>
                <a:tab pos="1281194" algn="l"/>
                <a:tab pos="1921792" algn="l"/>
                <a:tab pos="2562388" algn="l"/>
                <a:tab pos="3202989" algn="l"/>
                <a:tab pos="3843585" algn="l"/>
                <a:tab pos="4484188" algn="l"/>
                <a:tab pos="5124785" algn="l"/>
                <a:tab pos="5765384" algn="l"/>
                <a:tab pos="6405977" algn="l"/>
                <a:tab pos="7046578" algn="l"/>
              </a:tabLst>
              <a:defRPr>
                <a:solidFill>
                  <a:srgbClr val="000000"/>
                </a:solidFill>
              </a:defRPr>
            </a:lvl1pPr>
          </a:lstStyle>
          <a:p>
            <a:pPr defTabSz="320302"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7011"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050" tIns="32784" rIns="63050" bIns="32784" numCol="1" anchor="t" anchorCtr="0" compatLnSpc="1">
            <a:prstTxWarp prst="textNoShape">
              <a:avLst/>
            </a:prstTxWarp>
          </a:bodyPr>
          <a:lstStyle>
            <a:lvl1pPr>
              <a:buClrTx/>
              <a:buFontTx/>
              <a:buNone/>
              <a:tabLst>
                <a:tab pos="0" algn="l"/>
                <a:tab pos="640596" algn="l"/>
                <a:tab pos="1281194" algn="l"/>
                <a:tab pos="1921792" algn="l"/>
                <a:tab pos="2562388" algn="l"/>
                <a:tab pos="3202989" algn="l"/>
                <a:tab pos="3843585" algn="l"/>
                <a:tab pos="4484188" algn="l"/>
                <a:tab pos="5124785" algn="l"/>
                <a:tab pos="5765384" algn="l"/>
                <a:tab pos="6405977" algn="l"/>
                <a:tab pos="7046578" algn="l"/>
              </a:tabLst>
              <a:defRPr>
                <a:solidFill>
                  <a:srgbClr val="000000"/>
                </a:solidFill>
              </a:defRPr>
            </a:lvl1pPr>
          </a:lstStyle>
          <a:p>
            <a:pPr defTabSz="320302"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3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050" tIns="32784" rIns="63050" bIns="32784" numCol="1" anchor="t" anchorCtr="0" compatLnSpc="1">
            <a:prstTxWarp prst="textNoShape">
              <a:avLst/>
            </a:prstTxWarp>
          </a:bodyPr>
          <a:lstStyle>
            <a:lvl1pPr>
              <a:buClrTx/>
              <a:buFontTx/>
              <a:buNone/>
              <a:tabLst>
                <a:tab pos="0" algn="l"/>
                <a:tab pos="640596" algn="l"/>
                <a:tab pos="1281194" algn="l"/>
                <a:tab pos="1921792" algn="l"/>
                <a:tab pos="2562388" algn="l"/>
                <a:tab pos="3202989" algn="l"/>
                <a:tab pos="3843585" algn="l"/>
                <a:tab pos="4484188" algn="l"/>
                <a:tab pos="5124785" algn="l"/>
                <a:tab pos="5765384" algn="l"/>
                <a:tab pos="6405977" algn="l"/>
                <a:tab pos="7046578" algn="l"/>
              </a:tabLst>
              <a:defRPr>
                <a:solidFill>
                  <a:srgbClr val="000000"/>
                </a:solidFill>
              </a:defRPr>
            </a:lvl1pPr>
          </a:lstStyle>
          <a:p>
            <a:pPr defTabSz="320302" eaLnBrk="0" hangingPunct="0">
              <a:buSzPct val="100000"/>
            </a:pPr>
            <a:fld id="{2EE7642A-7B80-D448-BF65-EEDFC4BA5E40}" type="slidenum">
              <a:rPr lang="en-US" sz="1800" smtClean="0">
                <a:latin typeface="Arial" charset="0"/>
                <a:cs typeface="DejaVu Sans" charset="0"/>
              </a:rPr>
              <a:pPr defTabSz="320302"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849295914"/>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Lst>
  <p:txStyles>
    <p:titleStyle>
      <a:lvl1pPr algn="ctr" defTabSz="320302"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0483" indent="-200189"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0745"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1046"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1347"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1647"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1937"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2246"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2545"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226" indent="-240226" algn="l" defTabSz="320302"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0483" indent="-200189" algn="l" defTabSz="320302"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0745" indent="-160153" algn="l" defTabSz="320302"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1046" indent="-160153" algn="l" defTabSz="320302"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1347" indent="-160153" algn="l" defTabSz="320302"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1647" indent="-160153" algn="l" defTabSz="320302"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1937" indent="-160153" algn="l" defTabSz="320302"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2246" indent="-160153" algn="l" defTabSz="320302"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2545" indent="-160153" algn="l" defTabSz="320302"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0302" rtl="0" eaLnBrk="1" latinLnBrk="0" hangingPunct="1">
        <a:defRPr sz="1300" kern="1200">
          <a:solidFill>
            <a:schemeClr val="tx1"/>
          </a:solidFill>
          <a:latin typeface="+mn-lt"/>
          <a:ea typeface="+mn-ea"/>
          <a:cs typeface="+mn-cs"/>
        </a:defRPr>
      </a:lvl1pPr>
      <a:lvl2pPr marL="320302" algn="l" defTabSz="320302" rtl="0" eaLnBrk="1" latinLnBrk="0" hangingPunct="1">
        <a:defRPr sz="1300" kern="1200">
          <a:solidFill>
            <a:schemeClr val="tx1"/>
          </a:solidFill>
          <a:latin typeface="+mn-lt"/>
          <a:ea typeface="+mn-ea"/>
          <a:cs typeface="+mn-cs"/>
        </a:defRPr>
      </a:lvl2pPr>
      <a:lvl3pPr marL="640596" algn="l" defTabSz="320302" rtl="0" eaLnBrk="1" latinLnBrk="0" hangingPunct="1">
        <a:defRPr sz="1300" kern="1200">
          <a:solidFill>
            <a:schemeClr val="tx1"/>
          </a:solidFill>
          <a:latin typeface="+mn-lt"/>
          <a:ea typeface="+mn-ea"/>
          <a:cs typeface="+mn-cs"/>
        </a:defRPr>
      </a:lvl3pPr>
      <a:lvl4pPr marL="960893" algn="l" defTabSz="320302" rtl="0" eaLnBrk="1" latinLnBrk="0" hangingPunct="1">
        <a:defRPr sz="1300" kern="1200">
          <a:solidFill>
            <a:schemeClr val="tx1"/>
          </a:solidFill>
          <a:latin typeface="+mn-lt"/>
          <a:ea typeface="+mn-ea"/>
          <a:cs typeface="+mn-cs"/>
        </a:defRPr>
      </a:lvl4pPr>
      <a:lvl5pPr marL="1281194" algn="l" defTabSz="320302" rtl="0" eaLnBrk="1" latinLnBrk="0" hangingPunct="1">
        <a:defRPr sz="1300" kern="1200">
          <a:solidFill>
            <a:schemeClr val="tx1"/>
          </a:solidFill>
          <a:latin typeface="+mn-lt"/>
          <a:ea typeface="+mn-ea"/>
          <a:cs typeface="+mn-cs"/>
        </a:defRPr>
      </a:lvl5pPr>
      <a:lvl6pPr marL="1601494" algn="l" defTabSz="320302" rtl="0" eaLnBrk="1" latinLnBrk="0" hangingPunct="1">
        <a:defRPr sz="1300" kern="1200">
          <a:solidFill>
            <a:schemeClr val="tx1"/>
          </a:solidFill>
          <a:latin typeface="+mn-lt"/>
          <a:ea typeface="+mn-ea"/>
          <a:cs typeface="+mn-cs"/>
        </a:defRPr>
      </a:lvl6pPr>
      <a:lvl7pPr marL="1921792" algn="l" defTabSz="320302" rtl="0" eaLnBrk="1" latinLnBrk="0" hangingPunct="1">
        <a:defRPr sz="1300" kern="1200">
          <a:solidFill>
            <a:schemeClr val="tx1"/>
          </a:solidFill>
          <a:latin typeface="+mn-lt"/>
          <a:ea typeface="+mn-ea"/>
          <a:cs typeface="+mn-cs"/>
        </a:defRPr>
      </a:lvl7pPr>
      <a:lvl8pPr marL="2242096" algn="l" defTabSz="320302" rtl="0" eaLnBrk="1" latinLnBrk="0" hangingPunct="1">
        <a:defRPr sz="1300" kern="1200">
          <a:solidFill>
            <a:schemeClr val="tx1"/>
          </a:solidFill>
          <a:latin typeface="+mn-lt"/>
          <a:ea typeface="+mn-ea"/>
          <a:cs typeface="+mn-cs"/>
        </a:defRPr>
      </a:lvl8pPr>
      <a:lvl9pPr marL="2562388" algn="l" defTabSz="320302" rtl="0" eaLnBrk="1" latinLnBrk="0" hangingPunct="1">
        <a:defRPr sz="13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pitchFamily="-105" charset="0"/>
                <a:ea typeface="+mn-ea"/>
                <a:cs typeface="+mn-cs"/>
              </a:defRPr>
            </a:lvl1pPr>
          </a:lstStyle>
          <a:p>
            <a:pPr>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cs typeface="Geneva" charset="0"/>
              </a:defRPr>
            </a:lvl1pPr>
          </a:lstStyle>
          <a:p>
            <a:pPr>
              <a:defRPr/>
            </a:pPr>
            <a:fld id="{8FA74DDF-3DBF-B84B-BC1F-DFD239E48744}" type="slidenum">
              <a:rPr lang="en-US">
                <a:solidFill>
                  <a:srgbClr val="FFFFFF"/>
                </a:solidFill>
              </a:rPr>
              <a:pPr>
                <a:defRPr/>
              </a:pPr>
              <a:t>‹#›</a:t>
            </a:fld>
            <a:endParaRPr lang="en-US">
              <a:solidFill>
                <a:srgbClr val="FFFFFF"/>
              </a:solidFill>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pitchFamily="-105" charset="0"/>
                <a:ea typeface="+mn-ea"/>
                <a:cs typeface="+mn-cs"/>
              </a:defRPr>
            </a:lvl1pPr>
          </a:lstStyle>
          <a:p>
            <a:pPr>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389690"/>
      </p:ext>
    </p:extLst>
  </p:cSld>
  <p:clrMap bg1="dk2" tx1="lt1" bg2="dk1" tx2="lt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 id="2147484026" r:id="rId12"/>
    <p:sldLayoutId id="2147484027" r:id="rId13"/>
    <p:sldLayoutId id="2147484028"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charset="0"/>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Geneva"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Geneva" charset="-128"/>
          <a:cs typeface="Arial"/>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5956386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88FB668-FAE3-7E43-955D-C26A02E5DC78}"/>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AB29A3F-F257-3C48-AE6A-CE5CDF71C68D}"/>
              </a:ext>
            </a:extLst>
          </p:cNvPr>
          <p:cNvSpPr>
            <a:spLocks noGrp="1" noChangeArrowheads="1"/>
          </p:cNvSpPr>
          <p:nvPr>
            <p:ph type="body" idx="1"/>
          </p:nvPr>
        </p:nvSpPr>
        <p:spPr bwMode="auto">
          <a:xfrm>
            <a:off x="1447800" y="1600200"/>
            <a:ext cx="72390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a:extLst>
              <a:ext uri="{FF2B5EF4-FFF2-40B4-BE49-F238E27FC236}">
                <a16:creationId xmlns:a16="http://schemas.microsoft.com/office/drawing/2014/main" id="{ECAA0D53-9772-A845-B023-5B6DEF48D397}"/>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a:defRPr/>
            </a:pPr>
            <a:endParaRPr lang="en-US"/>
          </a:p>
        </p:txBody>
      </p:sp>
      <p:sp>
        <p:nvSpPr>
          <p:cNvPr id="1029" name="Rectangle 5">
            <a:extLst>
              <a:ext uri="{FF2B5EF4-FFF2-40B4-BE49-F238E27FC236}">
                <a16:creationId xmlns:a16="http://schemas.microsoft.com/office/drawing/2014/main" id="{3D52746C-29D4-DA4D-84EB-399ECF86CA95}"/>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a:defRPr/>
            </a:pPr>
            <a:endParaRPr lang="en-US"/>
          </a:p>
        </p:txBody>
      </p:sp>
      <p:sp>
        <p:nvSpPr>
          <p:cNvPr id="1030" name="Rectangle 6">
            <a:extLst>
              <a:ext uri="{FF2B5EF4-FFF2-40B4-BE49-F238E27FC236}">
                <a16:creationId xmlns:a16="http://schemas.microsoft.com/office/drawing/2014/main" id="{516C0AE9-736D-3443-B467-55DE3B81038E}"/>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724678EA-7FF9-4C42-B914-06A67FE4458D}" type="slidenum">
              <a:rPr lang="en-US" altLang="en-US"/>
              <a:pPr/>
              <a:t>‹#›</a:t>
            </a:fld>
            <a:endParaRPr lang="en-US" altLang="en-US"/>
          </a:p>
        </p:txBody>
      </p:sp>
    </p:spTree>
    <p:extLst>
      <p:ext uri="{BB962C8B-B14F-4D97-AF65-F5344CB8AC3E}">
        <p14:creationId xmlns:p14="http://schemas.microsoft.com/office/powerpoint/2010/main" val="4043555473"/>
      </p:ext>
    </p:extLst>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 id="2147484041" r:id="rId12"/>
    <p:sldLayoutId id="2147484042" r:id="rId13"/>
    <p:sldLayoutId id="2147484043" r:id="rId14"/>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ea typeface="Arial" charset="0"/>
          <a:cs typeface="Arial" charset="0"/>
        </a:defRPr>
      </a:lvl2pPr>
      <a:lvl3pPr algn="ctr" rtl="0" eaLnBrk="0" fontAlgn="base" hangingPunct="0">
        <a:spcBef>
          <a:spcPct val="0"/>
        </a:spcBef>
        <a:spcAft>
          <a:spcPct val="0"/>
        </a:spcAft>
        <a:defRPr sz="4400" b="1">
          <a:solidFill>
            <a:schemeClr val="tx2"/>
          </a:solidFill>
          <a:latin typeface="Arial" charset="0"/>
          <a:ea typeface="Arial" charset="0"/>
          <a:cs typeface="Arial" charset="0"/>
        </a:defRPr>
      </a:lvl3pPr>
      <a:lvl4pPr algn="ctr" rtl="0" eaLnBrk="0" fontAlgn="base" hangingPunct="0">
        <a:spcBef>
          <a:spcPct val="0"/>
        </a:spcBef>
        <a:spcAft>
          <a:spcPct val="0"/>
        </a:spcAft>
        <a:defRPr sz="4400" b="1">
          <a:solidFill>
            <a:schemeClr val="tx2"/>
          </a:solidFill>
          <a:latin typeface="Arial" charset="0"/>
          <a:ea typeface="Arial" charset="0"/>
          <a:cs typeface="Arial" charset="0"/>
        </a:defRPr>
      </a:lvl4pPr>
      <a:lvl5pPr algn="ctr" rtl="0" eaLnBrk="0" fontAlgn="base" hangingPunct="0">
        <a:spcBef>
          <a:spcPct val="0"/>
        </a:spcBef>
        <a:spcAft>
          <a:spcPct val="0"/>
        </a:spcAft>
        <a:defRPr sz="4400" b="1">
          <a:solidFill>
            <a:schemeClr val="tx2"/>
          </a:solidFill>
          <a:latin typeface="Arial" charset="0"/>
          <a:ea typeface="Arial"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mn-ea"/>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27"/>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1903488500"/>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 id="2147484056"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5762" algn="ctr" rtl="0" fontAlgn="base">
        <a:spcBef>
          <a:spcPct val="0"/>
        </a:spcBef>
        <a:spcAft>
          <a:spcPct val="0"/>
        </a:spcAft>
        <a:defRPr sz="4400">
          <a:solidFill>
            <a:schemeClr val="tx2"/>
          </a:solidFill>
          <a:latin typeface="Arial" pitchFamily="-112" charset="0"/>
        </a:defRPr>
      </a:lvl6pPr>
      <a:lvl7pPr marL="911519" algn="ctr" rtl="0" fontAlgn="base">
        <a:spcBef>
          <a:spcPct val="0"/>
        </a:spcBef>
        <a:spcAft>
          <a:spcPct val="0"/>
        </a:spcAft>
        <a:defRPr sz="4400">
          <a:solidFill>
            <a:schemeClr val="tx2"/>
          </a:solidFill>
          <a:latin typeface="Arial" pitchFamily="-112" charset="0"/>
        </a:defRPr>
      </a:lvl7pPr>
      <a:lvl8pPr marL="1367277" algn="ctr" rtl="0" fontAlgn="base">
        <a:spcBef>
          <a:spcPct val="0"/>
        </a:spcBef>
        <a:spcAft>
          <a:spcPct val="0"/>
        </a:spcAft>
        <a:defRPr sz="4400">
          <a:solidFill>
            <a:schemeClr val="tx2"/>
          </a:solidFill>
          <a:latin typeface="Arial" pitchFamily="-112" charset="0"/>
        </a:defRPr>
      </a:lvl8pPr>
      <a:lvl9pPr marL="1823035" algn="ctr" rtl="0" fontAlgn="base">
        <a:spcBef>
          <a:spcPct val="0"/>
        </a:spcBef>
        <a:spcAft>
          <a:spcPct val="0"/>
        </a:spcAft>
        <a:defRPr sz="4400">
          <a:solidFill>
            <a:schemeClr val="tx2"/>
          </a:solidFill>
          <a:latin typeface="Arial" pitchFamily="-112" charset="0"/>
        </a:defRPr>
      </a:lvl9pPr>
    </p:titleStyle>
    <p:bodyStyle>
      <a:lvl1pPr marL="341819" indent="-341819"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0605" indent="-284846"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39397" indent="-227888"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595157" indent="-227888"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0913" indent="-227888"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06676" indent="-227888" algn="l" rtl="0" fontAlgn="base">
        <a:spcBef>
          <a:spcPct val="20000"/>
        </a:spcBef>
        <a:spcAft>
          <a:spcPct val="0"/>
        </a:spcAft>
        <a:buChar char="»"/>
        <a:defRPr sz="2000">
          <a:solidFill>
            <a:schemeClr val="tx1"/>
          </a:solidFill>
          <a:latin typeface="+mn-lt"/>
          <a:ea typeface="ＭＳ Ｐゴシック" pitchFamily="-112" charset="-128"/>
        </a:defRPr>
      </a:lvl6pPr>
      <a:lvl7pPr marL="2962433" indent="-227888" algn="l" rtl="0" fontAlgn="base">
        <a:spcBef>
          <a:spcPct val="20000"/>
        </a:spcBef>
        <a:spcAft>
          <a:spcPct val="0"/>
        </a:spcAft>
        <a:buChar char="»"/>
        <a:defRPr sz="2000">
          <a:solidFill>
            <a:schemeClr val="tx1"/>
          </a:solidFill>
          <a:latin typeface="+mn-lt"/>
          <a:ea typeface="ＭＳ Ｐゴシック" pitchFamily="-112" charset="-128"/>
        </a:defRPr>
      </a:lvl7pPr>
      <a:lvl8pPr marL="3418191" indent="-227888" algn="l" rtl="0" fontAlgn="base">
        <a:spcBef>
          <a:spcPct val="20000"/>
        </a:spcBef>
        <a:spcAft>
          <a:spcPct val="0"/>
        </a:spcAft>
        <a:buChar char="»"/>
        <a:defRPr sz="2000">
          <a:solidFill>
            <a:schemeClr val="tx1"/>
          </a:solidFill>
          <a:latin typeface="+mn-lt"/>
          <a:ea typeface="ＭＳ Ｐゴシック" pitchFamily="-112" charset="-128"/>
        </a:defRPr>
      </a:lvl8pPr>
      <a:lvl9pPr marL="3873948" indent="-227888"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5762" rtl="0" eaLnBrk="1" latinLnBrk="0" hangingPunct="1">
        <a:defRPr sz="1800" kern="1200">
          <a:solidFill>
            <a:schemeClr val="tx1"/>
          </a:solidFill>
          <a:latin typeface="+mn-lt"/>
          <a:ea typeface="+mn-ea"/>
          <a:cs typeface="+mn-cs"/>
        </a:defRPr>
      </a:lvl1pPr>
      <a:lvl2pPr marL="455762" algn="l" defTabSz="455762" rtl="0" eaLnBrk="1" latinLnBrk="0" hangingPunct="1">
        <a:defRPr sz="1800" kern="1200">
          <a:solidFill>
            <a:schemeClr val="tx1"/>
          </a:solidFill>
          <a:latin typeface="+mn-lt"/>
          <a:ea typeface="+mn-ea"/>
          <a:cs typeface="+mn-cs"/>
        </a:defRPr>
      </a:lvl2pPr>
      <a:lvl3pPr marL="911519" algn="l" defTabSz="455762" rtl="0" eaLnBrk="1" latinLnBrk="0" hangingPunct="1">
        <a:defRPr sz="1800" kern="1200">
          <a:solidFill>
            <a:schemeClr val="tx1"/>
          </a:solidFill>
          <a:latin typeface="+mn-lt"/>
          <a:ea typeface="+mn-ea"/>
          <a:cs typeface="+mn-cs"/>
        </a:defRPr>
      </a:lvl3pPr>
      <a:lvl4pPr marL="1367277" algn="l" defTabSz="455762" rtl="0" eaLnBrk="1" latinLnBrk="0" hangingPunct="1">
        <a:defRPr sz="1800" kern="1200">
          <a:solidFill>
            <a:schemeClr val="tx1"/>
          </a:solidFill>
          <a:latin typeface="+mn-lt"/>
          <a:ea typeface="+mn-ea"/>
          <a:cs typeface="+mn-cs"/>
        </a:defRPr>
      </a:lvl4pPr>
      <a:lvl5pPr marL="1823035" algn="l" defTabSz="455762" rtl="0" eaLnBrk="1" latinLnBrk="0" hangingPunct="1">
        <a:defRPr sz="1800" kern="1200">
          <a:solidFill>
            <a:schemeClr val="tx1"/>
          </a:solidFill>
          <a:latin typeface="+mn-lt"/>
          <a:ea typeface="+mn-ea"/>
          <a:cs typeface="+mn-cs"/>
        </a:defRPr>
      </a:lvl5pPr>
      <a:lvl6pPr marL="2278794" algn="l" defTabSz="455762" rtl="0" eaLnBrk="1" latinLnBrk="0" hangingPunct="1">
        <a:defRPr sz="1800" kern="1200">
          <a:solidFill>
            <a:schemeClr val="tx1"/>
          </a:solidFill>
          <a:latin typeface="+mn-lt"/>
          <a:ea typeface="+mn-ea"/>
          <a:cs typeface="+mn-cs"/>
        </a:defRPr>
      </a:lvl6pPr>
      <a:lvl7pPr marL="2734551" algn="l" defTabSz="455762" rtl="0" eaLnBrk="1" latinLnBrk="0" hangingPunct="1">
        <a:defRPr sz="1800" kern="1200">
          <a:solidFill>
            <a:schemeClr val="tx1"/>
          </a:solidFill>
          <a:latin typeface="+mn-lt"/>
          <a:ea typeface="+mn-ea"/>
          <a:cs typeface="+mn-cs"/>
        </a:defRPr>
      </a:lvl7pPr>
      <a:lvl8pPr marL="3190313" algn="l" defTabSz="455762" rtl="0" eaLnBrk="1" latinLnBrk="0" hangingPunct="1">
        <a:defRPr sz="1800" kern="1200">
          <a:solidFill>
            <a:schemeClr val="tx1"/>
          </a:solidFill>
          <a:latin typeface="+mn-lt"/>
          <a:ea typeface="+mn-ea"/>
          <a:cs typeface="+mn-cs"/>
        </a:defRPr>
      </a:lvl8pPr>
      <a:lvl9pPr marL="3646069" algn="l" defTabSz="455762"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714612040"/>
      </p:ext>
    </p:extLst>
  </p:cSld>
  <p:clrMap bg1="lt1" tx1="dk1" bg2="lt2" tx2="dk2" accent1="accent1" accent2="accent2" accent3="accent3" accent4="accent4" accent5="accent5" accent6="accent6" hlink="hlink" folHlink="folHlink"/>
  <p:sldLayoutIdLst>
    <p:sldLayoutId id="2147484058"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499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099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497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1998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1244" indent="-341244" algn="l" rtl="0" eaLnBrk="0" fontAlgn="base" hangingPunct="0">
        <a:spcBef>
          <a:spcPct val="20000"/>
        </a:spcBef>
        <a:spcAft>
          <a:spcPct val="0"/>
        </a:spcAft>
        <a:buChar char="•"/>
        <a:defRPr sz="3200">
          <a:solidFill>
            <a:schemeClr val="tx1"/>
          </a:solidFill>
          <a:latin typeface="+mn-lt"/>
          <a:ea typeface="+mn-ea"/>
          <a:cs typeface="+mn-cs"/>
        </a:defRPr>
      </a:lvl1pPr>
      <a:lvl2pPr marL="739354" indent="-284372" algn="l" rtl="0" eaLnBrk="0" fontAlgn="base" hangingPunct="0">
        <a:spcBef>
          <a:spcPct val="20000"/>
        </a:spcBef>
        <a:spcAft>
          <a:spcPct val="0"/>
        </a:spcAft>
        <a:buChar char="–"/>
        <a:defRPr sz="2800">
          <a:solidFill>
            <a:schemeClr val="tx1"/>
          </a:solidFill>
          <a:latin typeface="+mn-lt"/>
          <a:ea typeface="+mn-ea"/>
          <a:cs typeface="+mn-cs"/>
        </a:defRPr>
      </a:lvl2pPr>
      <a:lvl3pPr marL="1137471" indent="-227503" algn="l" rtl="0" eaLnBrk="0" fontAlgn="base" hangingPunct="0">
        <a:spcBef>
          <a:spcPct val="20000"/>
        </a:spcBef>
        <a:spcAft>
          <a:spcPct val="0"/>
        </a:spcAft>
        <a:buChar char="•"/>
        <a:defRPr sz="2400">
          <a:solidFill>
            <a:schemeClr val="tx1"/>
          </a:solidFill>
          <a:latin typeface="+mn-lt"/>
          <a:ea typeface="+mn-ea"/>
          <a:cs typeface="+mn-cs"/>
        </a:defRPr>
      </a:lvl3pPr>
      <a:lvl4pPr marL="1592476" indent="-227503" algn="l" rtl="0" eaLnBrk="0" fontAlgn="base" hangingPunct="0">
        <a:spcBef>
          <a:spcPct val="20000"/>
        </a:spcBef>
        <a:spcAft>
          <a:spcPct val="0"/>
        </a:spcAft>
        <a:buChar char="–"/>
        <a:defRPr sz="2000">
          <a:solidFill>
            <a:schemeClr val="tx1"/>
          </a:solidFill>
          <a:latin typeface="+mn-lt"/>
          <a:ea typeface="+mn-ea"/>
          <a:cs typeface="+mn-cs"/>
        </a:defRPr>
      </a:lvl4pPr>
      <a:lvl5pPr marL="2047459" indent="-227503" algn="l" rtl="0" eaLnBrk="0" fontAlgn="base" hangingPunct="0">
        <a:spcBef>
          <a:spcPct val="20000"/>
        </a:spcBef>
        <a:spcAft>
          <a:spcPct val="0"/>
        </a:spcAft>
        <a:buChar char="»"/>
        <a:defRPr sz="2000">
          <a:solidFill>
            <a:schemeClr val="tx1"/>
          </a:solidFill>
          <a:latin typeface="+mn-lt"/>
          <a:ea typeface="+mn-ea"/>
          <a:cs typeface="+mn-cs"/>
        </a:defRPr>
      </a:lvl5pPr>
      <a:lvl6pPr marL="2502447" indent="-227503" algn="l" rtl="0" fontAlgn="base">
        <a:spcBef>
          <a:spcPct val="20000"/>
        </a:spcBef>
        <a:spcAft>
          <a:spcPct val="0"/>
        </a:spcAft>
        <a:buChar char="»"/>
        <a:defRPr sz="2000">
          <a:solidFill>
            <a:schemeClr val="tx1"/>
          </a:solidFill>
          <a:latin typeface="+mn-lt"/>
          <a:ea typeface="+mn-ea"/>
          <a:cs typeface="+mn-cs"/>
        </a:defRPr>
      </a:lvl6pPr>
      <a:lvl7pPr marL="2957449" indent="-227503" algn="l" rtl="0" fontAlgn="base">
        <a:spcBef>
          <a:spcPct val="20000"/>
        </a:spcBef>
        <a:spcAft>
          <a:spcPct val="0"/>
        </a:spcAft>
        <a:buChar char="»"/>
        <a:defRPr sz="2000">
          <a:solidFill>
            <a:schemeClr val="tx1"/>
          </a:solidFill>
          <a:latin typeface="+mn-lt"/>
          <a:ea typeface="+mn-ea"/>
          <a:cs typeface="+mn-cs"/>
        </a:defRPr>
      </a:lvl7pPr>
      <a:lvl8pPr marL="3412431" indent="-227503" algn="l" rtl="0" fontAlgn="base">
        <a:spcBef>
          <a:spcPct val="20000"/>
        </a:spcBef>
        <a:spcAft>
          <a:spcPct val="0"/>
        </a:spcAft>
        <a:buChar char="»"/>
        <a:defRPr sz="2000">
          <a:solidFill>
            <a:schemeClr val="tx1"/>
          </a:solidFill>
          <a:latin typeface="+mn-lt"/>
          <a:ea typeface="+mn-ea"/>
          <a:cs typeface="+mn-cs"/>
        </a:defRPr>
      </a:lvl8pPr>
      <a:lvl9pPr marL="3867430" indent="-22750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1591"/>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r">
              <a:defRPr sz="1400"/>
            </a:lvl1pPr>
          </a:lstStyle>
          <a:p>
            <a:pPr>
              <a:defRPr/>
            </a:pPr>
            <a:fld id="{D294187F-00A1-6040-B8D4-6AA4296BE230}" type="slidenum">
              <a:rPr lang="en-US"/>
              <a:pPr>
                <a:defRPr/>
              </a:pPr>
              <a:t>‹#›</a:t>
            </a:fld>
            <a:endParaRPr lang="en-US"/>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2013231"/>
      </p:ext>
    </p:extLst>
  </p:cSld>
  <p:clrMap bg1="dk2" tx1="lt1" bg2="dk1" tx2="lt2" accent1="accent1" accent2="accent2" accent3="accent3" accent4="accent4" accent5="accent5" accent6="accent6" hlink="hlink" folHlink="folHlink"/>
  <p:sldLayoutIdLst>
    <p:sldLayoutId id="2147484070" r:id="rId1"/>
    <p:sldLayoutId id="2147484071" r:id="rId2"/>
    <p:sldLayoutId id="2147484072" r:id="rId3"/>
    <p:sldLayoutId id="2147484073" r:id="rId4"/>
    <p:sldLayoutId id="2147484074" r:id="rId5"/>
    <p:sldLayoutId id="2147484075" r:id="rId6"/>
    <p:sldLayoutId id="2147484076" r:id="rId7"/>
    <p:sldLayoutId id="2147484077" r:id="rId8"/>
    <p:sldLayoutId id="2147484078" r:id="rId9"/>
    <p:sldLayoutId id="2147484079" r:id="rId10"/>
    <p:sldLayoutId id="2147484080" r:id="rId11"/>
    <p:sldLayoutId id="2147484081"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499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09996"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497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199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1244" indent="-341244"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39354" indent="-28437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37471" indent="-227503"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2476" indent="-227503"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47459" indent="-227503"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02447"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57449"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12431"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67430"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24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p>
            <a:pPr lvl="0"/>
            <a:r>
              <a:rPr lang="en-US"/>
              <a:t>Click to edit Master title style</a:t>
            </a:r>
          </a:p>
        </p:txBody>
      </p:sp>
      <p:sp>
        <p:nvSpPr>
          <p:cNvPr id="62467" name="Text Placeholder 2"/>
          <p:cNvSpPr>
            <a:spLocks noGrp="1"/>
          </p:cNvSpPr>
          <p:nvPr>
            <p:ph type="body" idx="1"/>
          </p:nvPr>
        </p:nvSpPr>
        <p:spPr bwMode="auto">
          <a:xfrm>
            <a:off x="457200" y="1600227"/>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0993" tIns="45499" rIns="90993" bIns="45499" numCol="1" anchor="ctr" anchorCtr="0" compatLnSpc="1">
            <a:prstTxWarp prst="textNoShape">
              <a:avLst/>
            </a:prstTxWarp>
          </a:bodyPr>
          <a:lstStyle>
            <a:lvl1pPr>
              <a:defRPr sz="1200">
                <a:solidFill>
                  <a:srgbClr val="898989"/>
                </a:solidFill>
                <a:latin typeface="Calibri" charset="0"/>
              </a:defRPr>
            </a:lvl1pPr>
          </a:lstStyle>
          <a:p>
            <a:pPr>
              <a:defRPr/>
            </a:pPr>
            <a:fld id="{3CEE925A-7575-354A-BA3E-27CD4CD31DA3}" type="datetime1">
              <a:rPr lang="en-US"/>
              <a:pPr>
                <a:defRPr/>
              </a:pPr>
              <a:t>10/3/25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0993" tIns="45499" rIns="90993" bIns="45499" numCol="1" anchor="ctr" anchorCtr="0" compatLnSpc="1">
            <a:prstTxWarp prst="textNoShape">
              <a:avLst/>
            </a:prstTxWarp>
          </a:bodyPr>
          <a:lstStyle>
            <a:lvl1pPr algn="ctr">
              <a:defRPr sz="1200">
                <a:solidFill>
                  <a:srgbClr val="898989"/>
                </a:solidFill>
                <a:latin typeface="Calibri" charset="0"/>
                <a:ea typeface="ＭＳ Ｐゴシック" charset="-128"/>
                <a:cs typeface="ＭＳ Ｐゴシック"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0993" tIns="45499" rIns="90993" bIns="45499" numCol="1" anchor="ctr" anchorCtr="0" compatLnSpc="1">
            <a:prstTxWarp prst="textNoShape">
              <a:avLst/>
            </a:prstTxWarp>
          </a:bodyPr>
          <a:lstStyle>
            <a:lvl1pPr algn="r">
              <a:defRPr sz="1200">
                <a:solidFill>
                  <a:srgbClr val="898989"/>
                </a:solidFill>
                <a:latin typeface="Calibri" charset="0"/>
              </a:defRPr>
            </a:lvl1pPr>
          </a:lstStyle>
          <a:p>
            <a:pPr>
              <a:defRPr/>
            </a:pPr>
            <a:fld id="{B619A7F9-96D5-2D40-BB12-6C5BF5525908}" type="slidenum">
              <a:rPr lang="en-US"/>
              <a:pPr>
                <a:defRPr/>
              </a:pPr>
              <a:t>‹#›</a:t>
            </a:fld>
            <a:endParaRPr lang="en-US"/>
          </a:p>
        </p:txBody>
      </p:sp>
    </p:spTree>
    <p:extLst>
      <p:ext uri="{BB962C8B-B14F-4D97-AF65-F5344CB8AC3E}">
        <p14:creationId xmlns:p14="http://schemas.microsoft.com/office/powerpoint/2010/main" val="1012133114"/>
      </p:ext>
    </p:extLst>
  </p:cSld>
  <p:clrMap bg1="lt1" tx1="dk1" bg2="lt2" tx2="dk2" accent1="accent1" accent2="accent2" accent3="accent3" accent4="accent4" accent5="accent5" accent6="accent6" hlink="hlink" folHlink="folHlink"/>
  <p:sldLayoutIdLst>
    <p:sldLayoutId id="2147484083" r:id="rId1"/>
  </p:sldLayoutIdLst>
  <p:txStyles>
    <p:titleStyle>
      <a:lvl1pPr algn="ctr"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4998" algn="ctr" rtl="0" fontAlgn="base">
        <a:spcBef>
          <a:spcPct val="0"/>
        </a:spcBef>
        <a:spcAft>
          <a:spcPct val="0"/>
        </a:spcAft>
        <a:defRPr sz="4400">
          <a:solidFill>
            <a:schemeClr val="tx1"/>
          </a:solidFill>
          <a:latin typeface="Calibri" pitchFamily="-108" charset="0"/>
        </a:defRPr>
      </a:lvl6pPr>
      <a:lvl7pPr marL="909996" algn="ctr" rtl="0" fontAlgn="base">
        <a:spcBef>
          <a:spcPct val="0"/>
        </a:spcBef>
        <a:spcAft>
          <a:spcPct val="0"/>
        </a:spcAft>
        <a:defRPr sz="4400">
          <a:solidFill>
            <a:schemeClr val="tx1"/>
          </a:solidFill>
          <a:latin typeface="Calibri" pitchFamily="-108" charset="0"/>
        </a:defRPr>
      </a:lvl7pPr>
      <a:lvl8pPr marL="1364972" algn="ctr" rtl="0" fontAlgn="base">
        <a:spcBef>
          <a:spcPct val="0"/>
        </a:spcBef>
        <a:spcAft>
          <a:spcPct val="0"/>
        </a:spcAft>
        <a:defRPr sz="4400">
          <a:solidFill>
            <a:schemeClr val="tx1"/>
          </a:solidFill>
          <a:latin typeface="Calibri" pitchFamily="-108" charset="0"/>
        </a:defRPr>
      </a:lvl8pPr>
      <a:lvl9pPr marL="1819980" algn="ctr" rtl="0" fontAlgn="base">
        <a:spcBef>
          <a:spcPct val="0"/>
        </a:spcBef>
        <a:spcAft>
          <a:spcPct val="0"/>
        </a:spcAft>
        <a:defRPr sz="4400">
          <a:solidFill>
            <a:schemeClr val="tx1"/>
          </a:solidFill>
          <a:latin typeface="Calibri" pitchFamily="-108" charset="0"/>
        </a:defRPr>
      </a:lvl9pPr>
    </p:titleStyle>
    <p:bodyStyle>
      <a:lvl1pPr marL="341244" indent="-341244"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8" charset="-128"/>
          <a:cs typeface="ＭＳ Ｐゴシック" pitchFamily="-108" charset="-128"/>
        </a:defRPr>
      </a:lvl1pPr>
      <a:lvl2pPr marL="739354" indent="-284372"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8" charset="-128"/>
          <a:cs typeface="+mn-cs"/>
        </a:defRPr>
      </a:lvl2pPr>
      <a:lvl3pPr marL="1137471" indent="-227503"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34" charset="-128"/>
          <a:cs typeface="Geneva" charset="0"/>
        </a:defRPr>
      </a:lvl3pPr>
      <a:lvl4pPr marL="1592476" indent="-227503"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34" charset="-128"/>
          <a:cs typeface="Geneva" charset="0"/>
        </a:defRPr>
      </a:lvl4pPr>
      <a:lvl5pPr marL="2047459" indent="-227503"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34" charset="-128"/>
          <a:cs typeface="Geneva" charset="0"/>
        </a:defRPr>
      </a:lvl5pPr>
      <a:lvl6pPr marL="2502447" indent="-227503" algn="l" defTabSz="90999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7449" indent="-227503" algn="l" defTabSz="90999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2431" indent="-227503" algn="l" defTabSz="90999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7430" indent="-227503" algn="l" defTabSz="90999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9996" rtl="0" eaLnBrk="1" latinLnBrk="0" hangingPunct="1">
        <a:defRPr sz="1800" kern="1200">
          <a:solidFill>
            <a:schemeClr val="tx1"/>
          </a:solidFill>
          <a:latin typeface="+mn-lt"/>
          <a:ea typeface="+mn-ea"/>
          <a:cs typeface="+mn-cs"/>
        </a:defRPr>
      </a:lvl1pPr>
      <a:lvl2pPr marL="454998" algn="l" defTabSz="909996" rtl="0" eaLnBrk="1" latinLnBrk="0" hangingPunct="1">
        <a:defRPr sz="1800" kern="1200">
          <a:solidFill>
            <a:schemeClr val="tx1"/>
          </a:solidFill>
          <a:latin typeface="+mn-lt"/>
          <a:ea typeface="+mn-ea"/>
          <a:cs typeface="+mn-cs"/>
        </a:defRPr>
      </a:lvl2pPr>
      <a:lvl3pPr marL="909996" algn="l" defTabSz="909996" rtl="0" eaLnBrk="1" latinLnBrk="0" hangingPunct="1">
        <a:defRPr sz="1800" kern="1200">
          <a:solidFill>
            <a:schemeClr val="tx1"/>
          </a:solidFill>
          <a:latin typeface="+mn-lt"/>
          <a:ea typeface="+mn-ea"/>
          <a:cs typeface="+mn-cs"/>
        </a:defRPr>
      </a:lvl3pPr>
      <a:lvl4pPr marL="1364972" algn="l" defTabSz="909996" rtl="0" eaLnBrk="1" latinLnBrk="0" hangingPunct="1">
        <a:defRPr sz="1800" kern="1200">
          <a:solidFill>
            <a:schemeClr val="tx1"/>
          </a:solidFill>
          <a:latin typeface="+mn-lt"/>
          <a:ea typeface="+mn-ea"/>
          <a:cs typeface="+mn-cs"/>
        </a:defRPr>
      </a:lvl4pPr>
      <a:lvl5pPr marL="1819980" algn="l" defTabSz="909996" rtl="0" eaLnBrk="1" latinLnBrk="0" hangingPunct="1">
        <a:defRPr sz="1800" kern="1200">
          <a:solidFill>
            <a:schemeClr val="tx1"/>
          </a:solidFill>
          <a:latin typeface="+mn-lt"/>
          <a:ea typeface="+mn-ea"/>
          <a:cs typeface="+mn-cs"/>
        </a:defRPr>
      </a:lvl5pPr>
      <a:lvl6pPr marL="2274953" algn="l" defTabSz="909996" rtl="0" eaLnBrk="1" latinLnBrk="0" hangingPunct="1">
        <a:defRPr sz="1800" kern="1200">
          <a:solidFill>
            <a:schemeClr val="tx1"/>
          </a:solidFill>
          <a:latin typeface="+mn-lt"/>
          <a:ea typeface="+mn-ea"/>
          <a:cs typeface="+mn-cs"/>
        </a:defRPr>
      </a:lvl6pPr>
      <a:lvl7pPr marL="2729942" algn="l" defTabSz="909996" rtl="0" eaLnBrk="1" latinLnBrk="0" hangingPunct="1">
        <a:defRPr sz="1800" kern="1200">
          <a:solidFill>
            <a:schemeClr val="tx1"/>
          </a:solidFill>
          <a:latin typeface="+mn-lt"/>
          <a:ea typeface="+mn-ea"/>
          <a:cs typeface="+mn-cs"/>
        </a:defRPr>
      </a:lvl7pPr>
      <a:lvl8pPr marL="3184932" algn="l" defTabSz="909996" rtl="0" eaLnBrk="1" latinLnBrk="0" hangingPunct="1">
        <a:defRPr sz="1800" kern="1200">
          <a:solidFill>
            <a:schemeClr val="tx1"/>
          </a:solidFill>
          <a:latin typeface="+mn-lt"/>
          <a:ea typeface="+mn-ea"/>
          <a:cs typeface="+mn-cs"/>
        </a:defRPr>
      </a:lvl8pPr>
      <a:lvl9pPr marL="3639924" algn="l" defTabSz="909996"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Times New Roman" charset="0"/>
              </a:defRPr>
            </a:lvl1pPr>
          </a:lstStyle>
          <a:p>
            <a:pPr fontAlgn="base">
              <a:spcBef>
                <a:spcPct val="0"/>
              </a:spcBef>
              <a:spcAft>
                <a:spcPct val="0"/>
              </a:spcAft>
              <a:defRPr/>
            </a:pPr>
            <a:fld id="{A79DF72F-D84F-4947-940C-29127144FD62}" type="slidenum">
              <a:rPr lang="en-US">
                <a:latin typeface="Times New Roman" charset="0"/>
                <a:ea typeface="ＭＳ Ｐゴシック" charset="0"/>
              </a:rPr>
              <a:pPr fontAlgn="base">
                <a:spcBef>
                  <a:spcPct val="0"/>
                </a:spcBef>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3804283111"/>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9" charset="-52"/>
                <a:ea typeface="+mn-ea"/>
                <a:cs typeface="+mn-cs"/>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9" charset="-52"/>
                <a:ea typeface="+mn-ea"/>
                <a:cs typeface="+mn-cs"/>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2"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19" charset="-52"/>
                <a:ea typeface="+mn-ea"/>
                <a:cs typeface="+mn-cs"/>
              </a:defRPr>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Tahoma" pitchFamily="19" charset="-52"/>
                <a:ea typeface="+mn-ea"/>
                <a:cs typeface="+mn-cs"/>
              </a:defRPr>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6CDC40E-B97B-C04E-9632-E1C110889C35}" type="slidenum">
              <a:rPr lang="en-US"/>
              <a:pPr>
                <a:defRPr/>
              </a:pPr>
              <a:t>‹#›</a:t>
            </a:fld>
            <a:endParaRPr lang="en-US"/>
          </a:p>
        </p:txBody>
      </p:sp>
    </p:spTree>
    <p:extLst>
      <p:ext uri="{BB962C8B-B14F-4D97-AF65-F5344CB8AC3E}">
        <p14:creationId xmlns:p14="http://schemas.microsoft.com/office/powerpoint/2010/main" val="822216416"/>
      </p:ext>
    </p:extLst>
  </p:cSld>
  <p:clrMap bg1="dk2" tx1="lt1" bg2="dk1" tx2="lt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46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718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90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62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868"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mn-ea"/>
                <a:cs typeface="+mn-cs"/>
              </a:defRPr>
            </a:lvl1pPr>
          </a:lstStyle>
          <a:p>
            <a:pPr>
              <a:defRPr/>
            </a:pPr>
            <a:endParaRPr lang="en-US"/>
          </a:p>
        </p:txBody>
      </p:sp>
      <p:sp>
        <p:nvSpPr>
          <p:cNvPr id="164869"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mn-ea"/>
                <a:cs typeface="+mn-cs"/>
              </a:defRPr>
            </a:lvl1pPr>
          </a:lstStyle>
          <a:p>
            <a:pPr>
              <a:defRPr/>
            </a:pPr>
            <a:endParaRPr lang="en-US"/>
          </a:p>
        </p:txBody>
      </p:sp>
      <p:sp>
        <p:nvSpPr>
          <p:cNvPr id="164870"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charset="0"/>
              </a:defRPr>
            </a:lvl1pPr>
          </a:lstStyle>
          <a:p>
            <a:pPr>
              <a:defRPr/>
            </a:pPr>
            <a:fld id="{02D6110B-0FFE-7C41-BEB9-F7EC199117E3}" type="slidenum">
              <a:rPr lang="en-US"/>
              <a:pPr>
                <a:defRPr/>
              </a:pPr>
              <a:t>‹#›</a:t>
            </a:fld>
            <a:endParaRPr lang="en-US"/>
          </a:p>
        </p:txBody>
      </p:sp>
    </p:spTree>
    <p:extLst>
      <p:ext uri="{BB962C8B-B14F-4D97-AF65-F5344CB8AC3E}">
        <p14:creationId xmlns:p14="http://schemas.microsoft.com/office/powerpoint/2010/main" val="2199137906"/>
      </p:ext>
    </p:extLst>
  </p:cSld>
  <p:clrMap bg1="lt1" tx1="dk1" bg2="lt2" tx2="dk2" accent1="accent1" accent2="accent2" accent3="accent3" accent4="accent4" accent5="accent5" accent6="accent6" hlink="hlink" folHlink="folHlink"/>
  <p:sldLayoutIdLst>
    <p:sldLayoutId id="2147484109" r:id="rId1"/>
    <p:sldLayoutId id="2147484110" r:id="rId2"/>
    <p:sldLayoutId id="2147484111" r:id="rId3"/>
    <p:sldLayoutId id="2147484112" r:id="rId4"/>
    <p:sldLayoutId id="2147484113" r:id="rId5"/>
    <p:sldLayoutId id="2147484114" r:id="rId6"/>
    <p:sldLayoutId id="2147484115" r:id="rId7"/>
    <p:sldLayoutId id="2147484116" r:id="rId8"/>
    <p:sldLayoutId id="2147484117" r:id="rId9"/>
    <p:sldLayoutId id="2147484118" r:id="rId10"/>
    <p:sldLayoutId id="214748411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9" charset="0"/>
        </a:defRPr>
      </a:lvl6pPr>
      <a:lvl7pPr marL="914400" algn="ctr" rtl="0" fontAlgn="base">
        <a:spcBef>
          <a:spcPct val="0"/>
        </a:spcBef>
        <a:spcAft>
          <a:spcPct val="0"/>
        </a:spcAft>
        <a:defRPr sz="4400">
          <a:solidFill>
            <a:schemeClr val="tx2"/>
          </a:solidFill>
          <a:latin typeface="Arial" pitchFamily="19" charset="0"/>
        </a:defRPr>
      </a:lvl7pPr>
      <a:lvl8pPr marL="1371600" algn="ctr" rtl="0" fontAlgn="base">
        <a:spcBef>
          <a:spcPct val="0"/>
        </a:spcBef>
        <a:spcAft>
          <a:spcPct val="0"/>
        </a:spcAft>
        <a:defRPr sz="4400">
          <a:solidFill>
            <a:schemeClr val="tx2"/>
          </a:solidFill>
          <a:latin typeface="Arial" pitchFamily="19" charset="0"/>
        </a:defRPr>
      </a:lvl8pPr>
      <a:lvl9pPr marL="1828800" algn="ctr" rtl="0" fontAlgn="base">
        <a:spcBef>
          <a:spcPct val="0"/>
        </a:spcBef>
        <a:spcAft>
          <a:spcPct val="0"/>
        </a:spcAft>
        <a:defRPr sz="4400">
          <a:solidFill>
            <a:schemeClr val="tx2"/>
          </a:solidFill>
          <a:latin typeface="Arial" pitchFamily="1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9159875" cy="6858000"/>
            <a:chOff x="0" y="0"/>
            <a:chExt cx="5770" cy="4320"/>
          </a:xfrm>
        </p:grpSpPr>
        <p:sp>
          <p:nvSpPr>
            <p:cNvPr id="174083"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latin typeface="Tahoma" pitchFamily="19" charset="-52"/>
                <a:ea typeface="+mn-ea"/>
                <a:cs typeface="+mn-cs"/>
              </a:endParaRPr>
            </a:p>
          </p:txBody>
        </p:sp>
        <p:sp>
          <p:nvSpPr>
            <p:cNvPr id="13321"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322"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323"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324"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325"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4089"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latin typeface="Tahoma" pitchFamily="19" charset="-52"/>
                <a:ea typeface="+mn-ea"/>
                <a:cs typeface="+mn-cs"/>
              </a:endParaRPr>
            </a:p>
          </p:txBody>
        </p:sp>
        <p:sp>
          <p:nvSpPr>
            <p:cNvPr id="174090"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latin typeface="Tahoma" pitchFamily="19" charset="-52"/>
                <a:ea typeface="+mn-ea"/>
                <a:cs typeface="+mn-cs"/>
              </a:endParaRPr>
            </a:p>
          </p:txBody>
        </p:sp>
        <p:sp>
          <p:nvSpPr>
            <p:cNvPr id="13328"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329"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330"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331"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4095"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Tahoma" pitchFamily="19" charset="-52"/>
                <a:ea typeface="+mn-ea"/>
                <a:cs typeface="+mn-cs"/>
              </a:endParaRPr>
            </a:p>
          </p:txBody>
        </p:sp>
        <p:sp>
          <p:nvSpPr>
            <p:cNvPr id="13333"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4097"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latin typeface="Tahoma" pitchFamily="19" charset="-52"/>
                <a:ea typeface="+mn-ea"/>
                <a:cs typeface="+mn-cs"/>
              </a:endParaRPr>
            </a:p>
          </p:txBody>
        </p:sp>
        <p:sp>
          <p:nvSpPr>
            <p:cNvPr id="13335"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4099"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Tahoma" pitchFamily="19" charset="-52"/>
                <a:ea typeface="+mn-ea"/>
                <a:cs typeface="+mn-cs"/>
              </a:endParaRPr>
            </a:p>
          </p:txBody>
        </p:sp>
        <p:sp>
          <p:nvSpPr>
            <p:cNvPr id="13337"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338"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339"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 xmlns:a14="http://schemas.microsoft.com/office/drawing/2010/main" w="9525">
                  <a:solidFill>
                    <a:srgbClr val="000000"/>
                  </a:solidFill>
                  <a:prstDash val="solid"/>
                  <a:round/>
                  <a:headEnd/>
                  <a:tailEnd/>
                </a14:hiddenLine>
              </a:ext>
            </a:extLst>
          </p:spPr>
          <p:txBody>
            <a:bodyPr/>
            <a:lstStyle/>
            <a:p>
              <a:endParaRPr lang="en-US"/>
            </a:p>
          </p:txBody>
        </p:sp>
        <p:sp>
          <p:nvSpPr>
            <p:cNvPr id="174103"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74104"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74105"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06"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Tahoma" pitchFamily="19" charset="-52"/>
                <a:ea typeface="+mn-ea"/>
                <a:cs typeface="+mn-cs"/>
              </a:defRPr>
            </a:lvl1pPr>
          </a:lstStyle>
          <a:p>
            <a:pPr>
              <a:defRPr/>
            </a:pPr>
            <a:endParaRPr lang="en-US"/>
          </a:p>
        </p:txBody>
      </p:sp>
      <p:sp>
        <p:nvSpPr>
          <p:cNvPr id="174107"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pPr>
              <a:defRPr/>
            </a:pPr>
            <a:fld id="{7DEE641F-C0AF-B848-B4A6-E987E43F5871}" type="slidenum">
              <a:rPr lang="en-US"/>
              <a:pPr>
                <a:defRPr/>
              </a:pPr>
              <a:t>‹#›</a:t>
            </a:fld>
            <a:endParaRPr lang="en-US"/>
          </a:p>
        </p:txBody>
      </p:sp>
      <p:sp>
        <p:nvSpPr>
          <p:cNvPr id="174108"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Tahoma" pitchFamily="19" charset="-52"/>
                <a:ea typeface="+mn-ea"/>
                <a:cs typeface="+mn-cs"/>
              </a:defRPr>
            </a:lvl1pPr>
          </a:lstStyle>
          <a:p>
            <a:pPr>
              <a:defRPr/>
            </a:pPr>
            <a:endParaRPr lang="en-US"/>
          </a:p>
        </p:txBody>
      </p:sp>
    </p:spTree>
    <p:extLst>
      <p:ext uri="{BB962C8B-B14F-4D97-AF65-F5344CB8AC3E}">
        <p14:creationId xmlns:p14="http://schemas.microsoft.com/office/powerpoint/2010/main" val="50607456"/>
      </p:ext>
    </p:extLst>
  </p:cSld>
  <p:clrMap bg1="dk2" tx1="lt1" bg2="dk1" tx2="lt2" accent1="accent1" accent2="accent2" accent3="accent3" accent4="accent4" accent5="accent5" accent6="accent6" hlink="hlink" folHlink="folHlink"/>
  <p:sldLayoutIdLst>
    <p:sldLayoutId id="2147484121" r:id="rId1"/>
    <p:sldLayoutId id="2147484122" r:id="rId2"/>
    <p:sldLayoutId id="2147484123" r:id="rId3"/>
    <p:sldLayoutId id="2147484124" r:id="rId4"/>
    <p:sldLayoutId id="2147484125" r:id="rId5"/>
    <p:sldLayoutId id="2147484126" r:id="rId6"/>
    <p:sldLayoutId id="2147484127" r:id="rId7"/>
    <p:sldLayoutId id="2147484128" r:id="rId8"/>
    <p:sldLayoutId id="2147484129" r:id="rId9"/>
    <p:sldLayoutId id="2147484130" r:id="rId10"/>
    <p:sldLayoutId id="2147484131" r:id="rId11"/>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9"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9"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9"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9" charset="-52"/>
          <a:ea typeface="ＭＳ Ｐゴシック" charset="-128"/>
          <a:cs typeface="ＭＳ Ｐゴシック"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9"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9"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9"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9"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folHlink"/>
        </a:buClr>
        <a:buSzPct val="8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9" charset="-128"/>
        </a:defRPr>
      </a:lvl2pPr>
      <a:lvl3pPr marL="1143000" indent="-228600" algn="l" rtl="0" eaLnBrk="0" fontAlgn="base" hangingPunct="0">
        <a:spcBef>
          <a:spcPct val="20000"/>
        </a:spcBef>
        <a:spcAft>
          <a:spcPct val="0"/>
        </a:spcAft>
        <a:buClr>
          <a:schemeClr val="tx2"/>
        </a:buClr>
        <a:buSzPct val="80000"/>
        <a:buFont typeface="Wingdings" charset="0"/>
        <a:buChar char="l"/>
        <a:defRPr sz="2400">
          <a:solidFill>
            <a:schemeClr val="tx1"/>
          </a:solidFill>
          <a:effectLst>
            <a:outerShdw blurRad="38100" dist="38100" dir="2700000" algn="tl">
              <a:srgbClr val="000000"/>
            </a:outerShdw>
          </a:effectLst>
          <a:latin typeface="+mn-lt"/>
          <a:ea typeface="ＭＳ Ｐゴシック" pitchFamily="19" charset="-128"/>
        </a:defRPr>
      </a:lvl3pPr>
      <a:lvl4pPr marL="1600200" indent="-228600" algn="l" rtl="0" eaLnBrk="0" fontAlgn="base" hangingPunct="0">
        <a:spcBef>
          <a:spcPct val="20000"/>
        </a:spcBef>
        <a:spcAft>
          <a:spcPct val="0"/>
        </a:spcAft>
        <a:buClr>
          <a:schemeClr val="hlink"/>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9" charset="-128"/>
        </a:defRPr>
      </a:lvl4pPr>
      <a:lvl5pPr marL="2057400" indent="-228600" algn="l" rtl="0" eaLnBrk="0" fontAlgn="base" hangingPunct="0">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9" charset="-128"/>
        </a:defRPr>
      </a:lvl5pPr>
      <a:lvl6pPr marL="2514600" indent="-228600" algn="l" rtl="0" fontAlgn="base">
        <a:spcBef>
          <a:spcPct val="20000"/>
        </a:spcBef>
        <a:spcAft>
          <a:spcPct val="0"/>
        </a:spcAft>
        <a:buClr>
          <a:schemeClr val="tx1"/>
        </a:buClr>
        <a:buSzPct val="80000"/>
        <a:buFont typeface="Wingdings" pitchFamily="19" charset="2"/>
        <a:buChar char="l"/>
        <a:defRPr sz="2000">
          <a:solidFill>
            <a:schemeClr val="tx1"/>
          </a:solidFill>
          <a:effectLst>
            <a:outerShdw blurRad="38100" dist="38100" dir="2700000" algn="tl">
              <a:srgbClr val="000000"/>
            </a:outerShdw>
          </a:effectLst>
          <a:latin typeface="+mn-lt"/>
          <a:ea typeface="ＭＳ Ｐゴシック" pitchFamily="19" charset="-128"/>
        </a:defRPr>
      </a:lvl6pPr>
      <a:lvl7pPr marL="2971800" indent="-228600" algn="l" rtl="0" fontAlgn="base">
        <a:spcBef>
          <a:spcPct val="20000"/>
        </a:spcBef>
        <a:spcAft>
          <a:spcPct val="0"/>
        </a:spcAft>
        <a:buClr>
          <a:schemeClr val="tx1"/>
        </a:buClr>
        <a:buSzPct val="80000"/>
        <a:buFont typeface="Wingdings" pitchFamily="19" charset="2"/>
        <a:buChar char="l"/>
        <a:defRPr sz="2000">
          <a:solidFill>
            <a:schemeClr val="tx1"/>
          </a:solidFill>
          <a:effectLst>
            <a:outerShdw blurRad="38100" dist="38100" dir="2700000" algn="tl">
              <a:srgbClr val="000000"/>
            </a:outerShdw>
          </a:effectLst>
          <a:latin typeface="+mn-lt"/>
          <a:ea typeface="ＭＳ Ｐゴシック" pitchFamily="19" charset="-128"/>
        </a:defRPr>
      </a:lvl7pPr>
      <a:lvl8pPr marL="3429000" indent="-228600" algn="l" rtl="0" fontAlgn="base">
        <a:spcBef>
          <a:spcPct val="20000"/>
        </a:spcBef>
        <a:spcAft>
          <a:spcPct val="0"/>
        </a:spcAft>
        <a:buClr>
          <a:schemeClr val="tx1"/>
        </a:buClr>
        <a:buSzPct val="80000"/>
        <a:buFont typeface="Wingdings" pitchFamily="19" charset="2"/>
        <a:buChar char="l"/>
        <a:defRPr sz="2000">
          <a:solidFill>
            <a:schemeClr val="tx1"/>
          </a:solidFill>
          <a:effectLst>
            <a:outerShdw blurRad="38100" dist="38100" dir="2700000" algn="tl">
              <a:srgbClr val="000000"/>
            </a:outerShdw>
          </a:effectLst>
          <a:latin typeface="+mn-lt"/>
          <a:ea typeface="ＭＳ Ｐゴシック" pitchFamily="19" charset="-128"/>
        </a:defRPr>
      </a:lvl8pPr>
      <a:lvl9pPr marL="3886200" indent="-228600" algn="l" rtl="0" fontAlgn="base">
        <a:spcBef>
          <a:spcPct val="20000"/>
        </a:spcBef>
        <a:spcAft>
          <a:spcPct val="0"/>
        </a:spcAft>
        <a:buClr>
          <a:schemeClr val="tx1"/>
        </a:buClr>
        <a:buSzPct val="80000"/>
        <a:buFont typeface="Wingdings" pitchFamily="19" charset="2"/>
        <a:buChar char="l"/>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5"/>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a:solidFill>
                  <a:srgbClr val="000000"/>
                </a:solidFill>
              </a:defRPr>
            </a:lvl1pPr>
          </a:lstStyle>
          <a:p>
            <a:pPr defTabSz="321167">
              <a:buSzPct val="100000"/>
            </a:pPr>
            <a:endParaRPr lang="en-US" sz="1800">
              <a:cs typeface="DejaVu Sans" charset="0"/>
            </a:endParaRPr>
          </a:p>
        </p:txBody>
      </p:sp>
      <p:sp>
        <p:nvSpPr>
          <p:cNvPr id="1028" name="Rectangle 4"/>
          <p:cNvSpPr>
            <a:spLocks noGrp="1" noChangeArrowheads="1"/>
          </p:cNvSpPr>
          <p:nvPr>
            <p:ph type="ftr"/>
          </p:nvPr>
        </p:nvSpPr>
        <p:spPr bwMode="auto">
          <a:xfrm>
            <a:off x="2196993"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a:solidFill>
                  <a:srgbClr val="000000"/>
                </a:solidFill>
              </a:defRPr>
            </a:lvl1pPr>
          </a:lstStyle>
          <a:p>
            <a:pPr defTabSz="321167">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a:solidFill>
                  <a:srgbClr val="000000"/>
                </a:solidFill>
              </a:defRPr>
            </a:lvl1pPr>
          </a:lstStyle>
          <a:p>
            <a:pPr defTabSz="321167">
              <a:buSzPct val="100000"/>
            </a:pPr>
            <a:fld id="{4370C4B8-28FD-CA45-96DB-445CE5F9BEB5}" type="slidenum">
              <a:rPr lang="en-US" sz="1800" smtClean="0">
                <a:cs typeface="DejaVu Sans" charset="0"/>
              </a:rPr>
              <a:pPr defTabSz="321167">
                <a:buSzPct val="100000"/>
              </a:pPr>
              <a:t>‹#›</a:t>
            </a:fld>
            <a:endParaRPr lang="en-US" sz="1800">
              <a:cs typeface="DejaVu Sans" charset="0"/>
            </a:endParaRPr>
          </a:p>
        </p:txBody>
      </p:sp>
    </p:spTree>
    <p:extLst>
      <p:ext uri="{BB962C8B-B14F-4D97-AF65-F5344CB8AC3E}">
        <p14:creationId xmlns:p14="http://schemas.microsoft.com/office/powerpoint/2010/main" val="981777313"/>
      </p:ext>
    </p:extLst>
  </p:cSld>
  <p:clrMap bg1="lt1" tx1="dk1" bg2="lt2" tx2="dk2" accent1="accent1" accent2="accent2" accent3="accent3" accent4="accent4" accent5="accent5" accent6="accent6" hlink="hlink" folHlink="folHlink"/>
  <p:sldLayoutIdLst>
    <p:sldLayoutId id="2147484133" r:id="rId1"/>
    <p:sldLayoutId id="2147484134" r:id="rId2"/>
    <p:sldLayoutId id="2147484135" r:id="rId3"/>
    <p:sldLayoutId id="2147484136" r:id="rId4"/>
    <p:sldLayoutId id="2147484137" r:id="rId5"/>
    <p:sldLayoutId id="2147484138" r:id="rId6"/>
    <p:sldLayoutId id="2147484139" r:id="rId7"/>
    <p:sldLayoutId id="2147484140" r:id="rId8"/>
    <p:sldLayoutId id="2147484141" r:id="rId9"/>
    <p:sldLayoutId id="2147484142" r:id="rId10"/>
    <p:sldLayoutId id="2147484143" r:id="rId11"/>
  </p:sldLayoutIdLst>
  <p:txStyles>
    <p:titleStyle>
      <a:lvl1pPr algn="ctr" defTabSz="321167"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896" indent="-200729"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91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08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263"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426"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589"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765"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93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75" indent="-240875" algn="l" defTabSz="321167"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896" indent="-200729" algn="l" defTabSz="321167"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918" indent="-160584" algn="l" defTabSz="321167"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088"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263"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426"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589"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765"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938"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67" rtl="0" eaLnBrk="1" latinLnBrk="0" hangingPunct="1">
        <a:defRPr sz="1300" kern="1200">
          <a:solidFill>
            <a:schemeClr val="tx1"/>
          </a:solidFill>
          <a:latin typeface="+mn-lt"/>
          <a:ea typeface="+mn-ea"/>
          <a:cs typeface="+mn-cs"/>
        </a:defRPr>
      </a:lvl1pPr>
      <a:lvl2pPr marL="321167" algn="l" defTabSz="321167" rtl="0" eaLnBrk="1" latinLnBrk="0" hangingPunct="1">
        <a:defRPr sz="1300" kern="1200">
          <a:solidFill>
            <a:schemeClr val="tx1"/>
          </a:solidFill>
          <a:latin typeface="+mn-lt"/>
          <a:ea typeface="+mn-ea"/>
          <a:cs typeface="+mn-cs"/>
        </a:defRPr>
      </a:lvl2pPr>
      <a:lvl3pPr marL="642334" algn="l" defTabSz="321167" rtl="0" eaLnBrk="1" latinLnBrk="0" hangingPunct="1">
        <a:defRPr sz="1300" kern="1200">
          <a:solidFill>
            <a:schemeClr val="tx1"/>
          </a:solidFill>
          <a:latin typeface="+mn-lt"/>
          <a:ea typeface="+mn-ea"/>
          <a:cs typeface="+mn-cs"/>
        </a:defRPr>
      </a:lvl3pPr>
      <a:lvl4pPr marL="963502" algn="l" defTabSz="321167" rtl="0" eaLnBrk="1" latinLnBrk="0" hangingPunct="1">
        <a:defRPr sz="1300" kern="1200">
          <a:solidFill>
            <a:schemeClr val="tx1"/>
          </a:solidFill>
          <a:latin typeface="+mn-lt"/>
          <a:ea typeface="+mn-ea"/>
          <a:cs typeface="+mn-cs"/>
        </a:defRPr>
      </a:lvl4pPr>
      <a:lvl5pPr marL="1284668" algn="l" defTabSz="321167" rtl="0" eaLnBrk="1" latinLnBrk="0" hangingPunct="1">
        <a:defRPr sz="1300" kern="1200">
          <a:solidFill>
            <a:schemeClr val="tx1"/>
          </a:solidFill>
          <a:latin typeface="+mn-lt"/>
          <a:ea typeface="+mn-ea"/>
          <a:cs typeface="+mn-cs"/>
        </a:defRPr>
      </a:lvl5pPr>
      <a:lvl6pPr marL="1605842" algn="l" defTabSz="321167" rtl="0" eaLnBrk="1" latinLnBrk="0" hangingPunct="1">
        <a:defRPr sz="1300" kern="1200">
          <a:solidFill>
            <a:schemeClr val="tx1"/>
          </a:solidFill>
          <a:latin typeface="+mn-lt"/>
          <a:ea typeface="+mn-ea"/>
          <a:cs typeface="+mn-cs"/>
        </a:defRPr>
      </a:lvl6pPr>
      <a:lvl7pPr marL="1927008" algn="l" defTabSz="321167" rtl="0" eaLnBrk="1" latinLnBrk="0" hangingPunct="1">
        <a:defRPr sz="1300" kern="1200">
          <a:solidFill>
            <a:schemeClr val="tx1"/>
          </a:solidFill>
          <a:latin typeface="+mn-lt"/>
          <a:ea typeface="+mn-ea"/>
          <a:cs typeface="+mn-cs"/>
        </a:defRPr>
      </a:lvl7pPr>
      <a:lvl8pPr marL="2248182" algn="l" defTabSz="321167" rtl="0" eaLnBrk="1" latinLnBrk="0" hangingPunct="1">
        <a:defRPr sz="1300" kern="1200">
          <a:solidFill>
            <a:schemeClr val="tx1"/>
          </a:solidFill>
          <a:latin typeface="+mn-lt"/>
          <a:ea typeface="+mn-ea"/>
          <a:cs typeface="+mn-cs"/>
        </a:defRPr>
      </a:lvl8pPr>
      <a:lvl9pPr marL="2569337" algn="l" defTabSz="321167" rtl="0" eaLnBrk="1" latinLnBrk="0" hangingPunct="1">
        <a:defRPr sz="1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157161564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r">
              <a:defRPr sz="1400">
                <a:solidFill>
                  <a:schemeClr val="tx2"/>
                </a:solidFill>
                <a:latin typeface="Arial Narrow" charset="0"/>
              </a:defRPr>
            </a:lvl1pPr>
          </a:lstStyle>
          <a:p>
            <a:pPr>
              <a:defRPr/>
            </a:pPr>
            <a:fld id="{4E8B1DE4-3FC0-E944-8D88-AF65AF6A5926}" type="slidenum">
              <a:rPr lang="en-US"/>
              <a:pPr>
                <a:defRPr/>
              </a:pPr>
              <a:t>‹#›</a:t>
            </a:fld>
            <a:endParaRPr lang="en-US"/>
          </a:p>
        </p:txBody>
      </p:sp>
    </p:spTree>
    <p:extLst>
      <p:ext uri="{BB962C8B-B14F-4D97-AF65-F5344CB8AC3E}">
        <p14:creationId xmlns:p14="http://schemas.microsoft.com/office/powerpoint/2010/main" val="3477185803"/>
      </p:ext>
    </p:extLst>
  </p:cSld>
  <p:clrMap bg1="lt1" tx1="dk1" bg2="lt2" tx2="dk2" accent1="accent1" accent2="accent2" accent3="accent3" accent4="accent4" accent5="accent5" accent6="accent6" hlink="hlink" folHlink="folHlink"/>
  <p:sldLayoutIdLst>
    <p:sldLayoutId id="2147484145" r:id="rId1"/>
    <p:sldLayoutId id="2147484146" r:id="rId2"/>
    <p:sldLayoutId id="2147484147" r:id="rId3"/>
    <p:sldLayoutId id="2147484148" r:id="rId4"/>
    <p:sldLayoutId id="2147484149" r:id="rId5"/>
    <p:sldLayoutId id="2147484150" r:id="rId6"/>
    <p:sldLayoutId id="2147484151" r:id="rId7"/>
    <p:sldLayoutId id="2147484152" r:id="rId8"/>
    <p:sldLayoutId id="2147484153" r:id="rId9"/>
    <p:sldLayoutId id="2147484154" r:id="rId10"/>
    <p:sldLayoutId id="2147484155" r:id="rId11"/>
  </p:sldLayoutIdLst>
  <p:txStyles>
    <p:title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6343" algn="ctr" rtl="0" fontAlgn="base">
        <a:spcBef>
          <a:spcPct val="0"/>
        </a:spcBef>
        <a:spcAft>
          <a:spcPct val="0"/>
        </a:spcAft>
        <a:defRPr sz="4400">
          <a:solidFill>
            <a:schemeClr val="tx2"/>
          </a:solidFill>
          <a:latin typeface="Arial" pitchFamily="-108" charset="0"/>
        </a:defRPr>
      </a:lvl6pPr>
      <a:lvl7pPr marL="912690" algn="ctr" rtl="0" fontAlgn="base">
        <a:spcBef>
          <a:spcPct val="0"/>
        </a:spcBef>
        <a:spcAft>
          <a:spcPct val="0"/>
        </a:spcAft>
        <a:defRPr sz="4400">
          <a:solidFill>
            <a:schemeClr val="tx2"/>
          </a:solidFill>
          <a:latin typeface="Arial" pitchFamily="-108" charset="0"/>
        </a:defRPr>
      </a:lvl7pPr>
      <a:lvl8pPr marL="1369016" algn="ctr" rtl="0" fontAlgn="base">
        <a:spcBef>
          <a:spcPct val="0"/>
        </a:spcBef>
        <a:spcAft>
          <a:spcPct val="0"/>
        </a:spcAft>
        <a:defRPr sz="4400">
          <a:solidFill>
            <a:schemeClr val="tx2"/>
          </a:solidFill>
          <a:latin typeface="Arial" pitchFamily="-108" charset="0"/>
        </a:defRPr>
      </a:lvl8pPr>
      <a:lvl9pPr marL="1825374" algn="ctr" rtl="0" fontAlgn="base">
        <a:spcBef>
          <a:spcPct val="0"/>
        </a:spcBef>
        <a:spcAft>
          <a:spcPct val="0"/>
        </a:spcAft>
        <a:defRPr sz="4400">
          <a:solidFill>
            <a:schemeClr val="tx2"/>
          </a:solidFill>
          <a:latin typeface="Arial" pitchFamily="-108" charset="0"/>
        </a:defRPr>
      </a:lvl9pPr>
    </p:titleStyle>
    <p:bodyStyle>
      <a:lvl1pPr marL="342254" indent="-342254" algn="l" rtl="0" eaLnBrk="0" fontAlgn="base" hangingPunct="0">
        <a:spcBef>
          <a:spcPct val="20000"/>
        </a:spcBef>
        <a:spcAft>
          <a:spcPct val="0"/>
        </a:spcAft>
        <a:buSzPct val="80000"/>
        <a:buBlip>
          <a:blip r:embed="rId13"/>
        </a:buBlip>
        <a:defRPr sz="3200">
          <a:solidFill>
            <a:schemeClr val="tx1"/>
          </a:solidFill>
          <a:latin typeface="+mn-lt"/>
          <a:ea typeface="ＭＳ Ｐゴシック" pitchFamily="-110" charset="-128"/>
          <a:cs typeface="ＭＳ Ｐゴシック" pitchFamily="-110" charset="-128"/>
        </a:defRPr>
      </a:lvl1pPr>
      <a:lvl2pPr marL="741546" indent="-285218"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108" charset="-128"/>
          <a:cs typeface="ＭＳ Ｐゴシック" pitchFamily="-110" charset="-128"/>
        </a:defRPr>
      </a:lvl2pPr>
      <a:lvl3pPr marL="1140839" indent="-228172"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108" charset="-128"/>
          <a:cs typeface="ＭＳ Ｐゴシック" pitchFamily="-110" charset="-128"/>
        </a:defRPr>
      </a:lvl3pPr>
      <a:lvl4pPr marL="1597194" indent="-228172"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108" charset="-128"/>
          <a:cs typeface="ＭＳ Ｐゴシック" pitchFamily="-110" charset="-128"/>
        </a:defRPr>
      </a:lvl4pPr>
      <a:lvl5pPr marL="2053524" indent="-228172"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10" charset="-128"/>
        </a:defRPr>
      </a:lvl5pPr>
      <a:lvl6pPr marL="2509864" indent="-228172" algn="l" rtl="0" fontAlgn="base">
        <a:spcBef>
          <a:spcPct val="20000"/>
        </a:spcBef>
        <a:spcAft>
          <a:spcPct val="0"/>
        </a:spcAft>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5"/>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83"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eaLnBrk="0" hangingPunct="0">
              <a:buSzPct val="100000"/>
            </a:pPr>
            <a:fld id="{5DDFCB5D-9589-6C49-93D5-A3E21ABC5181}" type="slidenum">
              <a:rPr lang="en-US" sz="1800" smtClean="0">
                <a:latin typeface="Arial" charset="0"/>
                <a:cs typeface="DejaVu Sans" charset="0"/>
              </a:rPr>
              <a:pPr defTabSz="321327"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668346262"/>
      </p:ext>
    </p:extLst>
  </p:cSld>
  <p:clrMap bg1="lt1" tx1="dk1" bg2="lt2" tx2="dk2" accent1="accent1" accent2="accent2" accent3="accent3" accent4="accent4" accent5="accent5" accent6="accent6" hlink="hlink" folHlink="folHlink"/>
  <p:sldLayoutIdLst>
    <p:sldLayoutId id="2147484157" r:id="rId1"/>
    <p:sldLayoutId id="2147484158" r:id="rId2"/>
    <p:sldLayoutId id="2147484159" r:id="rId3"/>
    <p:sldLayoutId id="2147484160" r:id="rId4"/>
    <p:sldLayoutId id="2147484161" r:id="rId5"/>
    <p:sldLayoutId id="2147484162" r:id="rId6"/>
    <p:sldLayoutId id="2147484163" r:id="rId7"/>
    <p:sldLayoutId id="2147484164" r:id="rId8"/>
    <p:sldLayoutId id="2147484165" r:id="rId9"/>
    <p:sldLayoutId id="2147484166" r:id="rId10"/>
    <p:sldLayoutId id="2147484167" r:id="rId11"/>
  </p:sldLayoutIdLst>
  <p:txStyles>
    <p:titleStyle>
      <a:lvl1pPr algn="ctr" defTabSz="321327"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56" indent="-200829"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318"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647"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78"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303"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627"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959"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289"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95" indent="-240995" algn="l" defTabSz="321327"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56" indent="-200829" algn="l" defTabSz="321327"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318" indent="-160664" algn="l" defTabSz="321327"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647"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78"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303"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627"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959"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289"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27" rtl="0" eaLnBrk="1" latinLnBrk="0" hangingPunct="1">
        <a:defRPr sz="1300" kern="1200">
          <a:solidFill>
            <a:schemeClr val="tx1"/>
          </a:solidFill>
          <a:latin typeface="+mn-lt"/>
          <a:ea typeface="+mn-ea"/>
          <a:cs typeface="+mn-cs"/>
        </a:defRPr>
      </a:lvl1pPr>
      <a:lvl2pPr marL="321327" algn="l" defTabSz="321327" rtl="0" eaLnBrk="1" latinLnBrk="0" hangingPunct="1">
        <a:defRPr sz="1300" kern="1200">
          <a:solidFill>
            <a:schemeClr val="tx1"/>
          </a:solidFill>
          <a:latin typeface="+mn-lt"/>
          <a:ea typeface="+mn-ea"/>
          <a:cs typeface="+mn-cs"/>
        </a:defRPr>
      </a:lvl2pPr>
      <a:lvl3pPr marL="642654" algn="l" defTabSz="321327" rtl="0" eaLnBrk="1" latinLnBrk="0" hangingPunct="1">
        <a:defRPr sz="1300" kern="1200">
          <a:solidFill>
            <a:schemeClr val="tx1"/>
          </a:solidFill>
          <a:latin typeface="+mn-lt"/>
          <a:ea typeface="+mn-ea"/>
          <a:cs typeface="+mn-cs"/>
        </a:defRPr>
      </a:lvl3pPr>
      <a:lvl4pPr marL="963982" algn="l" defTabSz="321327" rtl="0" eaLnBrk="1" latinLnBrk="0" hangingPunct="1">
        <a:defRPr sz="1300" kern="1200">
          <a:solidFill>
            <a:schemeClr val="tx1"/>
          </a:solidFill>
          <a:latin typeface="+mn-lt"/>
          <a:ea typeface="+mn-ea"/>
          <a:cs typeface="+mn-cs"/>
        </a:defRPr>
      </a:lvl4pPr>
      <a:lvl5pPr marL="1285308" algn="l" defTabSz="321327" rtl="0" eaLnBrk="1" latinLnBrk="0" hangingPunct="1">
        <a:defRPr sz="1300" kern="1200">
          <a:solidFill>
            <a:schemeClr val="tx1"/>
          </a:solidFill>
          <a:latin typeface="+mn-lt"/>
          <a:ea typeface="+mn-ea"/>
          <a:cs typeface="+mn-cs"/>
        </a:defRPr>
      </a:lvl5pPr>
      <a:lvl6pPr marL="1606638" algn="l" defTabSz="321327" rtl="0" eaLnBrk="1" latinLnBrk="0" hangingPunct="1">
        <a:defRPr sz="1300" kern="1200">
          <a:solidFill>
            <a:schemeClr val="tx1"/>
          </a:solidFill>
          <a:latin typeface="+mn-lt"/>
          <a:ea typeface="+mn-ea"/>
          <a:cs typeface="+mn-cs"/>
        </a:defRPr>
      </a:lvl6pPr>
      <a:lvl7pPr marL="1927964" algn="l" defTabSz="321327" rtl="0" eaLnBrk="1" latinLnBrk="0" hangingPunct="1">
        <a:defRPr sz="1300" kern="1200">
          <a:solidFill>
            <a:schemeClr val="tx1"/>
          </a:solidFill>
          <a:latin typeface="+mn-lt"/>
          <a:ea typeface="+mn-ea"/>
          <a:cs typeface="+mn-cs"/>
        </a:defRPr>
      </a:lvl7pPr>
      <a:lvl8pPr marL="2249296" algn="l" defTabSz="321327" rtl="0" eaLnBrk="1" latinLnBrk="0" hangingPunct="1">
        <a:defRPr sz="1300" kern="1200">
          <a:solidFill>
            <a:schemeClr val="tx1"/>
          </a:solidFill>
          <a:latin typeface="+mn-lt"/>
          <a:ea typeface="+mn-ea"/>
          <a:cs typeface="+mn-cs"/>
        </a:defRPr>
      </a:lvl8pPr>
      <a:lvl9pPr marL="2570617" algn="l" defTabSz="321327" rtl="0" eaLnBrk="1" latinLnBrk="0" hangingPunct="1">
        <a:defRPr sz="13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1" y="1458914"/>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243716" name="Rectangle 4"/>
          <p:cNvSpPr>
            <a:spLocks noGrp="1" noChangeArrowheads="1"/>
          </p:cNvSpPr>
          <p:nvPr>
            <p:ph type="dt" sz="half" idx="2"/>
          </p:nvPr>
        </p:nvSpPr>
        <p:spPr bwMode="auto">
          <a:xfrm>
            <a:off x="1295401" y="6324600"/>
            <a:ext cx="19050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eaLnBrk="0" hangingPunct="0">
              <a:defRPr sz="1400">
                <a:solidFill>
                  <a:srgbClr val="FFFFFF"/>
                </a:solidFill>
                <a:latin typeface="Times" pitchFamily="-112" charset="0"/>
                <a:ea typeface="+mn-ea"/>
                <a:cs typeface="+mn-cs"/>
              </a:defRPr>
            </a:lvl1pPr>
          </a:lstStyle>
          <a:p>
            <a:pPr>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algn="ctr" eaLnBrk="0" hangingPunct="0">
              <a:defRPr sz="1400">
                <a:solidFill>
                  <a:srgbClr val="FFFFFF"/>
                </a:solidFill>
                <a:latin typeface="Times" pitchFamily="-112" charset="0"/>
                <a:ea typeface="+mn-ea"/>
                <a:cs typeface="+mn-cs"/>
              </a:defRPr>
            </a:lvl1pPr>
          </a:lstStyle>
          <a:p>
            <a:pPr>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algn="r" eaLnBrk="0" hangingPunct="0">
              <a:defRPr sz="1400">
                <a:solidFill>
                  <a:srgbClr val="FFFFFF"/>
                </a:solidFill>
                <a:latin typeface="Times" charset="0"/>
              </a:defRPr>
            </a:lvl1pPr>
          </a:lstStyle>
          <a:p>
            <a:pPr>
              <a:defRPr/>
            </a:pPr>
            <a:fld id="{0F7D0183-ADBA-BF4A-B7B4-6B3C44B0036F}" type="slidenum">
              <a:rPr lang="en-US"/>
              <a:pPr>
                <a:defRPr/>
              </a:pPr>
              <a:t>‹#›</a:t>
            </a:fld>
            <a:endParaRPr lang="en-US"/>
          </a:p>
        </p:txBody>
      </p:sp>
      <p:grpSp>
        <p:nvGrpSpPr>
          <p:cNvPr id="117767"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117768" name="Rectangle 13"/>
          <p:cNvSpPr>
            <a:spLocks noGrp="1" noChangeArrowheads="1"/>
          </p:cNvSpPr>
          <p:nvPr>
            <p:ph type="body" idx="1"/>
          </p:nvPr>
        </p:nvSpPr>
        <p:spPr bwMode="auto">
          <a:xfrm>
            <a:off x="1219201" y="167640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659600390"/>
      </p:ext>
    </p:extLst>
  </p:cSld>
  <p:clrMap bg1="dk2" tx1="lt1" bg2="dk1" tx2="lt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 id="2147484173" r:id="rId5"/>
    <p:sldLayoutId id="2147484174" r:id="rId6"/>
    <p:sldLayoutId id="2147484175" r:id="rId7"/>
    <p:sldLayoutId id="2147484176" r:id="rId8"/>
    <p:sldLayoutId id="2147484177" r:id="rId9"/>
    <p:sldLayoutId id="2147484178" r:id="rId10"/>
    <p:sldLayoutId id="2147484179" r:id="rId1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6343" algn="ctr" rtl="0" fontAlgn="base">
        <a:spcBef>
          <a:spcPct val="0"/>
        </a:spcBef>
        <a:spcAft>
          <a:spcPct val="0"/>
        </a:spcAft>
        <a:defRPr sz="4400" b="1">
          <a:solidFill>
            <a:schemeClr val="tx2"/>
          </a:solidFill>
          <a:latin typeface="Arial" pitchFamily="-108" charset="0"/>
        </a:defRPr>
      </a:lvl6pPr>
      <a:lvl7pPr marL="912690" algn="ctr" rtl="0" fontAlgn="base">
        <a:spcBef>
          <a:spcPct val="0"/>
        </a:spcBef>
        <a:spcAft>
          <a:spcPct val="0"/>
        </a:spcAft>
        <a:defRPr sz="4400" b="1">
          <a:solidFill>
            <a:schemeClr val="tx2"/>
          </a:solidFill>
          <a:latin typeface="Arial" pitchFamily="-108" charset="0"/>
        </a:defRPr>
      </a:lvl7pPr>
      <a:lvl8pPr marL="1369016" algn="ctr" rtl="0" fontAlgn="base">
        <a:spcBef>
          <a:spcPct val="0"/>
        </a:spcBef>
        <a:spcAft>
          <a:spcPct val="0"/>
        </a:spcAft>
        <a:defRPr sz="4400" b="1">
          <a:solidFill>
            <a:schemeClr val="tx2"/>
          </a:solidFill>
          <a:latin typeface="Arial" pitchFamily="-108" charset="0"/>
        </a:defRPr>
      </a:lvl8pPr>
      <a:lvl9pPr marL="1825374" algn="ctr" rtl="0" fontAlgn="base">
        <a:spcBef>
          <a:spcPct val="0"/>
        </a:spcBef>
        <a:spcAft>
          <a:spcPct val="0"/>
        </a:spcAft>
        <a:defRPr sz="4400" b="1">
          <a:solidFill>
            <a:schemeClr val="tx2"/>
          </a:solidFill>
          <a:latin typeface="Arial" pitchFamily="-108" charset="0"/>
        </a:defRPr>
      </a:lvl9pPr>
    </p:titleStyle>
    <p:bodyStyle>
      <a:lvl1pPr marL="342254" indent="-342254"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1546" indent="-285218"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0839" indent="-228172"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597194" indent="-228172"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3524" indent="-228172"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09864"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p>
            <a:pPr indent="0" algn="ctr">
              <a:buNone/>
            </a:pPr>
            <a:r>
              <a:rPr lang="en-GB" sz="3094" b="0" strike="noStrike" spc="-1">
                <a:solidFill>
                  <a:srgbClr val="000000"/>
                </a:solidFill>
                <a:latin typeface="Arial"/>
              </a:rPr>
              <a:t>Click to edit the title text format</a:t>
            </a:r>
          </a:p>
        </p:txBody>
      </p:sp>
      <p:sp>
        <p:nvSpPr>
          <p:cNvPr id="6" name="PlaceHolder 2"/>
          <p:cNvSpPr>
            <a:spLocks noGrp="1"/>
          </p:cNvSpPr>
          <p:nvPr>
            <p:ph type="body"/>
          </p:nvPr>
        </p:nvSpPr>
        <p:spPr>
          <a:xfrm>
            <a:off x="354375" y="932766"/>
            <a:ext cx="6378497" cy="2312044"/>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GB" sz="2250" b="0" strike="noStrike" spc="-1">
                <a:solidFill>
                  <a:srgbClr val="000000"/>
                </a:solidFill>
                <a:latin typeface="Arial"/>
              </a:rPr>
              <a:t>Click to edit the outline text format</a:t>
            </a:r>
          </a:p>
          <a:p>
            <a:pPr marL="607478" lvl="1" indent="-227804">
              <a:spcBef>
                <a:spcPts val="797"/>
              </a:spcBef>
              <a:buClr>
                <a:srgbClr val="000000"/>
              </a:buClr>
              <a:buSzPct val="75000"/>
              <a:buFont typeface="Symbol" charset="2"/>
              <a:buChar char=""/>
            </a:pPr>
            <a:r>
              <a:rPr lang="en-GB" sz="1969" b="0" strike="noStrike" spc="-1">
                <a:solidFill>
                  <a:srgbClr val="000000"/>
                </a:solidFill>
                <a:latin typeface="Arial"/>
              </a:rPr>
              <a:t>Second Outline Level</a:t>
            </a:r>
          </a:p>
          <a:p>
            <a:pPr marL="911218" lvl="2" indent="-202493">
              <a:spcBef>
                <a:spcPts val="598"/>
              </a:spcBef>
              <a:buClr>
                <a:srgbClr val="000000"/>
              </a:buClr>
              <a:buSzPct val="45000"/>
              <a:buFont typeface="Wingdings" charset="2"/>
              <a:buChar char=""/>
            </a:pPr>
            <a:r>
              <a:rPr lang="en-GB" sz="1687" b="0" strike="noStrike" spc="-1">
                <a:solidFill>
                  <a:srgbClr val="000000"/>
                </a:solidFill>
                <a:latin typeface="Arial"/>
              </a:rPr>
              <a:t>Third Outline Level</a:t>
            </a:r>
          </a:p>
          <a:p>
            <a:pPr marL="1214957" lvl="3" indent="-151870">
              <a:spcBef>
                <a:spcPts val="399"/>
              </a:spcBef>
              <a:buClr>
                <a:srgbClr val="000000"/>
              </a:buClr>
              <a:buSzPct val="75000"/>
              <a:buFont typeface="Symbol" charset="2"/>
              <a:buChar char=""/>
            </a:pPr>
            <a:r>
              <a:rPr lang="en-GB" sz="1406" b="0" strike="noStrike" spc="-1">
                <a:solidFill>
                  <a:srgbClr val="000000"/>
                </a:solidFill>
                <a:latin typeface="Arial"/>
              </a:rPr>
              <a:t>Fourth Outline Level</a:t>
            </a:r>
          </a:p>
          <a:p>
            <a:pPr marL="1518696" lvl="4" indent="-151870">
              <a:spcBef>
                <a:spcPts val="199"/>
              </a:spcBef>
              <a:buClr>
                <a:srgbClr val="000000"/>
              </a:buClr>
              <a:buSzPct val="45000"/>
              <a:buFont typeface="Wingdings" charset="2"/>
              <a:buChar char=""/>
            </a:pPr>
            <a:r>
              <a:rPr lang="en-GB" sz="1406" b="0" strike="noStrike" spc="-1">
                <a:solidFill>
                  <a:srgbClr val="000000"/>
                </a:solidFill>
                <a:latin typeface="Arial"/>
              </a:rPr>
              <a:t>Fifth Outline Level</a:t>
            </a:r>
          </a:p>
          <a:p>
            <a:pPr marL="1822435" lvl="5" indent="-151870">
              <a:spcBef>
                <a:spcPts val="199"/>
              </a:spcBef>
              <a:buClr>
                <a:srgbClr val="000000"/>
              </a:buClr>
              <a:buSzPct val="45000"/>
              <a:buFont typeface="Wingdings" charset="2"/>
              <a:buChar char=""/>
            </a:pPr>
            <a:r>
              <a:rPr lang="en-GB" sz="1406" b="0" strike="noStrike" spc="-1">
                <a:solidFill>
                  <a:srgbClr val="000000"/>
                </a:solidFill>
                <a:latin typeface="Arial"/>
              </a:rPr>
              <a:t>Sixth Outline Level</a:t>
            </a:r>
          </a:p>
          <a:p>
            <a:pPr marL="2126174" lvl="6" indent="-151870">
              <a:spcBef>
                <a:spcPts val="199"/>
              </a:spcBef>
              <a:buClr>
                <a:srgbClr val="000000"/>
              </a:buClr>
              <a:buSzPct val="45000"/>
              <a:buFont typeface="Wingdings" charset="2"/>
              <a:buChar char=""/>
            </a:pPr>
            <a:r>
              <a:rPr lang="en-GB" sz="1406" b="0" strike="noStrike" spc="-1">
                <a:solidFill>
                  <a:srgbClr val="000000"/>
                </a:solidFill>
                <a:latin typeface="Arial"/>
              </a:rPr>
              <a:t>Seventh Outline Level</a:t>
            </a:r>
          </a:p>
        </p:txBody>
      </p:sp>
      <p:sp>
        <p:nvSpPr>
          <p:cNvPr id="2" name="PlaceHolder 3"/>
          <p:cNvSpPr>
            <a:spLocks noGrp="1"/>
          </p:cNvSpPr>
          <p:nvPr>
            <p:ph type="dt" idx="1"/>
          </p:nvPr>
        </p:nvSpPr>
        <p:spPr>
          <a:xfrm>
            <a:off x="354375" y="3631837"/>
            <a:ext cx="1651134" cy="274641"/>
          </a:xfrm>
          <a:prstGeom prst="rect">
            <a:avLst/>
          </a:prstGeom>
          <a:noFill/>
          <a:ln w="0">
            <a:noFill/>
          </a:ln>
        </p:spPr>
        <p:txBody>
          <a:bodyPr lIns="0" tIns="0" rIns="0" bIns="0" anchor="t">
            <a:noAutofit/>
          </a:bodyPr>
          <a:lstStyle>
            <a:lvl1pPr indent="0">
              <a:buNone/>
              <a:defRPr lang="en-GB" sz="984" b="0" strike="noStrike" spc="-1">
                <a:solidFill>
                  <a:srgbClr val="000000"/>
                </a:solidFill>
                <a:latin typeface="Times New Roman"/>
              </a:defRPr>
            </a:lvl1pPr>
          </a:lstStyle>
          <a:p>
            <a:r>
              <a:rPr lang="en-US"/>
              <a:t>&lt;date/time&gt;</a:t>
            </a:r>
          </a:p>
        </p:txBody>
      </p:sp>
      <p:sp>
        <p:nvSpPr>
          <p:cNvPr id="3" name="PlaceHolder 4"/>
          <p:cNvSpPr>
            <a:spLocks noGrp="1"/>
          </p:cNvSpPr>
          <p:nvPr>
            <p:ph type="ftr" idx="2"/>
          </p:nvPr>
        </p:nvSpPr>
        <p:spPr>
          <a:xfrm>
            <a:off x="2423925" y="3631837"/>
            <a:ext cx="2246484" cy="274641"/>
          </a:xfrm>
          <a:prstGeom prst="rect">
            <a:avLst/>
          </a:prstGeom>
          <a:noFill/>
          <a:ln w="0">
            <a:noFill/>
          </a:ln>
        </p:spPr>
        <p:txBody>
          <a:bodyPr lIns="0" tIns="0" rIns="0" bIns="0" anchor="t">
            <a:noAutofit/>
          </a:bodyPr>
          <a:lstStyle>
            <a:lvl1pPr indent="0" algn="ctr">
              <a:buNone/>
              <a:defRPr lang="en-GB" sz="984" b="0" strike="noStrike" spc="-1">
                <a:solidFill>
                  <a:srgbClr val="000000"/>
                </a:solidFill>
                <a:latin typeface="Times New Roman"/>
              </a:defRPr>
            </a:lvl1pPr>
          </a:lstStyle>
          <a:p>
            <a:r>
              <a:rPr lang="en-US"/>
              <a:t>&lt;footer&gt;</a:t>
            </a:r>
          </a:p>
        </p:txBody>
      </p:sp>
      <p:sp>
        <p:nvSpPr>
          <p:cNvPr id="4" name="PlaceHolder 5"/>
          <p:cNvSpPr>
            <a:spLocks noGrp="1"/>
          </p:cNvSpPr>
          <p:nvPr>
            <p:ph type="sldNum" idx="3"/>
          </p:nvPr>
        </p:nvSpPr>
        <p:spPr>
          <a:xfrm>
            <a:off x="5081738" y="3631837"/>
            <a:ext cx="1651134" cy="274641"/>
          </a:xfrm>
          <a:prstGeom prst="rect">
            <a:avLst/>
          </a:prstGeom>
          <a:noFill/>
          <a:ln w="0">
            <a:noFill/>
          </a:ln>
        </p:spPr>
        <p:txBody>
          <a:bodyPr lIns="0" tIns="0" rIns="0" bIns="0" anchor="t">
            <a:noAutofit/>
          </a:bodyPr>
          <a:lstStyle>
            <a:lvl1pPr indent="0" algn="r">
              <a:buNone/>
              <a:defRPr lang="en-GB" sz="984" b="0" strike="noStrike" spc="-1">
                <a:solidFill>
                  <a:srgbClr val="000000"/>
                </a:solidFill>
                <a:latin typeface="Times New Roman"/>
              </a:defRPr>
            </a:lvl1pPr>
          </a:lstStyle>
          <a:p>
            <a:fld id="{12347A1C-57FE-4054-B443-164B26C1B28D}" type="slidenum">
              <a:rPr lang="en-US"/>
              <a:pPr/>
              <a:t>‹#›</a:t>
            </a:fld>
            <a:endParaRPr lang="en-US"/>
          </a:p>
        </p:txBody>
      </p:sp>
    </p:spTree>
    <p:extLst>
      <p:ext uri="{BB962C8B-B14F-4D97-AF65-F5344CB8AC3E}">
        <p14:creationId xmlns:p14="http://schemas.microsoft.com/office/powerpoint/2010/main" val="3987181528"/>
      </p:ext>
    </p:extLst>
  </p:cSld>
  <p:clrMap bg1="lt1" tx1="dk1" bg2="lt2" tx2="dk2" accent1="accent1" accent2="accent2" accent3="accent3" accent4="accent4" accent5="accent5" accent6="accent6" hlink="hlink" folHlink="folHlink"/>
  <p:sldLayoutIdLst>
    <p:sldLayoutId id="2147484181" r:id="rId1"/>
    <p:sldLayoutId id="2147484182" r:id="rId2"/>
    <p:sldLayoutId id="2147484183" r:id="rId3"/>
    <p:sldLayoutId id="2147484184" r:id="rId4"/>
    <p:sldLayoutId id="2147484185" r:id="rId5"/>
    <p:sldLayoutId id="2147484186" r:id="rId6"/>
    <p:sldLayoutId id="2147484187" r:id="rId7"/>
    <p:sldLayoutId id="2147484188" r:id="rId8"/>
    <p:sldLayoutId id="2147484189" r:id="rId9"/>
    <p:sldLayoutId id="2147484190" r:id="rId10"/>
    <p:sldLayoutId id="2147484191" r:id="rId11"/>
    <p:sldLayoutId id="2147484192" r:id="rId12"/>
  </p:sldLayoutIdLst>
  <p:txStyles>
    <p:titleStyle>
      <a:lvl1pPr indent="0" algn="ctr" defTabSz="642915" rtl="0" eaLnBrk="1" latinLnBrk="0" hangingPunct="1">
        <a:lnSpc>
          <a:spcPct val="90000"/>
        </a:lnSpc>
        <a:spcBef>
          <a:spcPct val="0"/>
        </a:spcBef>
        <a:buNone/>
        <a:defRPr sz="3094" kern="1200">
          <a:solidFill>
            <a:schemeClr val="tx1"/>
          </a:solidFill>
          <a:latin typeface="+mj-lt"/>
          <a:ea typeface="+mj-ea"/>
          <a:cs typeface="+mj-cs"/>
        </a:defRPr>
      </a:lvl1pPr>
    </p:titleStyle>
    <p:bodyStyle>
      <a:lvl1pPr marL="303739" indent="-227804" algn="l" defTabSz="642915" rtl="0" eaLnBrk="1" latinLnBrk="0" hangingPunct="1">
        <a:lnSpc>
          <a:spcPct val="90000"/>
        </a:lnSpc>
        <a:spcBef>
          <a:spcPts val="996"/>
        </a:spcBef>
        <a:buClr>
          <a:srgbClr val="000000"/>
        </a:buClr>
        <a:buSzPct val="45000"/>
        <a:buFont typeface="Wingdings" charset="2"/>
        <a:buChar char=""/>
        <a:defRPr sz="1969" kern="1200">
          <a:solidFill>
            <a:schemeClr val="tx1"/>
          </a:solidFill>
          <a:latin typeface="+mn-lt"/>
          <a:ea typeface="+mn-ea"/>
          <a:cs typeface="+mn-cs"/>
        </a:defRPr>
      </a:lvl1pPr>
      <a:lvl2pPr marL="482186" indent="-160729" algn="l" defTabSz="642915" rtl="0" eaLnBrk="1" latinLnBrk="0" hangingPunct="1">
        <a:lnSpc>
          <a:spcPct val="90000"/>
        </a:lnSpc>
        <a:spcBef>
          <a:spcPts val="352"/>
        </a:spcBef>
        <a:buFont typeface="Arial" panose="020B0604020202020204" pitchFamily="34" charset="0"/>
        <a:buChar char="•"/>
        <a:defRPr sz="1687" kern="1200">
          <a:solidFill>
            <a:schemeClr val="tx1"/>
          </a:solidFill>
          <a:latin typeface="+mn-lt"/>
          <a:ea typeface="+mn-ea"/>
          <a:cs typeface="+mn-cs"/>
        </a:defRPr>
      </a:lvl2pPr>
      <a:lvl3pPr marL="803643" indent="-160729" algn="l" defTabSz="642915" rtl="0" eaLnBrk="1" latinLnBrk="0" hangingPunct="1">
        <a:lnSpc>
          <a:spcPct val="90000"/>
        </a:lnSpc>
        <a:spcBef>
          <a:spcPts val="352"/>
        </a:spcBef>
        <a:buFont typeface="Arial" panose="020B0604020202020204" pitchFamily="34" charset="0"/>
        <a:buChar char="•"/>
        <a:defRPr sz="1406" kern="1200">
          <a:solidFill>
            <a:schemeClr val="tx1"/>
          </a:solidFill>
          <a:latin typeface="+mn-lt"/>
          <a:ea typeface="+mn-ea"/>
          <a:cs typeface="+mn-cs"/>
        </a:defRPr>
      </a:lvl3pPr>
      <a:lvl4pPr marL="1125101"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4pPr>
      <a:lvl5pPr marL="1446558"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915" tIns="45958" rIns="91915" bIns="4595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915" tIns="45958" rIns="91915" bIns="45958"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915" tIns="45958" rIns="91915" bIns="45958"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915" tIns="45958" rIns="91915" bIns="45958" numCol="1" anchor="ctr" anchorCtr="0" compatLnSpc="1">
            <a:prstTxWarp prst="textNoShape">
              <a:avLst/>
            </a:prstTxWarp>
          </a:bodyPr>
          <a:lstStyle>
            <a:lvl1pPr algn="r">
              <a:defRPr sz="1400"/>
            </a:lvl1pPr>
          </a:lstStyle>
          <a:p>
            <a:pPr>
              <a:defRPr/>
            </a:pPr>
            <a:fld id="{D294187F-00A1-6040-B8D4-6AA4296BE230}" type="slidenum">
              <a:rPr lang="en-US"/>
              <a:pPr>
                <a:defRPr/>
              </a:pPr>
              <a:t>‹#›</a:t>
            </a:fld>
            <a:endParaRPr lang="en-US"/>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7824162"/>
      </p:ext>
    </p:extLst>
  </p:cSld>
  <p:clrMap bg1="dk2" tx1="lt1" bg2="dk1"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433"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8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928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73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322" indent="-342322"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1694" indent="-285274"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1066" indent="-228217"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7510" indent="-228217"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3932" indent="-228217"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0363" indent="-22821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800" indent="-22821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3220" indent="-22821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9661" indent="-22821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27" tIns="45664" rIns="91327" bIns="4566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27" tIns="45664" rIns="91327" bIns="4566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27" tIns="45664" rIns="91327" bIns="4566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27" tIns="45664" rIns="91327" bIns="4566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27" tIns="45664" rIns="91327" bIns="4566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4951523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65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3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96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63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492" indent="-342492" algn="l" rtl="0" eaLnBrk="0" fontAlgn="base" hangingPunct="0">
        <a:spcBef>
          <a:spcPct val="20000"/>
        </a:spcBef>
        <a:spcAft>
          <a:spcPct val="0"/>
        </a:spcAft>
        <a:buChar char="•"/>
        <a:defRPr sz="3200">
          <a:solidFill>
            <a:schemeClr val="tx1"/>
          </a:solidFill>
          <a:latin typeface="+mn-lt"/>
          <a:ea typeface="+mn-ea"/>
          <a:cs typeface="+mn-cs"/>
        </a:defRPr>
      </a:lvl1pPr>
      <a:lvl2pPr marL="742063" indent="-285414" algn="l" rtl="0" eaLnBrk="0" fontAlgn="base" hangingPunct="0">
        <a:spcBef>
          <a:spcPct val="20000"/>
        </a:spcBef>
        <a:spcAft>
          <a:spcPct val="0"/>
        </a:spcAft>
        <a:buChar char="–"/>
        <a:defRPr sz="2800">
          <a:solidFill>
            <a:schemeClr val="tx1"/>
          </a:solidFill>
          <a:latin typeface="+mn-lt"/>
          <a:ea typeface="+mn-ea"/>
          <a:cs typeface="+mn-cs"/>
        </a:defRPr>
      </a:lvl2pPr>
      <a:lvl3pPr marL="1141635" indent="-228330" algn="l" rtl="0" eaLnBrk="0" fontAlgn="base" hangingPunct="0">
        <a:spcBef>
          <a:spcPct val="20000"/>
        </a:spcBef>
        <a:spcAft>
          <a:spcPct val="0"/>
        </a:spcAft>
        <a:buChar char="•"/>
        <a:defRPr sz="2400">
          <a:solidFill>
            <a:schemeClr val="tx1"/>
          </a:solidFill>
          <a:latin typeface="+mn-lt"/>
          <a:ea typeface="+mn-ea"/>
          <a:cs typeface="+mn-cs"/>
        </a:defRPr>
      </a:lvl3pPr>
      <a:lvl4pPr marL="1598300" indent="-228330" algn="l" rtl="0" eaLnBrk="0" fontAlgn="base" hangingPunct="0">
        <a:spcBef>
          <a:spcPct val="20000"/>
        </a:spcBef>
        <a:spcAft>
          <a:spcPct val="0"/>
        </a:spcAft>
        <a:buChar char="–"/>
        <a:defRPr sz="2000">
          <a:solidFill>
            <a:schemeClr val="tx1"/>
          </a:solidFill>
          <a:latin typeface="+mn-lt"/>
          <a:ea typeface="+mn-ea"/>
          <a:cs typeface="+mn-cs"/>
        </a:defRPr>
      </a:lvl4pPr>
      <a:lvl5pPr marL="2054952" indent="-228330" algn="l" rtl="0" eaLnBrk="0" fontAlgn="base" hangingPunct="0">
        <a:spcBef>
          <a:spcPct val="20000"/>
        </a:spcBef>
        <a:spcAft>
          <a:spcPct val="0"/>
        </a:spcAft>
        <a:buChar char="»"/>
        <a:defRPr sz="2000">
          <a:solidFill>
            <a:schemeClr val="tx1"/>
          </a:solidFill>
          <a:latin typeface="+mn-lt"/>
          <a:ea typeface="+mn-ea"/>
          <a:cs typeface="+mn-cs"/>
        </a:defRPr>
      </a:lvl5pPr>
      <a:lvl6pPr marL="2511608" indent="-228330" algn="l" rtl="0" fontAlgn="base">
        <a:spcBef>
          <a:spcPct val="20000"/>
        </a:spcBef>
        <a:spcAft>
          <a:spcPct val="0"/>
        </a:spcAft>
        <a:buChar char="»"/>
        <a:defRPr sz="2000">
          <a:solidFill>
            <a:schemeClr val="tx1"/>
          </a:solidFill>
          <a:latin typeface="+mn-lt"/>
          <a:ea typeface="+mn-ea"/>
          <a:cs typeface="+mn-cs"/>
        </a:defRPr>
      </a:lvl6pPr>
      <a:lvl7pPr marL="2968270" indent="-228330" algn="l" rtl="0" fontAlgn="base">
        <a:spcBef>
          <a:spcPct val="20000"/>
        </a:spcBef>
        <a:spcAft>
          <a:spcPct val="0"/>
        </a:spcAft>
        <a:buChar char="»"/>
        <a:defRPr sz="2000">
          <a:solidFill>
            <a:schemeClr val="tx1"/>
          </a:solidFill>
          <a:latin typeface="+mn-lt"/>
          <a:ea typeface="+mn-ea"/>
          <a:cs typeface="+mn-cs"/>
        </a:defRPr>
      </a:lvl7pPr>
      <a:lvl8pPr marL="3424920" indent="-228330" algn="l" rtl="0" fontAlgn="base">
        <a:spcBef>
          <a:spcPct val="20000"/>
        </a:spcBef>
        <a:spcAft>
          <a:spcPct val="0"/>
        </a:spcAft>
        <a:buChar char="»"/>
        <a:defRPr sz="2000">
          <a:solidFill>
            <a:schemeClr val="tx1"/>
          </a:solidFill>
          <a:latin typeface="+mn-lt"/>
          <a:ea typeface="+mn-ea"/>
          <a:cs typeface="+mn-cs"/>
        </a:defRPr>
      </a:lvl8pPr>
      <a:lvl9pPr marL="3881582" indent="-22833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658" rtl="0" eaLnBrk="1" latinLnBrk="0" hangingPunct="1">
        <a:defRPr sz="1800" kern="1200">
          <a:solidFill>
            <a:schemeClr val="tx1"/>
          </a:solidFill>
          <a:latin typeface="+mn-lt"/>
          <a:ea typeface="+mn-ea"/>
          <a:cs typeface="+mn-cs"/>
        </a:defRPr>
      </a:lvl1pPr>
      <a:lvl2pPr marL="456658" algn="l" defTabSz="456658" rtl="0" eaLnBrk="1" latinLnBrk="0" hangingPunct="1">
        <a:defRPr sz="1800" kern="1200">
          <a:solidFill>
            <a:schemeClr val="tx1"/>
          </a:solidFill>
          <a:latin typeface="+mn-lt"/>
          <a:ea typeface="+mn-ea"/>
          <a:cs typeface="+mn-cs"/>
        </a:defRPr>
      </a:lvl2pPr>
      <a:lvl3pPr marL="913320" algn="l" defTabSz="456658" rtl="0" eaLnBrk="1" latinLnBrk="0" hangingPunct="1">
        <a:defRPr sz="1800" kern="1200">
          <a:solidFill>
            <a:schemeClr val="tx1"/>
          </a:solidFill>
          <a:latin typeface="+mn-lt"/>
          <a:ea typeface="+mn-ea"/>
          <a:cs typeface="+mn-cs"/>
        </a:defRPr>
      </a:lvl3pPr>
      <a:lvl4pPr marL="1369968" algn="l" defTabSz="456658" rtl="0" eaLnBrk="1" latinLnBrk="0" hangingPunct="1">
        <a:defRPr sz="1800" kern="1200">
          <a:solidFill>
            <a:schemeClr val="tx1"/>
          </a:solidFill>
          <a:latin typeface="+mn-lt"/>
          <a:ea typeface="+mn-ea"/>
          <a:cs typeface="+mn-cs"/>
        </a:defRPr>
      </a:lvl4pPr>
      <a:lvl5pPr marL="1826637" algn="l" defTabSz="456658" rtl="0" eaLnBrk="1" latinLnBrk="0" hangingPunct="1">
        <a:defRPr sz="1800" kern="1200">
          <a:solidFill>
            <a:schemeClr val="tx1"/>
          </a:solidFill>
          <a:latin typeface="+mn-lt"/>
          <a:ea typeface="+mn-ea"/>
          <a:cs typeface="+mn-cs"/>
        </a:defRPr>
      </a:lvl5pPr>
      <a:lvl6pPr marL="2283280" algn="l" defTabSz="456658" rtl="0" eaLnBrk="1" latinLnBrk="0" hangingPunct="1">
        <a:defRPr sz="1800" kern="1200">
          <a:solidFill>
            <a:schemeClr val="tx1"/>
          </a:solidFill>
          <a:latin typeface="+mn-lt"/>
          <a:ea typeface="+mn-ea"/>
          <a:cs typeface="+mn-cs"/>
        </a:defRPr>
      </a:lvl6pPr>
      <a:lvl7pPr marL="2739936" algn="l" defTabSz="456658" rtl="0" eaLnBrk="1" latinLnBrk="0" hangingPunct="1">
        <a:defRPr sz="1800" kern="1200">
          <a:solidFill>
            <a:schemeClr val="tx1"/>
          </a:solidFill>
          <a:latin typeface="+mn-lt"/>
          <a:ea typeface="+mn-ea"/>
          <a:cs typeface="+mn-cs"/>
        </a:defRPr>
      </a:lvl7pPr>
      <a:lvl8pPr marL="3196590" algn="l" defTabSz="456658" rtl="0" eaLnBrk="1" latinLnBrk="0" hangingPunct="1">
        <a:defRPr sz="1800" kern="1200">
          <a:solidFill>
            <a:schemeClr val="tx1"/>
          </a:solidFill>
          <a:latin typeface="+mn-lt"/>
          <a:ea typeface="+mn-ea"/>
          <a:cs typeface="+mn-cs"/>
        </a:defRPr>
      </a:lvl8pPr>
      <a:lvl9pPr marL="3653247" algn="l" defTabSz="45665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7"/>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a:buSzPct val="100000"/>
            </a:pPr>
            <a:endParaRPr lang="en-US" sz="1800">
              <a:cs typeface="DejaVu Sans" charset="0"/>
            </a:endParaRPr>
          </a:p>
        </p:txBody>
      </p:sp>
      <p:sp>
        <p:nvSpPr>
          <p:cNvPr id="1028" name="Rectangle 4"/>
          <p:cNvSpPr>
            <a:spLocks noGrp="1" noChangeArrowheads="1"/>
          </p:cNvSpPr>
          <p:nvPr>
            <p:ph type="ftr"/>
          </p:nvPr>
        </p:nvSpPr>
        <p:spPr bwMode="auto">
          <a:xfrm>
            <a:off x="2196975"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a:buSzPct val="100000"/>
            </a:pPr>
            <a:fld id="{F3A1AA03-108C-694A-97E0-746B59CCE717}" type="slidenum">
              <a:rPr lang="en-US" sz="1800" smtClean="0">
                <a:cs typeface="DejaVu Sans" charset="0"/>
              </a:rPr>
              <a:pPr defTabSz="321455">
                <a:buSzPct val="100000"/>
              </a:pPr>
              <a:t>‹#›</a:t>
            </a:fld>
            <a:endParaRPr lang="en-US" sz="1800">
              <a:cs typeface="DejaVu Sans" charset="0"/>
            </a:endParaRPr>
          </a:p>
        </p:txBody>
      </p:sp>
    </p:spTree>
    <p:extLst>
      <p:ext uri="{BB962C8B-B14F-4D97-AF65-F5344CB8AC3E}">
        <p14:creationId xmlns:p14="http://schemas.microsoft.com/office/powerpoint/2010/main" val="51220007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defTabSz="321455"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364" indent="-200909"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638"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09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549"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00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458"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91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369"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091" indent="-241091" algn="l" defTabSz="321455"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364" indent="-200909" algn="l" defTabSz="321455"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638" indent="-160728" algn="l" defTabSz="321455"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09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549"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00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458"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091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369"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455" rtl="0" eaLnBrk="1" latinLnBrk="0" hangingPunct="1">
        <a:defRPr sz="1300" kern="1200">
          <a:solidFill>
            <a:schemeClr val="tx1"/>
          </a:solidFill>
          <a:latin typeface="+mn-lt"/>
          <a:ea typeface="+mn-ea"/>
          <a:cs typeface="+mn-cs"/>
        </a:defRPr>
      </a:lvl1pPr>
      <a:lvl2pPr marL="321455" algn="l" defTabSz="321455" rtl="0" eaLnBrk="1" latinLnBrk="0" hangingPunct="1">
        <a:defRPr sz="1300" kern="1200">
          <a:solidFill>
            <a:schemeClr val="tx1"/>
          </a:solidFill>
          <a:latin typeface="+mn-lt"/>
          <a:ea typeface="+mn-ea"/>
          <a:cs typeface="+mn-cs"/>
        </a:defRPr>
      </a:lvl2pPr>
      <a:lvl3pPr marL="642910" algn="l" defTabSz="321455" rtl="0" eaLnBrk="1" latinLnBrk="0" hangingPunct="1">
        <a:defRPr sz="1300" kern="1200">
          <a:solidFill>
            <a:schemeClr val="tx1"/>
          </a:solidFill>
          <a:latin typeface="+mn-lt"/>
          <a:ea typeface="+mn-ea"/>
          <a:cs typeface="+mn-cs"/>
        </a:defRPr>
      </a:lvl3pPr>
      <a:lvl4pPr marL="964365" algn="l" defTabSz="321455" rtl="0" eaLnBrk="1" latinLnBrk="0" hangingPunct="1">
        <a:defRPr sz="1300" kern="1200">
          <a:solidFill>
            <a:schemeClr val="tx1"/>
          </a:solidFill>
          <a:latin typeface="+mn-lt"/>
          <a:ea typeface="+mn-ea"/>
          <a:cs typeface="+mn-cs"/>
        </a:defRPr>
      </a:lvl4pPr>
      <a:lvl5pPr marL="1285820" algn="l" defTabSz="321455" rtl="0" eaLnBrk="1" latinLnBrk="0" hangingPunct="1">
        <a:defRPr sz="1300" kern="1200">
          <a:solidFill>
            <a:schemeClr val="tx1"/>
          </a:solidFill>
          <a:latin typeface="+mn-lt"/>
          <a:ea typeface="+mn-ea"/>
          <a:cs typeface="+mn-cs"/>
        </a:defRPr>
      </a:lvl5pPr>
      <a:lvl6pPr marL="1607276" algn="l" defTabSz="321455" rtl="0" eaLnBrk="1" latinLnBrk="0" hangingPunct="1">
        <a:defRPr sz="1300" kern="1200">
          <a:solidFill>
            <a:schemeClr val="tx1"/>
          </a:solidFill>
          <a:latin typeface="+mn-lt"/>
          <a:ea typeface="+mn-ea"/>
          <a:cs typeface="+mn-cs"/>
        </a:defRPr>
      </a:lvl6pPr>
      <a:lvl7pPr marL="1928732" algn="l" defTabSz="321455" rtl="0" eaLnBrk="1" latinLnBrk="0" hangingPunct="1">
        <a:defRPr sz="1300" kern="1200">
          <a:solidFill>
            <a:schemeClr val="tx1"/>
          </a:solidFill>
          <a:latin typeface="+mn-lt"/>
          <a:ea typeface="+mn-ea"/>
          <a:cs typeface="+mn-cs"/>
        </a:defRPr>
      </a:lvl7pPr>
      <a:lvl8pPr marL="2250187" algn="l" defTabSz="321455" rtl="0" eaLnBrk="1" latinLnBrk="0" hangingPunct="1">
        <a:defRPr sz="1300" kern="1200">
          <a:solidFill>
            <a:schemeClr val="tx1"/>
          </a:solidFill>
          <a:latin typeface="+mn-lt"/>
          <a:ea typeface="+mn-ea"/>
          <a:cs typeface="+mn-cs"/>
        </a:defRPr>
      </a:lvl8pPr>
      <a:lvl9pPr marL="2571640" algn="l" defTabSz="321455" rtl="0" eaLnBrk="1" latinLnBrk="0" hangingPunct="1">
        <a:defRPr sz="13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46" tIns="32885" rIns="63246" bIns="32885"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8"/>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46" tIns="32885" rIns="63246" bIns="32885"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46" tIns="32885" rIns="63246" bIns="32885" numCol="1" anchor="t" anchorCtr="0" compatLnSpc="1">
            <a:prstTxWarp prst="textNoShape">
              <a:avLst/>
            </a:prstTxWarp>
          </a:bodyPr>
          <a:lstStyle>
            <a:lvl1pPr>
              <a:buClrTx/>
              <a:buFontTx/>
              <a:buNone/>
              <a:tabLst>
                <a:tab pos="0" algn="l"/>
                <a:tab pos="642558" algn="l"/>
                <a:tab pos="1285116" algn="l"/>
                <a:tab pos="1927679" algn="l"/>
                <a:tab pos="2570233" algn="l"/>
                <a:tab pos="3212802" algn="l"/>
                <a:tab pos="3855354" algn="l"/>
                <a:tab pos="4497921" algn="l"/>
                <a:tab pos="5140479" algn="l"/>
                <a:tab pos="5783037" algn="l"/>
                <a:tab pos="6425596" algn="l"/>
                <a:tab pos="7068156" algn="l"/>
              </a:tabLst>
              <a:defRPr>
                <a:solidFill>
                  <a:srgbClr val="000000"/>
                </a:solidFill>
              </a:defRPr>
            </a:lvl1pPr>
          </a:lstStyle>
          <a:p>
            <a:pPr defTabSz="321279">
              <a:buSzPct val="100000"/>
            </a:pPr>
            <a:endParaRPr lang="en-US" sz="1800">
              <a:cs typeface="DejaVu Sans" charset="0"/>
            </a:endParaRPr>
          </a:p>
        </p:txBody>
      </p:sp>
      <p:sp>
        <p:nvSpPr>
          <p:cNvPr id="1028" name="Rectangle 4"/>
          <p:cNvSpPr>
            <a:spLocks noGrp="1" noChangeArrowheads="1"/>
          </p:cNvSpPr>
          <p:nvPr>
            <p:ph type="ftr"/>
          </p:nvPr>
        </p:nvSpPr>
        <p:spPr bwMode="auto">
          <a:xfrm>
            <a:off x="2196986"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46" tIns="32885" rIns="63246" bIns="32885" numCol="1" anchor="t" anchorCtr="0" compatLnSpc="1">
            <a:prstTxWarp prst="textNoShape">
              <a:avLst/>
            </a:prstTxWarp>
          </a:bodyPr>
          <a:lstStyle>
            <a:lvl1pPr>
              <a:buClrTx/>
              <a:buFontTx/>
              <a:buNone/>
              <a:tabLst>
                <a:tab pos="0" algn="l"/>
                <a:tab pos="642558" algn="l"/>
                <a:tab pos="1285116" algn="l"/>
                <a:tab pos="1927679" algn="l"/>
                <a:tab pos="2570233" algn="l"/>
                <a:tab pos="3212802" algn="l"/>
                <a:tab pos="3855354" algn="l"/>
                <a:tab pos="4497921" algn="l"/>
                <a:tab pos="5140479" algn="l"/>
                <a:tab pos="5783037" algn="l"/>
                <a:tab pos="6425596" algn="l"/>
                <a:tab pos="7068156" algn="l"/>
              </a:tabLst>
              <a:defRPr>
                <a:solidFill>
                  <a:srgbClr val="000000"/>
                </a:solidFill>
              </a:defRPr>
            </a:lvl1pPr>
          </a:lstStyle>
          <a:p>
            <a:pPr defTabSz="321279">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46" tIns="32885" rIns="63246" bIns="32885" numCol="1" anchor="t" anchorCtr="0" compatLnSpc="1">
            <a:prstTxWarp prst="textNoShape">
              <a:avLst/>
            </a:prstTxWarp>
          </a:bodyPr>
          <a:lstStyle>
            <a:lvl1pPr>
              <a:buClrTx/>
              <a:buFontTx/>
              <a:buNone/>
              <a:tabLst>
                <a:tab pos="0" algn="l"/>
                <a:tab pos="642558" algn="l"/>
                <a:tab pos="1285116" algn="l"/>
                <a:tab pos="1927679" algn="l"/>
                <a:tab pos="2570233" algn="l"/>
                <a:tab pos="3212802" algn="l"/>
                <a:tab pos="3855354" algn="l"/>
                <a:tab pos="4497921" algn="l"/>
                <a:tab pos="5140479" algn="l"/>
                <a:tab pos="5783037" algn="l"/>
                <a:tab pos="6425596" algn="l"/>
                <a:tab pos="7068156" algn="l"/>
              </a:tabLst>
              <a:defRPr>
                <a:solidFill>
                  <a:srgbClr val="000000"/>
                </a:solidFill>
              </a:defRPr>
            </a:lvl1pPr>
          </a:lstStyle>
          <a:p>
            <a:pPr defTabSz="321279">
              <a:buSzPct val="100000"/>
            </a:pPr>
            <a:fld id="{5DDFCB5D-9589-6C49-93D5-A3E21ABC5181}" type="slidenum">
              <a:rPr lang="en-US" sz="1800" smtClean="0">
                <a:cs typeface="DejaVu Sans" charset="0"/>
              </a:rPr>
              <a:pPr defTabSz="321279">
                <a:buSzPct val="100000"/>
              </a:pPr>
              <a:t>‹#›</a:t>
            </a:fld>
            <a:endParaRPr lang="en-US" sz="1800">
              <a:cs typeface="DejaVu Sans" charset="0"/>
            </a:endParaRPr>
          </a:p>
        </p:txBody>
      </p:sp>
    </p:spTree>
    <p:extLst>
      <p:ext uri="{BB962C8B-B14F-4D97-AF65-F5344CB8AC3E}">
        <p14:creationId xmlns:p14="http://schemas.microsoft.com/office/powerpoint/2010/main" val="813020021"/>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ctr" defTabSz="321279"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078" indent="-200799"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198"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479"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762"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040"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316"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601"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0884"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59" indent="-240959" algn="l" defTabSz="321279"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078" indent="-200799" algn="l" defTabSz="321279"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198" indent="-160640" algn="l" defTabSz="321279"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479" indent="-160640" algn="l" defTabSz="32127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762" indent="-160640" algn="l" defTabSz="32127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040" indent="-160640" algn="l" defTabSz="32127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316" indent="-160640" algn="l" defTabSz="32127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601" indent="-160640" algn="l" defTabSz="32127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0884" indent="-160640" algn="l" defTabSz="32127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279" rtl="0" eaLnBrk="1" latinLnBrk="0" hangingPunct="1">
        <a:defRPr sz="1300" kern="1200">
          <a:solidFill>
            <a:schemeClr val="tx1"/>
          </a:solidFill>
          <a:latin typeface="+mn-lt"/>
          <a:ea typeface="+mn-ea"/>
          <a:cs typeface="+mn-cs"/>
        </a:defRPr>
      </a:lvl1pPr>
      <a:lvl2pPr marL="321279" algn="l" defTabSz="321279" rtl="0" eaLnBrk="1" latinLnBrk="0" hangingPunct="1">
        <a:defRPr sz="1300" kern="1200">
          <a:solidFill>
            <a:schemeClr val="tx1"/>
          </a:solidFill>
          <a:latin typeface="+mn-lt"/>
          <a:ea typeface="+mn-ea"/>
          <a:cs typeface="+mn-cs"/>
        </a:defRPr>
      </a:lvl2pPr>
      <a:lvl3pPr marL="642558" algn="l" defTabSz="321279" rtl="0" eaLnBrk="1" latinLnBrk="0" hangingPunct="1">
        <a:defRPr sz="1300" kern="1200">
          <a:solidFill>
            <a:schemeClr val="tx1"/>
          </a:solidFill>
          <a:latin typeface="+mn-lt"/>
          <a:ea typeface="+mn-ea"/>
          <a:cs typeface="+mn-cs"/>
        </a:defRPr>
      </a:lvl3pPr>
      <a:lvl4pPr marL="963838" algn="l" defTabSz="321279" rtl="0" eaLnBrk="1" latinLnBrk="0" hangingPunct="1">
        <a:defRPr sz="1300" kern="1200">
          <a:solidFill>
            <a:schemeClr val="tx1"/>
          </a:solidFill>
          <a:latin typeface="+mn-lt"/>
          <a:ea typeface="+mn-ea"/>
          <a:cs typeface="+mn-cs"/>
        </a:defRPr>
      </a:lvl4pPr>
      <a:lvl5pPr marL="1285116" algn="l" defTabSz="321279" rtl="0" eaLnBrk="1" latinLnBrk="0" hangingPunct="1">
        <a:defRPr sz="1300" kern="1200">
          <a:solidFill>
            <a:schemeClr val="tx1"/>
          </a:solidFill>
          <a:latin typeface="+mn-lt"/>
          <a:ea typeface="+mn-ea"/>
          <a:cs typeface="+mn-cs"/>
        </a:defRPr>
      </a:lvl5pPr>
      <a:lvl6pPr marL="1606399" algn="l" defTabSz="321279" rtl="0" eaLnBrk="1" latinLnBrk="0" hangingPunct="1">
        <a:defRPr sz="1300" kern="1200">
          <a:solidFill>
            <a:schemeClr val="tx1"/>
          </a:solidFill>
          <a:latin typeface="+mn-lt"/>
          <a:ea typeface="+mn-ea"/>
          <a:cs typeface="+mn-cs"/>
        </a:defRPr>
      </a:lvl6pPr>
      <a:lvl7pPr marL="1927679" algn="l" defTabSz="321279" rtl="0" eaLnBrk="1" latinLnBrk="0" hangingPunct="1">
        <a:defRPr sz="1300" kern="1200">
          <a:solidFill>
            <a:schemeClr val="tx1"/>
          </a:solidFill>
          <a:latin typeface="+mn-lt"/>
          <a:ea typeface="+mn-ea"/>
          <a:cs typeface="+mn-cs"/>
        </a:defRPr>
      </a:lvl7pPr>
      <a:lvl8pPr marL="2248962" algn="l" defTabSz="321279" rtl="0" eaLnBrk="1" latinLnBrk="0" hangingPunct="1">
        <a:defRPr sz="1300" kern="1200">
          <a:solidFill>
            <a:schemeClr val="tx1"/>
          </a:solidFill>
          <a:latin typeface="+mn-lt"/>
          <a:ea typeface="+mn-ea"/>
          <a:cs typeface="+mn-cs"/>
        </a:defRPr>
      </a:lvl8pPr>
      <a:lvl9pPr marL="2570233" algn="l" defTabSz="321279" rtl="0" eaLnBrk="1" latinLnBrk="0" hangingPunct="1">
        <a:defRPr sz="13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extLst>
      <p:ext uri="{BB962C8B-B14F-4D97-AF65-F5344CB8AC3E}">
        <p14:creationId xmlns:p14="http://schemas.microsoft.com/office/powerpoint/2010/main" val="3169600949"/>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1806" indent="-228363"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598537"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5258"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8.xml"/><Relationship Id="rId1" Type="http://schemas.openxmlformats.org/officeDocument/2006/relationships/slideLayout" Target="../slideLayouts/slideLayout479.xml"/></Relationships>
</file>

<file path=ppt/slides/_rels/slide10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9.xml"/><Relationship Id="rId1" Type="http://schemas.openxmlformats.org/officeDocument/2006/relationships/slideLayout" Target="../slideLayouts/slideLayout479.xml"/></Relationships>
</file>

<file path=ppt/slides/_rels/slide10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90.xml"/><Relationship Id="rId1" Type="http://schemas.openxmlformats.org/officeDocument/2006/relationships/slideLayout" Target="../slideLayouts/slideLayout479.xml"/></Relationships>
</file>

<file path=ppt/slides/_rels/slide10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91.xml"/><Relationship Id="rId1" Type="http://schemas.openxmlformats.org/officeDocument/2006/relationships/slideLayout" Target="../slideLayouts/slideLayout479.xml"/></Relationships>
</file>

<file path=ppt/slides/_rels/slide10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92.xml"/><Relationship Id="rId1" Type="http://schemas.openxmlformats.org/officeDocument/2006/relationships/slideLayout" Target="../slideLayouts/slideLayout479.xml"/></Relationships>
</file>

<file path=ppt/slides/_rels/slide10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93.xml"/><Relationship Id="rId1" Type="http://schemas.openxmlformats.org/officeDocument/2006/relationships/slideLayout" Target="../slideLayouts/slideLayout479.xml"/></Relationships>
</file>

<file path=ppt/slides/_rels/slide10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94.xml"/><Relationship Id="rId1" Type="http://schemas.openxmlformats.org/officeDocument/2006/relationships/slideLayout" Target="../slideLayouts/slideLayout479.xml"/></Relationships>
</file>

<file path=ppt/slides/_rels/slide10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5.xml"/><Relationship Id="rId1" Type="http://schemas.openxmlformats.org/officeDocument/2006/relationships/slideLayout" Target="../slideLayouts/slideLayout479.xml"/></Relationships>
</file>

<file path=ppt/slides/_rels/slide10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96.xml"/><Relationship Id="rId1" Type="http://schemas.openxmlformats.org/officeDocument/2006/relationships/slideLayout" Target="../slideLayouts/slideLayout479.xml"/></Relationships>
</file>

<file path=ppt/slides/_rels/slide10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97.xml"/><Relationship Id="rId1" Type="http://schemas.openxmlformats.org/officeDocument/2006/relationships/slideLayout" Target="../slideLayouts/slideLayout47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41.xml"/></Relationships>
</file>

<file path=ppt/slides/_rels/slide1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9.xml"/><Relationship Id="rId1" Type="http://schemas.openxmlformats.org/officeDocument/2006/relationships/slideLayout" Target="../slideLayouts/slideLayout58.xml"/><Relationship Id="rId5" Type="http://schemas.openxmlformats.org/officeDocument/2006/relationships/image" Target="../media/image14.jpeg"/><Relationship Id="rId4" Type="http://schemas.openxmlformats.org/officeDocument/2006/relationships/image" Target="../media/image13.jpeg"/></Relationships>
</file>

<file path=ppt/slides/_rels/slide11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00.xml"/><Relationship Id="rId1" Type="http://schemas.openxmlformats.org/officeDocument/2006/relationships/slideLayout" Target="../slideLayouts/slideLayout75.xml"/></Relationships>
</file>

<file path=ppt/slides/_rels/slide11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01.xml"/><Relationship Id="rId1" Type="http://schemas.openxmlformats.org/officeDocument/2006/relationships/slideLayout" Target="../slideLayouts/slideLayout75.xml"/></Relationships>
</file>

<file path=ppt/slides/_rels/slide11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02.xml"/><Relationship Id="rId1" Type="http://schemas.openxmlformats.org/officeDocument/2006/relationships/slideLayout" Target="../slideLayouts/slideLayout75.xml"/></Relationships>
</file>

<file path=ppt/slides/_rels/slide11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03.xml"/><Relationship Id="rId1" Type="http://schemas.openxmlformats.org/officeDocument/2006/relationships/slideLayout" Target="../slideLayouts/slideLayout75.xml"/></Relationships>
</file>

<file path=ppt/slides/_rels/slide11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04.xml"/><Relationship Id="rId1" Type="http://schemas.openxmlformats.org/officeDocument/2006/relationships/slideLayout" Target="../slideLayouts/slideLayout75.xml"/></Relationships>
</file>

<file path=ppt/slides/_rels/slide11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05.xml"/><Relationship Id="rId1" Type="http://schemas.openxmlformats.org/officeDocument/2006/relationships/slideLayout" Target="../slideLayouts/slideLayout75.xml"/></Relationships>
</file>

<file path=ppt/slides/_rels/slide11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06.xml"/><Relationship Id="rId1" Type="http://schemas.openxmlformats.org/officeDocument/2006/relationships/slideLayout" Target="../slideLayouts/slideLayout75.xml"/></Relationships>
</file>

<file path=ppt/slides/_rels/slide11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07.xml"/><Relationship Id="rId1" Type="http://schemas.openxmlformats.org/officeDocument/2006/relationships/slideLayout" Target="../slideLayouts/slideLayout75.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352.xml"/></Relationships>
</file>

<file path=ppt/slides/_rels/slide12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08.xml"/><Relationship Id="rId1" Type="http://schemas.openxmlformats.org/officeDocument/2006/relationships/slideLayout" Target="../slideLayouts/slideLayout75.xml"/></Relationships>
</file>

<file path=ppt/slides/_rels/slide12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09.xml"/><Relationship Id="rId1" Type="http://schemas.openxmlformats.org/officeDocument/2006/relationships/slideLayout" Target="../slideLayouts/slideLayout75.xml"/></Relationships>
</file>

<file path=ppt/slides/_rels/slide12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10.xml"/><Relationship Id="rId1" Type="http://schemas.openxmlformats.org/officeDocument/2006/relationships/slideLayout" Target="../slideLayouts/slideLayout75.xml"/></Relationships>
</file>

<file path=ppt/slides/_rels/slide12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11.xml"/><Relationship Id="rId1" Type="http://schemas.openxmlformats.org/officeDocument/2006/relationships/slideLayout" Target="../slideLayouts/slideLayout75.xml"/></Relationships>
</file>

<file path=ppt/slides/_rels/slide12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12.xml"/><Relationship Id="rId1" Type="http://schemas.openxmlformats.org/officeDocument/2006/relationships/slideLayout" Target="../slideLayouts/slideLayout75.xml"/></Relationships>
</file>

<file path=ppt/slides/_rels/slide12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13.xml"/><Relationship Id="rId1" Type="http://schemas.openxmlformats.org/officeDocument/2006/relationships/slideLayout" Target="../slideLayouts/slideLayout75.xml"/></Relationships>
</file>

<file path=ppt/slides/_rels/slide12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14.xml"/><Relationship Id="rId1" Type="http://schemas.openxmlformats.org/officeDocument/2006/relationships/slideLayout" Target="../slideLayouts/slideLayout75.xml"/></Relationships>
</file>

<file path=ppt/slides/_rels/slide127.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7.jpeg"/><Relationship Id="rId1" Type="http://schemas.openxmlformats.org/officeDocument/2006/relationships/slideLayout" Target="../slideLayouts/slideLayout80.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53.xml"/></Relationships>
</file>

<file path=ppt/slides/_rels/slide1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01.jpeg"/><Relationship Id="rId1" Type="http://schemas.openxmlformats.org/officeDocument/2006/relationships/slideLayout" Target="../slideLayouts/slideLayout97.xml"/><Relationship Id="rId4" Type="http://schemas.openxmlformats.org/officeDocument/2006/relationships/image" Target="../media/image102.jpeg"/></Relationships>
</file>

<file path=ppt/slides/_rels/slide13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18.xml"/><Relationship Id="rId1" Type="http://schemas.openxmlformats.org/officeDocument/2006/relationships/slideLayout" Target="../slideLayouts/slideLayout97.xml"/></Relationships>
</file>

<file path=ppt/slides/_rels/slide13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19.xml"/><Relationship Id="rId1" Type="http://schemas.openxmlformats.org/officeDocument/2006/relationships/slideLayout" Target="../slideLayouts/slideLayout97.xml"/></Relationships>
</file>

<file path=ppt/slides/_rels/slide13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20.xml"/><Relationship Id="rId1" Type="http://schemas.openxmlformats.org/officeDocument/2006/relationships/slideLayout" Target="../slideLayouts/slideLayout97.xml"/></Relationships>
</file>

<file path=ppt/slides/_rels/slide13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21.xml"/><Relationship Id="rId1" Type="http://schemas.openxmlformats.org/officeDocument/2006/relationships/slideLayout" Target="../slideLayouts/slideLayout97.xml"/></Relationships>
</file>

<file path=ppt/slides/_rels/slide13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22.xml"/><Relationship Id="rId1" Type="http://schemas.openxmlformats.org/officeDocument/2006/relationships/slideLayout" Target="../slideLayouts/slideLayout97.xml"/></Relationships>
</file>

<file path=ppt/slides/_rels/slide13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23.xml"/><Relationship Id="rId1" Type="http://schemas.openxmlformats.org/officeDocument/2006/relationships/slideLayout" Target="../slideLayouts/slideLayout97.xml"/></Relationships>
</file>

<file path=ppt/slides/_rels/slide13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24.xml"/><Relationship Id="rId1" Type="http://schemas.openxmlformats.org/officeDocument/2006/relationships/slideLayout" Target="../slideLayouts/slideLayout9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2.xml"/><Relationship Id="rId4" Type="http://schemas.openxmlformats.org/officeDocument/2006/relationships/image" Target="../media/image14.jpeg"/></Relationships>
</file>

<file path=ppt/slides/_rels/slide14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25.xml"/><Relationship Id="rId1" Type="http://schemas.openxmlformats.org/officeDocument/2006/relationships/slideLayout" Target="../slideLayouts/slideLayout97.xml"/></Relationships>
</file>

<file path=ppt/slides/_rels/slide14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26.xml"/><Relationship Id="rId1" Type="http://schemas.openxmlformats.org/officeDocument/2006/relationships/slideLayout" Target="../slideLayouts/slideLayout97.xml"/></Relationships>
</file>

<file path=ppt/slides/_rels/slide14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27.xml"/><Relationship Id="rId1" Type="http://schemas.openxmlformats.org/officeDocument/2006/relationships/slideLayout" Target="../slideLayouts/slideLayout97.xml"/></Relationships>
</file>

<file path=ppt/slides/_rels/slide14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28.xml"/><Relationship Id="rId1" Type="http://schemas.openxmlformats.org/officeDocument/2006/relationships/slideLayout" Target="../slideLayouts/slideLayout97.xml"/></Relationships>
</file>

<file path=ppt/slides/_rels/slide14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29.xml"/><Relationship Id="rId1" Type="http://schemas.openxmlformats.org/officeDocument/2006/relationships/slideLayout" Target="../slideLayouts/slideLayout97.xml"/></Relationships>
</file>

<file path=ppt/slides/_rels/slide145.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7.jpeg"/><Relationship Id="rId1" Type="http://schemas.openxmlformats.org/officeDocument/2006/relationships/slideLayout" Target="../slideLayouts/slideLayout435.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4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31.xml"/><Relationship Id="rId1" Type="http://schemas.openxmlformats.org/officeDocument/2006/relationships/slideLayout" Target="../slideLayouts/slideLayout103.xml"/><Relationship Id="rId5" Type="http://schemas.openxmlformats.org/officeDocument/2006/relationships/image" Target="../media/image14.jpeg"/><Relationship Id="rId4" Type="http://schemas.openxmlformats.org/officeDocument/2006/relationships/image" Target="../media/image13.jpeg"/></Relationships>
</file>

<file path=ppt/slides/_rels/slide14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32.xml"/><Relationship Id="rId1" Type="http://schemas.openxmlformats.org/officeDocument/2006/relationships/slideLayout" Target="../slideLayouts/slideLayout75.xml"/></Relationships>
</file>

<file path=ppt/slides/_rels/slide14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33.xml"/><Relationship Id="rId1" Type="http://schemas.openxmlformats.org/officeDocument/2006/relationships/slideLayout" Target="../slideLayouts/slideLayout75.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5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34.xml"/><Relationship Id="rId1" Type="http://schemas.openxmlformats.org/officeDocument/2006/relationships/slideLayout" Target="../slideLayouts/slideLayout75.xml"/></Relationships>
</file>

<file path=ppt/slides/_rels/slide15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35.xml"/><Relationship Id="rId1" Type="http://schemas.openxmlformats.org/officeDocument/2006/relationships/slideLayout" Target="../slideLayouts/slideLayout75.xml"/></Relationships>
</file>

<file path=ppt/slides/_rels/slide15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36.xml"/><Relationship Id="rId1" Type="http://schemas.openxmlformats.org/officeDocument/2006/relationships/slideLayout" Target="../slideLayouts/slideLayout75.xml"/></Relationships>
</file>

<file path=ppt/slides/_rels/slide15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37.xml"/><Relationship Id="rId1" Type="http://schemas.openxmlformats.org/officeDocument/2006/relationships/slideLayout" Target="../slideLayouts/slideLayout75.xml"/></Relationships>
</file>

<file path=ppt/slides/_rels/slide15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38.xml"/><Relationship Id="rId1" Type="http://schemas.openxmlformats.org/officeDocument/2006/relationships/slideLayout" Target="../slideLayouts/slideLayout75.xml"/></Relationships>
</file>

<file path=ppt/slides/_rels/slide15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39.xml"/><Relationship Id="rId1" Type="http://schemas.openxmlformats.org/officeDocument/2006/relationships/slideLayout" Target="../slideLayouts/slideLayout75.xml"/></Relationships>
</file>

<file path=ppt/slides/_rels/slide15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40.xml"/><Relationship Id="rId1" Type="http://schemas.openxmlformats.org/officeDocument/2006/relationships/slideLayout" Target="../slideLayouts/slideLayout75.xml"/></Relationships>
</file>

<file path=ppt/slides/_rels/slide15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41.xml"/><Relationship Id="rId1" Type="http://schemas.openxmlformats.org/officeDocument/2006/relationships/slideLayout" Target="../slideLayouts/slideLayout75.xml"/></Relationships>
</file>

<file path=ppt/slides/_rels/slide15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42.xml"/><Relationship Id="rId1" Type="http://schemas.openxmlformats.org/officeDocument/2006/relationships/slideLayout" Target="../slideLayouts/slideLayout75.xml"/></Relationships>
</file>

<file path=ppt/slides/_rels/slide15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43.xml"/><Relationship Id="rId1" Type="http://schemas.openxmlformats.org/officeDocument/2006/relationships/slideLayout" Target="../slideLayouts/slideLayout75.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6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44.xml"/><Relationship Id="rId1" Type="http://schemas.openxmlformats.org/officeDocument/2006/relationships/slideLayout" Target="../slideLayouts/slideLayout75.xml"/></Relationships>
</file>

<file path=ppt/slides/_rels/slide16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45.xml"/><Relationship Id="rId1" Type="http://schemas.openxmlformats.org/officeDocument/2006/relationships/slideLayout" Target="../slideLayouts/slideLayout75.xml"/></Relationships>
</file>

<file path=ppt/slides/_rels/slide16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46.xml"/><Relationship Id="rId1" Type="http://schemas.openxmlformats.org/officeDocument/2006/relationships/slideLayout" Target="../slideLayouts/slideLayout75.xml"/></Relationships>
</file>

<file path=ppt/slides/_rels/slide16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47.xml"/><Relationship Id="rId1" Type="http://schemas.openxmlformats.org/officeDocument/2006/relationships/slideLayout" Target="../slideLayouts/slideLayout75.xml"/></Relationships>
</file>

<file path=ppt/slides/_rels/slide16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48.xml"/><Relationship Id="rId1" Type="http://schemas.openxmlformats.org/officeDocument/2006/relationships/slideLayout" Target="../slideLayouts/slideLayout75.xml"/></Relationships>
</file>

<file path=ppt/slides/_rels/slide16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49.xml"/><Relationship Id="rId1" Type="http://schemas.openxmlformats.org/officeDocument/2006/relationships/slideLayout" Target="../slideLayouts/slideLayout75.xml"/></Relationships>
</file>

<file path=ppt/slides/_rels/slide16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50.xml"/><Relationship Id="rId1" Type="http://schemas.openxmlformats.org/officeDocument/2006/relationships/slideLayout" Target="../slideLayouts/slideLayout75.xml"/></Relationships>
</file>

<file path=ppt/slides/_rels/slide16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51.xml"/><Relationship Id="rId1" Type="http://schemas.openxmlformats.org/officeDocument/2006/relationships/slideLayout" Target="../slideLayouts/slideLayout75.xml"/></Relationships>
</file>

<file path=ppt/slides/_rels/slide16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52.xml"/><Relationship Id="rId1" Type="http://schemas.openxmlformats.org/officeDocument/2006/relationships/slideLayout" Target="../slideLayouts/slideLayout75.xml"/></Relationships>
</file>

<file path=ppt/slides/_rels/slide169.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7.jpeg"/><Relationship Id="rId1" Type="http://schemas.openxmlformats.org/officeDocument/2006/relationships/slideLayout" Target="../slideLayouts/slideLayout69.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7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3.xml"/><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4.xml"/><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5.xml"/><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35.jpeg"/><Relationship Id="rId1" Type="http://schemas.openxmlformats.org/officeDocument/2006/relationships/slideLayout" Target="../slideLayouts/slideLayout114.xml"/><Relationship Id="rId4" Type="http://schemas.openxmlformats.org/officeDocument/2006/relationships/image" Target="../media/image14.jpeg"/></Relationships>
</file>

<file path=ppt/slides/_rels/slide17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56.xml"/><Relationship Id="rId1" Type="http://schemas.openxmlformats.org/officeDocument/2006/relationships/slideLayout" Target="../slideLayouts/slideLayout131.xml"/></Relationships>
</file>

<file path=ppt/slides/_rels/slide17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57.xml"/><Relationship Id="rId1" Type="http://schemas.openxmlformats.org/officeDocument/2006/relationships/slideLayout" Target="../slideLayouts/slideLayout131.xml"/></Relationships>
</file>

<file path=ppt/slides/_rels/slide17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58.xml"/><Relationship Id="rId1" Type="http://schemas.openxmlformats.org/officeDocument/2006/relationships/slideLayout" Target="../slideLayouts/slideLayout131.xml"/></Relationships>
</file>

<file path=ppt/slides/_rels/slide178.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59.xml"/><Relationship Id="rId1" Type="http://schemas.openxmlformats.org/officeDocument/2006/relationships/slideLayout" Target="../slideLayouts/slideLayout131.xml"/></Relationships>
</file>

<file path=ppt/slides/_rels/slide17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60.xml"/><Relationship Id="rId1" Type="http://schemas.openxmlformats.org/officeDocument/2006/relationships/slideLayout" Target="../slideLayouts/slideLayout13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80.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61.xml"/><Relationship Id="rId1" Type="http://schemas.openxmlformats.org/officeDocument/2006/relationships/slideLayout" Target="../slideLayouts/slideLayout131.xml"/></Relationships>
</file>

<file path=ppt/slides/_rels/slide18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62.xml"/><Relationship Id="rId1" Type="http://schemas.openxmlformats.org/officeDocument/2006/relationships/slideLayout" Target="../slideLayouts/slideLayout131.xml"/></Relationships>
</file>

<file path=ppt/slides/_rels/slide18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63.xml"/><Relationship Id="rId1" Type="http://schemas.openxmlformats.org/officeDocument/2006/relationships/slideLayout" Target="../slideLayouts/slideLayout131.xml"/></Relationships>
</file>

<file path=ppt/slides/_rels/slide183.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64.xml"/><Relationship Id="rId1" Type="http://schemas.openxmlformats.org/officeDocument/2006/relationships/slideLayout" Target="../slideLayouts/slideLayout131.xml"/></Relationships>
</file>

<file path=ppt/slides/_rels/slide184.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65.xml"/><Relationship Id="rId1" Type="http://schemas.openxmlformats.org/officeDocument/2006/relationships/slideLayout" Target="../slideLayouts/slideLayout131.xml"/></Relationships>
</file>

<file path=ppt/slides/_rels/slide18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66.xml"/><Relationship Id="rId1" Type="http://schemas.openxmlformats.org/officeDocument/2006/relationships/slideLayout" Target="../slideLayouts/slideLayout131.xml"/></Relationships>
</file>

<file path=ppt/slides/_rels/slide186.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67.xml"/><Relationship Id="rId1" Type="http://schemas.openxmlformats.org/officeDocument/2006/relationships/slideLayout" Target="../slideLayouts/slideLayout131.xml"/></Relationships>
</file>

<file path=ppt/slides/_rels/slide187.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68.xml"/><Relationship Id="rId1" Type="http://schemas.openxmlformats.org/officeDocument/2006/relationships/slideLayout" Target="../slideLayouts/slideLayout131.xml"/></Relationships>
</file>

<file path=ppt/slides/_rels/slide18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69.xml"/><Relationship Id="rId1" Type="http://schemas.openxmlformats.org/officeDocument/2006/relationships/slideLayout" Target="../slideLayouts/slideLayout131.xml"/></Relationships>
</file>

<file path=ppt/slides/_rels/slide189.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70.xml"/><Relationship Id="rId1" Type="http://schemas.openxmlformats.org/officeDocument/2006/relationships/slideLayout" Target="../slideLayouts/slideLayout13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90.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71.xml"/><Relationship Id="rId1" Type="http://schemas.openxmlformats.org/officeDocument/2006/relationships/slideLayout" Target="../slideLayouts/slideLayout131.xml"/></Relationships>
</file>

<file path=ppt/slides/_rels/slide191.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72.xml"/><Relationship Id="rId1" Type="http://schemas.openxmlformats.org/officeDocument/2006/relationships/slideLayout" Target="../slideLayouts/slideLayout131.xml"/></Relationships>
</file>

<file path=ppt/slides/_rels/slide192.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7.jpeg"/><Relationship Id="rId1" Type="http://schemas.openxmlformats.org/officeDocument/2006/relationships/slideLayout" Target="../slideLayouts/slideLayout125.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9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3.xml"/><Relationship Id="rId1" Type="http://schemas.openxmlformats.org/officeDocument/2006/relationships/slideLayout" Target="../slideLayouts/slideLayout52.xml"/></Relationships>
</file>

<file path=ppt/slides/_rels/slide19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4.xml"/><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5.xml"/><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76.xml"/><Relationship Id="rId1" Type="http://schemas.openxmlformats.org/officeDocument/2006/relationships/slideLayout" Target="../slideLayouts/slideLayout452.xml"/></Relationships>
</file>

<file path=ppt/slides/_rels/slide19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77.xml"/><Relationship Id="rId1" Type="http://schemas.openxmlformats.org/officeDocument/2006/relationships/slideLayout" Target="../slideLayouts/slideLayout463.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468.xml"/></Relationships>
</file>

<file path=ppt/slides/_rels/slide19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0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0.xml"/><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81.xml"/><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2.xml"/><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41.xml"/></Relationships>
</file>

<file path=ppt/slides/_rels/slide204.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notesSlide" Target="../notesSlides/notesSlide183.xml"/><Relationship Id="rId1" Type="http://schemas.openxmlformats.org/officeDocument/2006/relationships/slideLayout" Target="../slideLayouts/slideLayout148.xml"/></Relationships>
</file>

<file path=ppt/slides/_rels/slide205.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84.xml"/><Relationship Id="rId1" Type="http://schemas.openxmlformats.org/officeDocument/2006/relationships/slideLayout" Target="../slideLayouts/slideLayout141.xml"/></Relationships>
</file>

<file path=ppt/slides/_rels/slide206.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185.xml"/><Relationship Id="rId1" Type="http://schemas.openxmlformats.org/officeDocument/2006/relationships/slideLayout" Target="../slideLayouts/slideLayout141.xml"/><Relationship Id="rId4" Type="http://schemas.openxmlformats.org/officeDocument/2006/relationships/image" Target="../media/image157.jpg"/></Relationships>
</file>

<file path=ppt/slides/_rels/slide207.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notesSlide" Target="../notesSlides/notesSlide186.xml"/><Relationship Id="rId1" Type="http://schemas.openxmlformats.org/officeDocument/2006/relationships/slideLayout" Target="../slideLayouts/slideLayout141.xml"/></Relationships>
</file>

<file path=ppt/slides/_rels/slide208.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87.xml"/><Relationship Id="rId1" Type="http://schemas.openxmlformats.org/officeDocument/2006/relationships/slideLayout" Target="../slideLayouts/slideLayout141.xml"/></Relationships>
</file>

<file path=ppt/slides/_rels/slide20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88.xml"/><Relationship Id="rId1" Type="http://schemas.openxmlformats.org/officeDocument/2006/relationships/slideLayout" Target="../slideLayouts/slideLayout160.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171.xml"/></Relationships>
</file>

<file path=ppt/slides/_rels/slide2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0.xml"/><Relationship Id="rId1" Type="http://schemas.openxmlformats.org/officeDocument/2006/relationships/slideLayout" Target="../slideLayouts/slideLayout1.xml"/></Relationships>
</file>

<file path=ppt/slides/_rels/slide21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91.xml"/><Relationship Id="rId1" Type="http://schemas.openxmlformats.org/officeDocument/2006/relationships/slideLayout" Target="../slideLayouts/slideLayout171.xml"/></Relationships>
</file>

<file path=ppt/slides/_rels/slide2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2.xml"/><Relationship Id="rId1" Type="http://schemas.openxmlformats.org/officeDocument/2006/relationships/slideLayout" Target="../slideLayouts/slideLayout1.xml"/></Relationships>
</file>

<file path=ppt/slides/_rels/slide2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3.xml"/><Relationship Id="rId1" Type="http://schemas.openxmlformats.org/officeDocument/2006/relationships/slideLayout" Target="../slideLayouts/slideLayout1.xml"/></Relationships>
</file>

<file path=ppt/slides/_rels/slide2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4.xml"/><Relationship Id="rId1" Type="http://schemas.openxmlformats.org/officeDocument/2006/relationships/slideLayout" Target="../slideLayouts/slideLayout1.xml"/></Relationships>
</file>

<file path=ppt/slides/_rels/slide21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95.xml"/><Relationship Id="rId1" Type="http://schemas.openxmlformats.org/officeDocument/2006/relationships/slideLayout" Target="../slideLayouts/slideLayout184.xml"/></Relationships>
</file>

<file path=ppt/slides/_rels/slide21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96.xml"/><Relationship Id="rId1" Type="http://schemas.openxmlformats.org/officeDocument/2006/relationships/slideLayout" Target="../slideLayouts/slideLayout184.xml"/></Relationships>
</file>

<file path=ppt/slides/_rels/slide21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97.xml"/><Relationship Id="rId1" Type="http://schemas.openxmlformats.org/officeDocument/2006/relationships/slideLayout" Target="../slideLayouts/slideLayout184.xml"/></Relationships>
</file>

<file path=ppt/slides/_rels/slide219.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98.xml"/><Relationship Id="rId1" Type="http://schemas.openxmlformats.org/officeDocument/2006/relationships/slideLayout" Target="../slideLayouts/slideLayout202.xml"/><Relationship Id="rId5" Type="http://schemas.openxmlformats.org/officeDocument/2006/relationships/image" Target="../media/image166.png"/><Relationship Id="rId4" Type="http://schemas.openxmlformats.org/officeDocument/2006/relationships/image" Target="../media/image165.png"/></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2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99.xml"/><Relationship Id="rId1" Type="http://schemas.openxmlformats.org/officeDocument/2006/relationships/slideLayout" Target="../slideLayouts/slideLayout185.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184.xml"/></Relationships>
</file>

<file path=ppt/slides/_rels/slide22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201.xml"/><Relationship Id="rId1" Type="http://schemas.openxmlformats.org/officeDocument/2006/relationships/slideLayout" Target="../slideLayouts/slideLayout184.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184.xml"/></Relationships>
</file>

<file path=ppt/slides/_rels/slide22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203.xml"/><Relationship Id="rId1" Type="http://schemas.openxmlformats.org/officeDocument/2006/relationships/slideLayout" Target="../slideLayouts/slideLayout184.xml"/></Relationships>
</file>

<file path=ppt/slides/_rels/slide22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204.xml"/><Relationship Id="rId1" Type="http://schemas.openxmlformats.org/officeDocument/2006/relationships/slideLayout" Target="../slideLayouts/slideLayout184.xml"/></Relationships>
</file>

<file path=ppt/slides/_rels/slide22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205.xml"/><Relationship Id="rId1" Type="http://schemas.openxmlformats.org/officeDocument/2006/relationships/slideLayout" Target="../slideLayouts/slideLayout184.xml"/></Relationships>
</file>

<file path=ppt/slides/_rels/slide22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206.xml"/><Relationship Id="rId1" Type="http://schemas.openxmlformats.org/officeDocument/2006/relationships/slideLayout" Target="../slideLayouts/slideLayout185.xml"/></Relationships>
</file>

<file path=ppt/slides/_rels/slide22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207.xml"/><Relationship Id="rId1" Type="http://schemas.openxmlformats.org/officeDocument/2006/relationships/slideLayout" Target="../slideLayouts/slideLayout184.xml"/></Relationships>
</file>

<file path=ppt/slides/_rels/slide22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08.xml"/><Relationship Id="rId1" Type="http://schemas.openxmlformats.org/officeDocument/2006/relationships/slideLayout" Target="../slideLayouts/slideLayout184.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9.xml"/><Relationship Id="rId1" Type="http://schemas.openxmlformats.org/officeDocument/2006/relationships/slideLayout" Target="../slideLayouts/slideLayout1.xml"/></Relationships>
</file>

<file path=ppt/slides/_rels/slide23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210.xml"/><Relationship Id="rId1" Type="http://schemas.openxmlformats.org/officeDocument/2006/relationships/slideLayout" Target="../slideLayouts/slideLayout208.xml"/></Relationships>
</file>

<file path=ppt/slides/_rels/slide23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211.xml"/><Relationship Id="rId1" Type="http://schemas.openxmlformats.org/officeDocument/2006/relationships/slideLayout" Target="../slideLayouts/slideLayout208.xml"/></Relationships>
</file>

<file path=ppt/slides/_rels/slide233.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212.xml"/><Relationship Id="rId1" Type="http://schemas.openxmlformats.org/officeDocument/2006/relationships/slideLayout" Target="../slideLayouts/slideLayout208.xml"/></Relationships>
</file>

<file path=ppt/slides/_rels/slide234.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213.xml"/><Relationship Id="rId1" Type="http://schemas.openxmlformats.org/officeDocument/2006/relationships/slideLayout" Target="../slideLayouts/slideLayout208.xml"/></Relationships>
</file>

<file path=ppt/slides/_rels/slide23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214.xml"/><Relationship Id="rId1" Type="http://schemas.openxmlformats.org/officeDocument/2006/relationships/slideLayout" Target="../slideLayouts/slideLayout208.xml"/></Relationships>
</file>

<file path=ppt/slides/_rels/slide236.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215.xml"/><Relationship Id="rId1" Type="http://schemas.openxmlformats.org/officeDocument/2006/relationships/slideLayout" Target="../slideLayouts/slideLayout208.xml"/></Relationships>
</file>

<file path=ppt/slides/_rels/slide23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6.xml"/><Relationship Id="rId1" Type="http://schemas.openxmlformats.org/officeDocument/2006/relationships/slideLayout" Target="../slideLayouts/slideLayout1.xml"/></Relationships>
</file>

<file path=ppt/slides/_rels/slide23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7.xml"/><Relationship Id="rId1" Type="http://schemas.openxmlformats.org/officeDocument/2006/relationships/slideLayout" Target="../slideLayouts/slideLayout1.xml"/></Relationships>
</file>

<file path=ppt/slides/_rels/slide23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4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9.xml"/><Relationship Id="rId1" Type="http://schemas.openxmlformats.org/officeDocument/2006/relationships/slideLayout" Target="../slideLayouts/slideLayout1.xml"/></Relationships>
</file>

<file path=ppt/slides/_rels/slide241.xml.rels><?xml version="1.0" encoding="UTF-8" standalone="yes"?>
<Relationships xmlns="http://schemas.openxmlformats.org/package/2006/relationships"><Relationship Id="rId3" Type="http://schemas.openxmlformats.org/officeDocument/2006/relationships/notesSlide" Target="../notesSlides/notesSlide220.xml"/><Relationship Id="rId2" Type="http://schemas.openxmlformats.org/officeDocument/2006/relationships/slideLayout" Target="../slideLayouts/slideLayout221.xml"/><Relationship Id="rId1" Type="http://schemas.openxmlformats.org/officeDocument/2006/relationships/themeOverride" Target="../theme/themeOverride2.xml"/><Relationship Id="rId4" Type="http://schemas.openxmlformats.org/officeDocument/2006/relationships/image" Target="../media/image179.png"/></Relationships>
</file>

<file path=ppt/slides/_rels/slide24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221.xml"/><Relationship Id="rId1" Type="http://schemas.openxmlformats.org/officeDocument/2006/relationships/slideLayout" Target="../slideLayouts/slideLayout221.xml"/></Relationships>
</file>

<file path=ppt/slides/_rels/slide243.xml.rels><?xml version="1.0" encoding="UTF-8" standalone="yes"?>
<Relationships xmlns="http://schemas.openxmlformats.org/package/2006/relationships"><Relationship Id="rId3" Type="http://schemas.openxmlformats.org/officeDocument/2006/relationships/image" Target="../media/image181.jpg"/><Relationship Id="rId2" Type="http://schemas.openxmlformats.org/officeDocument/2006/relationships/notesSlide" Target="../notesSlides/notesSlide222.xml"/><Relationship Id="rId1" Type="http://schemas.openxmlformats.org/officeDocument/2006/relationships/slideLayout" Target="../slideLayouts/slideLayout221.xml"/></Relationships>
</file>

<file path=ppt/slides/_rels/slide244.xml.rels><?xml version="1.0" encoding="UTF-8" standalone="yes"?>
<Relationships xmlns="http://schemas.openxmlformats.org/package/2006/relationships"><Relationship Id="rId3" Type="http://schemas.openxmlformats.org/officeDocument/2006/relationships/image" Target="../media/image182.jpg"/><Relationship Id="rId2" Type="http://schemas.openxmlformats.org/officeDocument/2006/relationships/notesSlide" Target="../notesSlides/notesSlide223.xml"/><Relationship Id="rId1" Type="http://schemas.openxmlformats.org/officeDocument/2006/relationships/slideLayout" Target="../slideLayouts/slideLayout221.xml"/></Relationships>
</file>

<file path=ppt/slides/_rels/slide24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4.xml"/><Relationship Id="rId1" Type="http://schemas.openxmlformats.org/officeDocument/2006/relationships/slideLayout" Target="../slideLayouts/slideLayout1.xml"/></Relationships>
</file>

<file path=ppt/slides/_rels/slide24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5.xml"/><Relationship Id="rId1" Type="http://schemas.openxmlformats.org/officeDocument/2006/relationships/slideLayout" Target="../slideLayouts/slideLayout1.xml"/></Relationships>
</file>

<file path=ppt/slides/_rels/slide24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226.xml"/><Relationship Id="rId1" Type="http://schemas.openxmlformats.org/officeDocument/2006/relationships/slideLayout" Target="../slideLayouts/slideLayout221.xml"/></Relationships>
</file>

<file path=ppt/slides/_rels/slide248.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227.xml"/><Relationship Id="rId1" Type="http://schemas.openxmlformats.org/officeDocument/2006/relationships/slideLayout" Target="../slideLayouts/slideLayout221.xml"/></Relationships>
</file>

<file path=ppt/slides/_rels/slide249.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228.xml"/><Relationship Id="rId1" Type="http://schemas.openxmlformats.org/officeDocument/2006/relationships/slideLayout" Target="../slideLayouts/slideLayout221.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5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9.xml"/><Relationship Id="rId1" Type="http://schemas.openxmlformats.org/officeDocument/2006/relationships/slideLayout" Target="../slideLayouts/slideLayout1.xml"/></Relationships>
</file>

<file path=ppt/slides/_rels/slide25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0.xml"/><Relationship Id="rId1" Type="http://schemas.openxmlformats.org/officeDocument/2006/relationships/slideLayout" Target="../slideLayouts/slideLayout1.xml"/></Relationships>
</file>

<file path=ppt/slides/_rels/slide25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1.xml"/><Relationship Id="rId1" Type="http://schemas.openxmlformats.org/officeDocument/2006/relationships/slideLayout" Target="../slideLayouts/slideLayout1.xml"/></Relationships>
</file>

<file path=ppt/slides/_rels/slide253.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232.xml"/><Relationship Id="rId1" Type="http://schemas.openxmlformats.org/officeDocument/2006/relationships/slideLayout" Target="../slideLayouts/slideLayout221.xml"/></Relationships>
</file>

<file path=ppt/slides/_rels/slide254.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233.xml"/><Relationship Id="rId1" Type="http://schemas.openxmlformats.org/officeDocument/2006/relationships/slideLayout" Target="../slideLayouts/slideLayout221.xml"/></Relationships>
</file>

<file path=ppt/slides/_rels/slide255.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234.xml"/><Relationship Id="rId1" Type="http://schemas.openxmlformats.org/officeDocument/2006/relationships/slideLayout" Target="../slideLayouts/slideLayout221.xml"/></Relationships>
</file>

<file path=ppt/slides/_rels/slide25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5.xml"/><Relationship Id="rId1" Type="http://schemas.openxmlformats.org/officeDocument/2006/relationships/slideLayout" Target="../slideLayouts/slideLayout1.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171.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171.xml"/></Relationships>
</file>

<file path=ppt/slides/_rels/slide25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8.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6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9.xml"/><Relationship Id="rId1" Type="http://schemas.openxmlformats.org/officeDocument/2006/relationships/slideLayout" Target="../slideLayouts/slideLayout1.xml"/></Relationships>
</file>

<file path=ppt/slides/_rels/slide26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0.xml"/><Relationship Id="rId1" Type="http://schemas.openxmlformats.org/officeDocument/2006/relationships/slideLayout" Target="../slideLayouts/slideLayout1.xml"/></Relationships>
</file>

<file path=ppt/slides/_rels/slide26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1.xml"/><Relationship Id="rId1" Type="http://schemas.openxmlformats.org/officeDocument/2006/relationships/slideLayout" Target="../slideLayouts/slideLayout1.xml"/></Relationships>
</file>

<file path=ppt/slides/_rels/slide26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2.xml"/><Relationship Id="rId1" Type="http://schemas.openxmlformats.org/officeDocument/2006/relationships/slideLayout" Target="../slideLayouts/slideLayout1.xml"/></Relationships>
</file>

<file path=ppt/slides/_rels/slide26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3.xml"/><Relationship Id="rId1" Type="http://schemas.openxmlformats.org/officeDocument/2006/relationships/slideLayout" Target="../slideLayouts/slideLayout1.xml"/></Relationships>
</file>

<file path=ppt/slides/_rels/slide26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4.xml"/><Relationship Id="rId1" Type="http://schemas.openxmlformats.org/officeDocument/2006/relationships/slideLayout" Target="../slideLayouts/slideLayout1.xml"/></Relationships>
</file>

<file path=ppt/slides/_rels/slide26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5.xml"/><Relationship Id="rId1" Type="http://schemas.openxmlformats.org/officeDocument/2006/relationships/slideLayout" Target="../slideLayouts/slideLayout1.xml"/></Relationships>
</file>

<file path=ppt/slides/_rels/slide26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6.xml"/><Relationship Id="rId1" Type="http://schemas.openxmlformats.org/officeDocument/2006/relationships/slideLayout" Target="../slideLayouts/slideLayout1.xml"/></Relationships>
</file>

<file path=ppt/slides/_rels/slide26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7.xml"/><Relationship Id="rId1" Type="http://schemas.openxmlformats.org/officeDocument/2006/relationships/slideLayout" Target="../slideLayouts/slideLayout1.xml"/></Relationships>
</file>

<file path=ppt/slides/_rels/slide26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8.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7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9.xml"/><Relationship Id="rId1" Type="http://schemas.openxmlformats.org/officeDocument/2006/relationships/slideLayout" Target="../slideLayouts/slideLayout1.xml"/></Relationships>
</file>

<file path=ppt/slides/_rels/slide27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50.xml"/><Relationship Id="rId1" Type="http://schemas.openxmlformats.org/officeDocument/2006/relationships/slideLayout" Target="../slideLayouts/slideLayout1.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7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51.xml"/><Relationship Id="rId1" Type="http://schemas.openxmlformats.org/officeDocument/2006/relationships/slideLayout" Target="../slideLayouts/slideLayout1.xml"/></Relationships>
</file>

<file path=ppt/slides/_rels/slide27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52.xml"/><Relationship Id="rId1" Type="http://schemas.openxmlformats.org/officeDocument/2006/relationships/slideLayout" Target="../slideLayouts/slideLayout1.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76.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253.xml"/><Relationship Id="rId1" Type="http://schemas.openxmlformats.org/officeDocument/2006/relationships/slideLayout" Target="../slideLayouts/slideLayout256.xml"/><Relationship Id="rId4" Type="http://schemas.openxmlformats.org/officeDocument/2006/relationships/image" Target="../media/image190.jpeg"/></Relationships>
</file>

<file path=ppt/slides/_rels/slide277.xml.rels><?xml version="1.0" encoding="UTF-8" standalone="yes"?>
<Relationships xmlns="http://schemas.openxmlformats.org/package/2006/relationships"><Relationship Id="rId2" Type="http://schemas.openxmlformats.org/officeDocument/2006/relationships/image" Target="../media/image191.wmf"/><Relationship Id="rId1" Type="http://schemas.openxmlformats.org/officeDocument/2006/relationships/slideLayout" Target="../slideLayouts/slideLayout256.xml"/></Relationships>
</file>

<file path=ppt/slides/_rels/slide278.xml.rels><?xml version="1.0" encoding="UTF-8" standalone="yes"?>
<Relationships xmlns="http://schemas.openxmlformats.org/package/2006/relationships"><Relationship Id="rId2" Type="http://schemas.openxmlformats.org/officeDocument/2006/relationships/image" Target="../media/image192.wmf"/><Relationship Id="rId1" Type="http://schemas.openxmlformats.org/officeDocument/2006/relationships/slideLayout" Target="../slideLayouts/slideLayout256.xml"/></Relationships>
</file>

<file path=ppt/slides/_rels/slide279.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51.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3.xml"/></Relationships>
</file>

<file path=ppt/slides/_rels/slide280.xml.rels><?xml version="1.0" encoding="UTF-8" standalone="yes"?>
<Relationships xmlns="http://schemas.openxmlformats.org/package/2006/relationships"><Relationship Id="rId2" Type="http://schemas.openxmlformats.org/officeDocument/2006/relationships/image" Target="../media/image194.wmf"/><Relationship Id="rId1" Type="http://schemas.openxmlformats.org/officeDocument/2006/relationships/slideLayout" Target="../slideLayouts/slideLayout256.xml"/></Relationships>
</file>

<file path=ppt/slides/_rels/slide281.xml.rels><?xml version="1.0" encoding="UTF-8" standalone="yes"?>
<Relationships xmlns="http://schemas.openxmlformats.org/package/2006/relationships"><Relationship Id="rId2" Type="http://schemas.openxmlformats.org/officeDocument/2006/relationships/image" Target="../media/image195.wmf"/><Relationship Id="rId1" Type="http://schemas.openxmlformats.org/officeDocument/2006/relationships/slideLayout" Target="../slideLayouts/slideLayout256.xml"/></Relationships>
</file>

<file path=ppt/slides/_rels/slide282.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96.jpeg"/><Relationship Id="rId1" Type="http://schemas.openxmlformats.org/officeDocument/2006/relationships/slideLayout" Target="../slideLayouts/slideLayout246.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46.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46.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286.xml.rels><?xml version="1.0" encoding="UTF-8" standalone="yes"?>
<Relationships xmlns="http://schemas.openxmlformats.org/package/2006/relationships"><Relationship Id="rId2" Type="http://schemas.openxmlformats.org/officeDocument/2006/relationships/image" Target="../media/image198.wmf"/><Relationship Id="rId1" Type="http://schemas.openxmlformats.org/officeDocument/2006/relationships/slideLayout" Target="../slideLayouts/slideLayout256.xml"/></Relationships>
</file>

<file path=ppt/slides/_rels/slide287.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248.xml"/></Relationships>
</file>

<file path=ppt/slides/_rels/slide288.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248.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29.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7.jpeg"/><Relationship Id="rId1" Type="http://schemas.openxmlformats.org/officeDocument/2006/relationships/slideLayout" Target="../slideLayouts/slideLayout12.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90.xml.rels><?xml version="1.0" encoding="UTF-8" standalone="yes"?>
<Relationships xmlns="http://schemas.openxmlformats.org/package/2006/relationships"><Relationship Id="rId2" Type="http://schemas.openxmlformats.org/officeDocument/2006/relationships/image" Target="../media/image201.wmf"/><Relationship Id="rId1" Type="http://schemas.openxmlformats.org/officeDocument/2006/relationships/slideLayout" Target="../slideLayouts/slideLayout256.xml"/></Relationships>
</file>

<file path=ppt/slides/_rels/slide291.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image" Target="../media/image202.jpeg"/><Relationship Id="rId1" Type="http://schemas.openxmlformats.org/officeDocument/2006/relationships/slideLayout" Target="../slideLayouts/slideLayout246.xml"/><Relationship Id="rId5" Type="http://schemas.openxmlformats.org/officeDocument/2006/relationships/image" Target="../media/image205.jpeg"/><Relationship Id="rId4" Type="http://schemas.openxmlformats.org/officeDocument/2006/relationships/image" Target="../media/image204.jpeg"/></Relationships>
</file>

<file path=ppt/slides/_rels/slide292.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256.xml"/></Relationships>
</file>

<file path=ppt/slides/_rels/slide293.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254.xml"/><Relationship Id="rId1" Type="http://schemas.openxmlformats.org/officeDocument/2006/relationships/slideLayout" Target="../slideLayouts/slideLayout264.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57.xml"/></Relationships>
</file>

<file path=ppt/slides/_rels/slide295.xml.rels><?xml version="1.0" encoding="UTF-8" standalone="yes"?>
<Relationships xmlns="http://schemas.openxmlformats.org/package/2006/relationships"><Relationship Id="rId2" Type="http://schemas.openxmlformats.org/officeDocument/2006/relationships/image" Target="../media/image208.wmf"/><Relationship Id="rId1" Type="http://schemas.openxmlformats.org/officeDocument/2006/relationships/slideLayout" Target="../slideLayouts/slideLayout256.xml"/></Relationships>
</file>

<file path=ppt/slides/_rels/slide296.xml.rels><?xml version="1.0" encoding="UTF-8" standalone="yes"?>
<Relationships xmlns="http://schemas.openxmlformats.org/package/2006/relationships"><Relationship Id="rId2" Type="http://schemas.openxmlformats.org/officeDocument/2006/relationships/image" Target="../media/image209.wmf"/><Relationship Id="rId1" Type="http://schemas.openxmlformats.org/officeDocument/2006/relationships/slideLayout" Target="../slideLayouts/slideLayout256.xml"/></Relationships>
</file>

<file path=ppt/slides/_rels/slide297.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210.jpeg"/><Relationship Id="rId1" Type="http://schemas.openxmlformats.org/officeDocument/2006/relationships/slideLayout" Target="../slideLayouts/slideLayout251.xml"/><Relationship Id="rId4" Type="http://schemas.openxmlformats.org/officeDocument/2006/relationships/image" Target="../media/image212.jpeg"/></Relationships>
</file>

<file path=ppt/slides/_rels/slide298.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256.xml"/></Relationships>
</file>

<file path=ppt/slides/_rels/slide299.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25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98.xml"/><Relationship Id="rId5" Type="http://schemas.openxmlformats.org/officeDocument/2006/relationships/image" Target="../media/image7.sv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5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38.xml"/></Relationships>
</file>

<file path=ppt/slides/_rels/slide301.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255.xml"/><Relationship Id="rId1" Type="http://schemas.openxmlformats.org/officeDocument/2006/relationships/slideLayout" Target="../slideLayouts/slideLayout244.xml"/><Relationship Id="rId4" Type="http://schemas.openxmlformats.org/officeDocument/2006/relationships/image" Target="../media/image216.png"/></Relationships>
</file>

<file path=ppt/slides/_rels/slide3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34.xml"/><Relationship Id="rId5" Type="http://schemas.openxmlformats.org/officeDocument/2006/relationships/image" Target="../media/image14.jpeg"/><Relationship Id="rId4" Type="http://schemas.openxmlformats.org/officeDocument/2006/relationships/image" Target="../media/image13.jpeg"/></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361.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361.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361.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361.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361.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361.xml"/></Relationships>
</file>

<file path=ppt/slides/_rels/slide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90.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361.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361.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361.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361.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361.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361.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361.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361.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361.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0.xml"/><Relationship Id="rId1" Type="http://schemas.openxmlformats.org/officeDocument/2006/relationships/slideLayout" Target="../slideLayouts/slideLayout361.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90.xml"/><Relationship Id="rId4" Type="http://schemas.openxmlformats.org/officeDocument/2006/relationships/image" Target="../media/image8.emf"/></Relationships>
</file>

<file path=ppt/slides/_rels/slide5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4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4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73.xml"/></Relationships>
</file>

<file path=ppt/slides/_rels/slide5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4.xml"/><Relationship Id="rId1" Type="http://schemas.openxmlformats.org/officeDocument/2006/relationships/slideLayout" Target="../slideLayouts/slideLayout384.xml"/></Relationships>
</file>

<file path=ppt/slides/_rels/slide5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5.xml"/><Relationship Id="rId1" Type="http://schemas.openxmlformats.org/officeDocument/2006/relationships/slideLayout" Target="../slideLayouts/slideLayout390.xml"/></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397.xml"/></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397.xml"/><Relationship Id="rId4" Type="http://schemas.openxmlformats.org/officeDocument/2006/relationships/image" Target="../media/image48.png"/></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397.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373.xml"/><Relationship Id="rId1" Type="http://schemas.openxmlformats.org/officeDocument/2006/relationships/themeOverride" Target="../theme/themeOverride1.xml"/><Relationship Id="rId4" Type="http://schemas.openxmlformats.org/officeDocument/2006/relationships/image" Target="../media/image50.jpeg"/></Relationships>
</file>

<file path=ppt/slides/_rels/slide6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3.xml"/><Relationship Id="rId1" Type="http://schemas.openxmlformats.org/officeDocument/2006/relationships/slideLayout" Target="../slideLayouts/slideLayout52.xml"/></Relationships>
</file>

<file path=ppt/slides/_rels/slide6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4.xml"/><Relationship Id="rId1" Type="http://schemas.openxmlformats.org/officeDocument/2006/relationships/slideLayout" Target="../slideLayouts/slideLayout40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18.xml"/></Relationships>
</file>

<file path=ppt/slides/_rels/slide6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6.xml"/><Relationship Id="rId1" Type="http://schemas.openxmlformats.org/officeDocument/2006/relationships/slideLayout" Target="../slideLayouts/slideLayout419.xml"/></Relationships>
</file>

<file path=ppt/slides/_rels/slide6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7.xml"/><Relationship Id="rId1" Type="http://schemas.openxmlformats.org/officeDocument/2006/relationships/slideLayout" Target="../slideLayouts/slideLayout425.xml"/></Relationships>
</file>

<file path=ppt/slides/_rels/slide6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8.xml"/><Relationship Id="rId1" Type="http://schemas.openxmlformats.org/officeDocument/2006/relationships/slideLayout" Target="../slideLayouts/slideLayout311.xml"/><Relationship Id="rId5" Type="http://schemas.openxmlformats.org/officeDocument/2006/relationships/image" Target="../media/image14.jpeg"/><Relationship Id="rId4" Type="http://schemas.openxmlformats.org/officeDocument/2006/relationships/image" Target="../media/image56.jpe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9.xml"/><Relationship Id="rId1" Type="http://schemas.openxmlformats.org/officeDocument/2006/relationships/slideLayout" Target="../slideLayouts/slideLayout311.xml"/></Relationships>
</file>

<file path=ppt/slides/_rels/slide7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0.xml"/><Relationship Id="rId1" Type="http://schemas.openxmlformats.org/officeDocument/2006/relationships/slideLayout" Target="../slideLayouts/slideLayout311.xml"/></Relationships>
</file>

<file path=ppt/slides/_rels/slide7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1.xml"/><Relationship Id="rId1" Type="http://schemas.openxmlformats.org/officeDocument/2006/relationships/slideLayout" Target="../slideLayouts/slideLayout311.xml"/></Relationships>
</file>

<file path=ppt/slides/_rels/slide7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2.xml"/><Relationship Id="rId1" Type="http://schemas.openxmlformats.org/officeDocument/2006/relationships/slideLayout" Target="../slideLayouts/slideLayout311.xml"/></Relationships>
</file>

<file path=ppt/slides/_rels/slide7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3.xml"/><Relationship Id="rId1" Type="http://schemas.openxmlformats.org/officeDocument/2006/relationships/slideLayout" Target="../slideLayouts/slideLayout311.xml"/></Relationships>
</file>

<file path=ppt/slides/_rels/slide7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4.xml"/><Relationship Id="rId1" Type="http://schemas.openxmlformats.org/officeDocument/2006/relationships/slideLayout" Target="../slideLayouts/slideLayout311.xml"/></Relationships>
</file>

<file path=ppt/slides/_rels/slide7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5.xml"/><Relationship Id="rId1" Type="http://schemas.openxmlformats.org/officeDocument/2006/relationships/slideLayout" Target="../slideLayouts/slideLayout311.xml"/></Relationships>
</file>

<file path=ppt/slides/_rels/slide7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6.xml"/><Relationship Id="rId1" Type="http://schemas.openxmlformats.org/officeDocument/2006/relationships/slideLayout" Target="../slideLayouts/slideLayout311.xml"/></Relationships>
</file>

<file path=ppt/slides/_rels/slide7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7.xml"/><Relationship Id="rId1" Type="http://schemas.openxmlformats.org/officeDocument/2006/relationships/slideLayout" Target="../slideLayouts/slideLayout311.xml"/></Relationships>
</file>

<file path=ppt/slides/_rels/slide7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8.xml"/><Relationship Id="rId1" Type="http://schemas.openxmlformats.org/officeDocument/2006/relationships/slideLayout" Target="../slideLayouts/slideLayout311.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9.xml"/><Relationship Id="rId1" Type="http://schemas.openxmlformats.org/officeDocument/2006/relationships/slideLayout" Target="../slideLayouts/slideLayout311.xml"/></Relationships>
</file>

<file path=ppt/slides/_rels/slide8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0.xml"/><Relationship Id="rId1" Type="http://schemas.openxmlformats.org/officeDocument/2006/relationships/slideLayout" Target="../slideLayouts/slideLayout311.xml"/></Relationships>
</file>

<file path=ppt/slides/_rels/slide8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1.xml"/><Relationship Id="rId1" Type="http://schemas.openxmlformats.org/officeDocument/2006/relationships/slideLayout" Target="../slideLayouts/slideLayout311.xml"/></Relationships>
</file>

<file path=ppt/slides/_rels/slide8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2.xml"/><Relationship Id="rId1" Type="http://schemas.openxmlformats.org/officeDocument/2006/relationships/slideLayout" Target="../slideLayouts/slideLayout311.xml"/></Relationships>
</file>

<file path=ppt/slides/_rels/slide8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3.xml"/><Relationship Id="rId1" Type="http://schemas.openxmlformats.org/officeDocument/2006/relationships/slideLayout" Target="../slideLayouts/slideLayout311.xml"/></Relationships>
</file>

<file path=ppt/slides/_rels/slide8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4.xml"/><Relationship Id="rId1" Type="http://schemas.openxmlformats.org/officeDocument/2006/relationships/slideLayout" Target="../slideLayouts/slideLayout311.xml"/></Relationships>
</file>

<file path=ppt/slides/_rels/slide8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5.xml"/><Relationship Id="rId1" Type="http://schemas.openxmlformats.org/officeDocument/2006/relationships/slideLayout" Target="../slideLayouts/slideLayout311.xml"/></Relationships>
</file>

<file path=ppt/slides/_rels/slide8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6.xml"/><Relationship Id="rId1" Type="http://schemas.openxmlformats.org/officeDocument/2006/relationships/slideLayout" Target="../slideLayouts/slideLayout311.xml"/></Relationships>
</file>

<file path=ppt/slides/_rels/slide88.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7.jpeg"/><Relationship Id="rId1" Type="http://schemas.openxmlformats.org/officeDocument/2006/relationships/slideLayout" Target="../slideLayouts/slideLayout316.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8.xml"/><Relationship Id="rId1" Type="http://schemas.openxmlformats.org/officeDocument/2006/relationships/slideLayout" Target="../slideLayouts/slideLayout275.xml"/></Relationships>
</file>

<file path=ppt/slides/_rels/slide9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9.xml"/><Relationship Id="rId1" Type="http://schemas.openxmlformats.org/officeDocument/2006/relationships/slideLayout" Target="../slideLayouts/slideLayout328.xml"/></Relationships>
</file>

<file path=ppt/slides/_rels/slide9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7.xml"/><Relationship Id="rId1" Type="http://schemas.openxmlformats.org/officeDocument/2006/relationships/slideLayout" Target="../slideLayouts/slideLayout58.xml"/><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39C937-38C2-4599-9FCB-A32A4E66F2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sz="5400" b="1" kern="0" dirty="0">
                <a:solidFill>
                  <a:srgbClr val="FFFFFF"/>
                </a:solidFill>
                <a:effectLst>
                  <a:glow rad="228600">
                    <a:srgbClr val="000000"/>
                  </a:glow>
                </a:effectLst>
                <a:latin typeface="Arial"/>
                <a:cs typeface="Arial"/>
              </a:rPr>
              <a:t>The Authentication</a:t>
            </a:r>
          </a:p>
          <a:p>
            <a:pPr defTabSz="914400"/>
            <a:r>
              <a:rPr lang="en-US" sz="5400" b="1" kern="0" dirty="0">
                <a:solidFill>
                  <a:srgbClr val="FFFFFF"/>
                </a:solidFill>
                <a:effectLst>
                  <a:glow rad="228600">
                    <a:srgbClr val="000000"/>
                  </a:glow>
                </a:effectLst>
                <a:latin typeface="Arial"/>
                <a:cs typeface="Arial"/>
              </a:rPr>
              <a:t>of the King</a:t>
            </a:r>
            <a:endParaRPr lang="en-US" sz="6000"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28-59</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72622"/>
            <a:ext cx="9123337" cy="1988685"/>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proves to be the Messiah in the initial acceptance of His person and His authority shown in His works and teaching</a:t>
            </a:r>
            <a:endParaRPr lang="en-US" sz="3200" b="1" kern="0" dirty="0">
              <a:solidFill>
                <a:srgbClr val="FFFFFF"/>
              </a:solidFill>
              <a:effectLst>
                <a:glow rad="228600">
                  <a:srgbClr val="220011"/>
                </a:glow>
              </a:effectLst>
              <a:latin typeface="Arial"/>
              <a:ea typeface="ＭＳ Ｐゴシック" charset="0"/>
              <a:cs typeface="Arial"/>
            </a:endParaRPr>
          </a:p>
        </p:txBody>
      </p:sp>
      <p:sp>
        <p:nvSpPr>
          <p:cNvPr id="8" name="Rectangle 7"/>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1600" b="1" kern="0" dirty="0">
                <a:solidFill>
                  <a:srgbClr val="FFFFFF"/>
                </a:solidFill>
                <a:effectLst>
                  <a:outerShdw blurRad="38100" dist="38100" dir="2700000" algn="tl">
                    <a:srgbClr val="000000"/>
                  </a:outerShdw>
                </a:effectLst>
                <a:latin typeface="Arial"/>
                <a:cs typeface="Arial"/>
              </a:rPr>
              <a:t>Section summaries based on J. Dwight Pentecost, </a:t>
            </a:r>
            <a:r>
              <a:rPr lang="en-US" sz="1600" b="1" i="1" kern="0" dirty="0">
                <a:solidFill>
                  <a:srgbClr val="FFFFFF"/>
                </a:solidFill>
                <a:effectLst>
                  <a:outerShdw blurRad="38100" dist="38100" dir="2700000" algn="tl">
                    <a:srgbClr val="000000"/>
                  </a:outerShdw>
                </a:effectLst>
                <a:latin typeface="Arial"/>
                <a:cs typeface="Arial"/>
              </a:rPr>
              <a:t>A Harmony of the Words and Works of Jesus Christ</a:t>
            </a:r>
            <a:r>
              <a:rPr lang="en-US" sz="1600" b="1" kern="0" dirty="0">
                <a:solidFill>
                  <a:srgbClr val="FFFFFF"/>
                </a:solidFill>
                <a:effectLst>
                  <a:outerShdw blurRad="38100" dist="38100" dir="2700000" algn="tl">
                    <a:srgbClr val="000000"/>
                  </a:outerShdw>
                </a:effectLst>
                <a:latin typeface="Arial"/>
                <a:cs typeface="Arial"/>
              </a:rPr>
              <a:t>  (Grand Rapids: Zondervan, 1981)</a:t>
            </a:r>
          </a:p>
        </p:txBody>
      </p:sp>
      <p:sp>
        <p:nvSpPr>
          <p:cNvPr id="2" name="Rectangle 1">
            <a:extLst>
              <a:ext uri="{FF2B5EF4-FFF2-40B4-BE49-F238E27FC236}">
                <a16:creationId xmlns:a16="http://schemas.microsoft.com/office/drawing/2014/main" id="{01A45068-0AAE-DBC4-AA5D-5F8CE3290D89}"/>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40939825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03AC30-4CCA-4D0B-AB1F-DA719264A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a:noFill/>
          <a:ln w="9525">
            <a:noFill/>
            <a:miter lim="800000"/>
            <a:headEnd/>
            <a:tailEnd/>
          </a:ln>
          <a:effec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2. The Belief Through the First Miracle</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29</a:t>
            </a:r>
          </a:p>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John 2:1-11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87070"/>
            <a:ext cx="9144000" cy="2523989"/>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Jesus confirms John’s disciples and others by turning water into wine to reveal his glory as God's Son and the joy he gives to believers</a:t>
            </a:r>
          </a:p>
        </p:txBody>
      </p:sp>
    </p:spTree>
    <p:extLst>
      <p:ext uri="{BB962C8B-B14F-4D97-AF65-F5344CB8AC3E}">
        <p14:creationId xmlns:p14="http://schemas.microsoft.com/office/powerpoint/2010/main" val="274180042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F3FAAAB-89BA-4542-9794-E537A5993964}"/>
              </a:ext>
            </a:extLst>
          </p:cNvPr>
          <p:cNvSpPr>
            <a:spLocks noGrp="1" noChangeArrowheads="1"/>
          </p:cNvSpPr>
          <p:nvPr>
            <p:ph type="ctrTitle"/>
          </p:nvPr>
        </p:nvSpPr>
        <p:spPr>
          <a:xfrm rot="21326222">
            <a:off x="979488" y="2209800"/>
            <a:ext cx="8164512" cy="1238250"/>
          </a:xfrm>
        </p:spPr>
        <p:txBody>
          <a:bodyPr/>
          <a:lstStyle/>
          <a:p>
            <a:pPr eaLnBrk="1" hangingPunct="1">
              <a:defRPr/>
            </a:pPr>
            <a:r>
              <a:rPr lang="en-US" sz="9600" dirty="0">
                <a:solidFill>
                  <a:srgbClr val="FFFF66"/>
                </a:solidFill>
                <a:effectLst>
                  <a:outerShdw blurRad="38100" dist="38100" dir="2700000" algn="tl">
                    <a:srgbClr val="000000"/>
                  </a:outerShdw>
                </a:effectLst>
                <a:latin typeface="Alan Den" charset="0"/>
              </a:rPr>
              <a:t>John 2</a:t>
            </a:r>
          </a:p>
        </p:txBody>
      </p:sp>
      <p:sp>
        <p:nvSpPr>
          <p:cNvPr id="2051" name="Rectangle 3">
            <a:extLst>
              <a:ext uri="{FF2B5EF4-FFF2-40B4-BE49-F238E27FC236}">
                <a16:creationId xmlns:a16="http://schemas.microsoft.com/office/drawing/2014/main" id="{97134760-7BD0-D941-8290-3D6B404D7BAC}"/>
              </a:ext>
            </a:extLst>
          </p:cNvPr>
          <p:cNvSpPr>
            <a:spLocks noGrp="1" noChangeArrowheads="1"/>
          </p:cNvSpPr>
          <p:nvPr>
            <p:ph type="subTitle" idx="1"/>
          </p:nvPr>
        </p:nvSpPr>
        <p:spPr>
          <a:xfrm rot="21326222">
            <a:off x="1371600" y="3581400"/>
            <a:ext cx="7416800" cy="990600"/>
          </a:xfrm>
        </p:spPr>
        <p:txBody>
          <a:bodyPr/>
          <a:lstStyle/>
          <a:p>
            <a:pPr eaLnBrk="1" hangingPunct="1">
              <a:defRPr/>
            </a:pPr>
            <a:r>
              <a:rPr lang="en-US" sz="5400" dirty="0">
                <a:effectLst>
                  <a:outerShdw blurRad="38100" dist="38100" dir="2700000" algn="tl">
                    <a:srgbClr val="000000"/>
                  </a:outerShdw>
                </a:effectLst>
                <a:latin typeface="Alan Den" charset="0"/>
              </a:rPr>
              <a:t>The first miracle</a:t>
            </a:r>
          </a:p>
        </p:txBody>
      </p:sp>
      <p:sp>
        <p:nvSpPr>
          <p:cNvPr id="2052" name="Rectangle 4">
            <a:extLst>
              <a:ext uri="{FF2B5EF4-FFF2-40B4-BE49-F238E27FC236}">
                <a16:creationId xmlns:a16="http://schemas.microsoft.com/office/drawing/2014/main" id="{3120707A-852E-3F4F-8D62-0C5AAE6F536F}"/>
              </a:ext>
            </a:extLst>
          </p:cNvPr>
          <p:cNvSpPr>
            <a:spLocks noChangeArrowheads="1"/>
          </p:cNvSpPr>
          <p:nvPr/>
        </p:nvSpPr>
        <p:spPr bwMode="auto">
          <a:xfrm rot="21326222">
            <a:off x="1371600" y="4495800"/>
            <a:ext cx="7416800" cy="10668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5400" b="1" i="0" u="none" strike="noStrike" kern="1200" cap="none" spc="0" normalizeH="0" baseline="0" noProof="0" dirty="0">
                <a:ln>
                  <a:noFill/>
                </a:ln>
                <a:solidFill>
                  <a:srgbClr val="99FF66"/>
                </a:solidFill>
                <a:effectLst>
                  <a:outerShdw blurRad="38100" dist="38100" dir="2700000" algn="tl">
                    <a:srgbClr val="000000"/>
                  </a:outerShdw>
                </a:effectLst>
                <a:uLnTx/>
                <a:uFillTx/>
                <a:latin typeface="Alan Den" charset="0"/>
                <a:ea typeface="ＭＳ Ｐゴシック" charset="0"/>
                <a:cs typeface="Arial" charset="0"/>
              </a:rPr>
              <a:t>The temple cleansing</a:t>
            </a:r>
          </a:p>
        </p:txBody>
      </p:sp>
      <p:sp>
        <p:nvSpPr>
          <p:cNvPr id="37893" name="TextBox 4">
            <a:extLst>
              <a:ext uri="{FF2B5EF4-FFF2-40B4-BE49-F238E27FC236}">
                <a16:creationId xmlns:a16="http://schemas.microsoft.com/office/drawing/2014/main" id="{6292429B-79BC-DD46-A1A3-E688C3611D33}"/>
              </a:ext>
            </a:extLst>
          </p:cNvPr>
          <p:cNvSpPr txBox="1">
            <a:spLocks noChangeArrowheads="1"/>
          </p:cNvSpPr>
          <p:nvPr/>
        </p:nvSpPr>
        <p:spPr bwMode="auto">
          <a:xfrm rot="-174716">
            <a:off x="304800" y="714375"/>
            <a:ext cx="8839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37931725" indent="-37474525" eaLnBrk="0" hangingPunct="0">
              <a:defRPr sz="2000">
                <a:solidFill>
                  <a:schemeClr val="tx1"/>
                </a:solidFill>
                <a:latin typeface="Arial" panose="020B0604020202020204" pitchFamily="34" charset="0"/>
                <a:cs typeface="Arial" panose="020B0604020202020204" pitchFamily="34" charset="0"/>
              </a:defRPr>
            </a:lvl2pPr>
            <a:lvl3pPr eaLnBrk="0" hangingPunct="0">
              <a:defRPr sz="2000">
                <a:solidFill>
                  <a:schemeClr val="tx1"/>
                </a:solidFill>
                <a:latin typeface="Arial" panose="020B0604020202020204" pitchFamily="34" charset="0"/>
                <a:cs typeface="Arial" panose="020B0604020202020204" pitchFamily="34" charset="0"/>
              </a:defRPr>
            </a:lvl3pPr>
            <a:lvl4pPr eaLnBrk="0" hangingPunct="0">
              <a:defRPr sz="2000">
                <a:solidFill>
                  <a:schemeClr val="tx1"/>
                </a:solidFill>
                <a:latin typeface="Arial" panose="020B0604020202020204" pitchFamily="34" charset="0"/>
                <a:cs typeface="Arial" panose="020B0604020202020204" pitchFamily="34" charset="0"/>
              </a:defRPr>
            </a:lvl4pPr>
            <a:lvl5pPr eaLnBrk="0" hangingPunct="0">
              <a:defRPr sz="20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Christ can make all things new in your life!</a:t>
            </a:r>
          </a:p>
        </p:txBody>
      </p:sp>
    </p:spTree>
    <p:extLst>
      <p:ext uri="{BB962C8B-B14F-4D97-AF65-F5344CB8AC3E}">
        <p14:creationId xmlns:p14="http://schemas.microsoft.com/office/powerpoint/2010/main" val="828126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plus(in)">
                                      <p:cBhvr>
                                        <p:cTn id="7" dur="500"/>
                                        <p:tgtEl>
                                          <p:spTgt spid="20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2051">
                                            <p:txEl>
                                              <p:pRg st="0" end="0"/>
                                            </p:txEl>
                                          </p:spTgt>
                                        </p:tgtEl>
                                        <p:attrNameLst>
                                          <p:attrName>style.visibility</p:attrName>
                                        </p:attrNameLst>
                                      </p:cBhvr>
                                      <p:to>
                                        <p:strVal val="visible"/>
                                      </p:to>
                                    </p:set>
                                    <p:anim calcmode="lin" valueType="num">
                                      <p:cBhvr additive="base">
                                        <p:cTn id="12" dur="2000" fill="hold"/>
                                        <p:tgtEl>
                                          <p:spTgt spid="2051">
                                            <p:txEl>
                                              <p:pRg st="0" end="0"/>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20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7" presetClass="entr" presetSubtype="4" fill="hold" grpId="0" nodeType="clickEffect">
                                  <p:stCondLst>
                                    <p:cond delay="0"/>
                                  </p:stCondLst>
                                  <p:childTnLst>
                                    <p:set>
                                      <p:cBhvr>
                                        <p:cTn id="17" dur="1" fill="hold">
                                          <p:stCondLst>
                                            <p:cond delay="0"/>
                                          </p:stCondLst>
                                        </p:cTn>
                                        <p:tgtEl>
                                          <p:spTgt spid="2052">
                                            <p:txEl>
                                              <p:pRg st="0" end="0"/>
                                            </p:txEl>
                                          </p:spTgt>
                                        </p:tgtEl>
                                        <p:attrNameLst>
                                          <p:attrName>style.visibility</p:attrName>
                                        </p:attrNameLst>
                                      </p:cBhvr>
                                      <p:to>
                                        <p:strVal val="visible"/>
                                      </p:to>
                                    </p:set>
                                    <p:anim calcmode="lin" valueType="num">
                                      <p:cBhvr additive="base">
                                        <p:cTn id="18" dur="2000" fill="hold"/>
                                        <p:tgtEl>
                                          <p:spTgt spid="2052">
                                            <p:txEl>
                                              <p:pRg st="0" end="0"/>
                                            </p:txEl>
                                          </p:spTgt>
                                        </p:tgtEl>
                                        <p:attrNameLst>
                                          <p:attrName>ppt_x</p:attrName>
                                        </p:attrNameLst>
                                      </p:cBhvr>
                                      <p:tavLst>
                                        <p:tav tm="0">
                                          <p:val>
                                            <p:strVal val="#ppt_x"/>
                                          </p:val>
                                        </p:tav>
                                        <p:tav tm="100000">
                                          <p:val>
                                            <p:strVal val="#ppt_x"/>
                                          </p:val>
                                        </p:tav>
                                      </p:tavLst>
                                    </p:anim>
                                    <p:anim calcmode="lin" valueType="num">
                                      <p:cBhvr additive="base">
                                        <p:cTn id="19" dur="2000" fill="hold"/>
                                        <p:tgtEl>
                                          <p:spTgt spid="2052">
                                            <p:txEl>
                                              <p:pRg st="0" end="0"/>
                                            </p:txEl>
                                          </p:spTgt>
                                        </p:tgtEl>
                                        <p:attrNameLst>
                                          <p:attrName>ppt_y</p:attrName>
                                        </p:attrNameLst>
                                      </p:cBhvr>
                                      <p:tavLst>
                                        <p:tav tm="0">
                                          <p:val>
                                            <p:strVal val="1+#ppt_h/2"/>
                                          </p:val>
                                        </p:tav>
                                        <p:tav tm="100000">
                                          <p:val>
                                            <p:strVal val="#ppt_y"/>
                                          </p:val>
                                        </p:tav>
                                      </p:tavLst>
                                    </p:anim>
                                  </p:childTnLst>
                                </p:cTn>
                              </p:par>
                              <p:par>
                                <p:cTn id="20" presetID="3" presetClass="emph" presetSubtype="2" fill="hold" grpId="1" nodeType="withEffect">
                                  <p:stCondLst>
                                    <p:cond delay="0"/>
                                  </p:stCondLst>
                                  <p:childTnLst>
                                    <p:animClr clrSpc="rgb" dir="cw">
                                      <p:cBhvr override="childStyle">
                                        <p:cTn id="21" dur="2000" fill="hold"/>
                                        <p:tgtEl>
                                          <p:spTgt spid="2051">
                                            <p:txEl>
                                              <p:pRg st="0" end="0"/>
                                            </p:txEl>
                                          </p:spTgt>
                                        </p:tgtEl>
                                        <p:attrNameLst>
                                          <p:attrName>style.color</p:attrName>
                                        </p:attrNameLst>
                                      </p:cBhvr>
                                      <p:to>
                                        <a:srgbClr val="FF0000"/>
                                      </p:to>
                                    </p:animClr>
                                  </p:childTnLst>
                                </p:cTn>
                              </p:par>
                            </p:childTnLst>
                          </p:cTn>
                        </p:par>
                        <p:par>
                          <p:cTn id="22" fill="hold" nodeType="afterGroup">
                            <p:stCondLst>
                              <p:cond delay="2000"/>
                            </p:stCondLst>
                            <p:childTnLst>
                              <p:par>
                                <p:cTn id="23" presetID="3" presetClass="emph" presetSubtype="6" fill="hold" nodeType="afterEffect">
                                  <p:stCondLst>
                                    <p:cond delay="0"/>
                                  </p:stCondLst>
                                  <p:childTnLst>
                                    <p:animClr clrSpc="hsl" dir="cw">
                                      <p:cBhvr override="childStyle">
                                        <p:cTn id="24" dur="2000" fill="hold"/>
                                        <p:tgtEl>
                                          <p:spTgt spid="2052">
                                            <p:txEl>
                                              <p:pRg st="0" end="0"/>
                                            </p:txEl>
                                          </p:spTgt>
                                        </p:tgtEl>
                                        <p:attrNameLst>
                                          <p:attrName>style.color</p:attrName>
                                        </p:attrNameLst>
                                      </p:cBhvr>
                                      <p:to>
                                        <a:schemeClr val="tx1"/>
                                      </p:to>
                                    </p:animClr>
                                  </p:childTnLst>
                                </p:cTn>
                              </p:par>
                            </p:childTnLst>
                          </p:cTn>
                        </p:par>
                      </p:childTnLst>
                    </p:cTn>
                  </p:par>
                  <p:par>
                    <p:cTn id="25" fill="hold" nodeType="clickPar">
                      <p:stCondLst>
                        <p:cond delay="indefinite"/>
                      </p:stCondLst>
                      <p:childTnLst>
                        <p:par>
                          <p:cTn id="26" fill="hold" nodeType="withGroup">
                            <p:stCondLst>
                              <p:cond delay="0"/>
                            </p:stCondLst>
                            <p:childTnLst>
                              <p:par>
                                <p:cTn id="27" presetID="37" presetClass="entr" presetSubtype="0" fill="hold" grpId="0" nodeType="clickEffect">
                                  <p:stCondLst>
                                    <p:cond delay="0"/>
                                  </p:stCondLst>
                                  <p:childTnLst>
                                    <p:set>
                                      <p:cBhvr>
                                        <p:cTn id="28" dur="1" fill="hold">
                                          <p:stCondLst>
                                            <p:cond delay="0"/>
                                          </p:stCondLst>
                                        </p:cTn>
                                        <p:tgtEl>
                                          <p:spTgt spid="37893"/>
                                        </p:tgtEl>
                                        <p:attrNameLst>
                                          <p:attrName>style.visibility</p:attrName>
                                        </p:attrNameLst>
                                      </p:cBhvr>
                                      <p:to>
                                        <p:strVal val="visible"/>
                                      </p:to>
                                    </p:set>
                                    <p:animEffect transition="in" filter="fade">
                                      <p:cBhvr>
                                        <p:cTn id="29" dur="1000"/>
                                        <p:tgtEl>
                                          <p:spTgt spid="37893"/>
                                        </p:tgtEl>
                                      </p:cBhvr>
                                    </p:animEffect>
                                    <p:anim calcmode="lin" valueType="num">
                                      <p:cBhvr>
                                        <p:cTn id="30" dur="1000" fill="hold"/>
                                        <p:tgtEl>
                                          <p:spTgt spid="37893"/>
                                        </p:tgtEl>
                                        <p:attrNameLst>
                                          <p:attrName>ppt_x</p:attrName>
                                        </p:attrNameLst>
                                      </p:cBhvr>
                                      <p:tavLst>
                                        <p:tav tm="0">
                                          <p:val>
                                            <p:strVal val="#ppt_x"/>
                                          </p:val>
                                        </p:tav>
                                        <p:tav tm="100000">
                                          <p:val>
                                            <p:strVal val="#ppt_x"/>
                                          </p:val>
                                        </p:tav>
                                      </p:tavLst>
                                    </p:anim>
                                    <p:anim calcmode="lin" valueType="num">
                                      <p:cBhvr>
                                        <p:cTn id="31" dur="900" decel="100000" fill="hold"/>
                                        <p:tgtEl>
                                          <p:spTgt spid="37893"/>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3789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P spid="2051" grpId="0" build="p"/>
      <p:bldP spid="2051" grpId="1" build="p"/>
      <p:bldP spid="2052" grpId="0" build="p"/>
      <p:bldP spid="37893"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82C793-E2B1-47BB-B708-5D4EAC8631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a:noFill/>
          <a:ln w="9525">
            <a:noFill/>
            <a:miter lim="800000"/>
            <a:headEnd/>
            <a:tailEnd/>
          </a:ln>
          <a:effec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6. Christ's Authority Over Demons</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42</a:t>
            </a:r>
          </a:p>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Mark 1:21-28; Luke 4:31-37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 shows his authority to expel a demon that knew Him as the Messiah, but He would not allow the testimony of demons</a:t>
            </a:r>
          </a:p>
        </p:txBody>
      </p:sp>
    </p:spTree>
    <p:extLst>
      <p:ext uri="{BB962C8B-B14F-4D97-AF65-F5344CB8AC3E}">
        <p14:creationId xmlns:p14="http://schemas.microsoft.com/office/powerpoint/2010/main" val="268415837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52536" y="4653126"/>
            <a:ext cx="8928100" cy="1446413"/>
          </a:xfrm>
          <a:prstGeom prst="rect">
            <a:avLst/>
          </a:prstGeom>
          <a:noFill/>
        </p:spPr>
        <p:txBody>
          <a:bodyPr wrap="square" lIns="91289" tIns="45645" rIns="91289" bIns="45645">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t>JESUS DELIVERS A POSSESSED MAN</a:t>
            </a:r>
          </a:p>
        </p:txBody>
      </p:sp>
      <p:sp>
        <p:nvSpPr>
          <p:cNvPr id="4" name="TextBox 3"/>
          <p:cNvSpPr txBox="1"/>
          <p:nvPr/>
        </p:nvSpPr>
        <p:spPr>
          <a:xfrm>
            <a:off x="252536" y="4149094"/>
            <a:ext cx="8891464" cy="584739"/>
          </a:xfrm>
          <a:prstGeom prst="rect">
            <a:avLst/>
          </a:prstGeom>
          <a:noFill/>
        </p:spPr>
        <p:txBody>
          <a:bodyPr wrap="square" lIns="91289" tIns="45645" rIns="91289" bIns="45645">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Mark 1:21-28; Luke 4:31-37</a:t>
            </a:r>
          </a:p>
        </p:txBody>
      </p:sp>
      <p:pic>
        <p:nvPicPr>
          <p:cNvPr id="30208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7"/>
          <p:cNvGrpSpPr/>
          <p:nvPr/>
        </p:nvGrpSpPr>
        <p:grpSpPr>
          <a:xfrm>
            <a:off x="6371688" y="116633"/>
            <a:ext cx="3456896" cy="1440159"/>
            <a:chOff x="5508104" y="620689"/>
            <a:chExt cx="3456896" cy="1440159"/>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58377339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477329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67017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466834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163841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409480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693846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967832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603759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img4088">
            <a:extLst>
              <a:ext uri="{FF2B5EF4-FFF2-40B4-BE49-F238E27FC236}">
                <a16:creationId xmlns:a16="http://schemas.microsoft.com/office/drawing/2014/main" id="{9E209623-5175-DF4C-9860-3029FA94E886}"/>
              </a:ext>
            </a:extLst>
          </p:cNvPr>
          <p:cNvPicPr>
            <a:picLocks noGrp="1" noChangeAspect="1" noChangeArrowheads="1"/>
          </p:cNvPicPr>
          <p:nvPr>
            <p:ph sz="half" idx="2"/>
          </p:nvPr>
        </p:nvPicPr>
        <p:blipFill>
          <a:blip r:embed="rId3">
            <a:lum bright="-20000"/>
            <a:extLst>
              <a:ext uri="{28A0092B-C50C-407E-A947-70E740481C1C}">
                <a14:useLocalDpi xmlns:a14="http://schemas.microsoft.com/office/drawing/2010/main" val="0"/>
              </a:ext>
            </a:extLst>
          </a:blip>
          <a:srcRect t="19167" b="5833"/>
          <a:stretch>
            <a:fillRect/>
          </a:stretch>
        </p:blipFill>
        <p:spPr>
          <a:xfrm rot="21365839">
            <a:off x="1595438" y="1258888"/>
            <a:ext cx="8015287" cy="6858000"/>
          </a:xfrm>
          <a:noFill/>
          <a:extLst>
            <a:ext uri="{909E8E84-426E-40DD-AFC4-6F175D3DCCD1}">
              <a14:hiddenFill xmlns:a14="http://schemas.microsoft.com/office/drawing/2010/main">
                <a:solidFill>
                  <a:srgbClr val="FFFFFF"/>
                </a:solidFill>
              </a14:hiddenFill>
            </a:ext>
          </a:extLst>
        </p:spPr>
      </p:pic>
      <p:sp>
        <p:nvSpPr>
          <p:cNvPr id="10242" name="Rectangle 2">
            <a:extLst>
              <a:ext uri="{FF2B5EF4-FFF2-40B4-BE49-F238E27FC236}">
                <a16:creationId xmlns:a16="http://schemas.microsoft.com/office/drawing/2014/main" id="{A61C4760-DF12-0D4D-BBC7-AE680CDE12CF}"/>
              </a:ext>
            </a:extLst>
          </p:cNvPr>
          <p:cNvSpPr>
            <a:spLocks noGrp="1" noChangeArrowheads="1"/>
          </p:cNvSpPr>
          <p:nvPr>
            <p:ph type="title"/>
          </p:nvPr>
        </p:nvSpPr>
        <p:spPr>
          <a:xfrm rot="21402147">
            <a:off x="1422400" y="-347663"/>
            <a:ext cx="9144000" cy="1143001"/>
          </a:xfrm>
        </p:spPr>
        <p:txBody>
          <a:bodyPr/>
          <a:lstStyle/>
          <a:p>
            <a:pPr algn="l" eaLnBrk="1" hangingPunct="1">
              <a:defRPr/>
            </a:pPr>
            <a:r>
              <a:rPr lang="en-US" sz="6000">
                <a:solidFill>
                  <a:schemeClr val="bg1"/>
                </a:solidFill>
                <a:effectLst>
                  <a:outerShdw blurRad="38100" dist="38100" dir="2700000" algn="tl">
                    <a:srgbClr val="DDDDDD"/>
                  </a:outerShdw>
                </a:effectLst>
                <a:latin typeface="Amped For Evil" pitchFamily="2" charset="2"/>
              </a:rPr>
              <a:t>Cana Wedding</a:t>
            </a:r>
          </a:p>
        </p:txBody>
      </p:sp>
      <p:sp>
        <p:nvSpPr>
          <p:cNvPr id="7" name="Rectangle 3">
            <a:extLst>
              <a:ext uri="{FF2B5EF4-FFF2-40B4-BE49-F238E27FC236}">
                <a16:creationId xmlns:a16="http://schemas.microsoft.com/office/drawing/2014/main" id="{485A04FD-9D1F-4C49-9242-ECA18F39102C}"/>
              </a:ext>
            </a:extLst>
          </p:cNvPr>
          <p:cNvSpPr txBox="1">
            <a:spLocks noChangeArrowheads="1"/>
          </p:cNvSpPr>
          <p:nvPr/>
        </p:nvSpPr>
        <p:spPr bwMode="auto">
          <a:xfrm rot="21365682">
            <a:off x="1498600" y="1943100"/>
            <a:ext cx="5791200" cy="5410200"/>
          </a:xfrm>
          <a:prstGeom prst="rect">
            <a:avLst/>
          </a:prstGeom>
          <a:noFill/>
          <a:ln w="9525">
            <a:noFill/>
            <a:miter lim="800000"/>
            <a:headEnd/>
            <a:tailEnd/>
          </a:ln>
          <a:effectLst/>
        </p:spPr>
        <p:txBody>
          <a:bodyPr/>
          <a:lstStyle>
            <a:lvl1pPr marL="622300" indent="-622300" eaLnBrk="0" hangingPunct="0">
              <a:defRPr sz="2000">
                <a:solidFill>
                  <a:schemeClr val="tx1"/>
                </a:solidFill>
                <a:latin typeface="Arial" panose="020B0604020202020204" pitchFamily="34" charset="0"/>
                <a:cs typeface="Arial" panose="020B0604020202020204" pitchFamily="34" charset="0"/>
              </a:defRPr>
            </a:lvl1pPr>
            <a:lvl2pPr marL="37931725" indent="-37474525" eaLnBrk="0" hangingPunct="0">
              <a:defRPr sz="2000">
                <a:solidFill>
                  <a:schemeClr val="tx1"/>
                </a:solidFill>
                <a:latin typeface="Arial" panose="020B0604020202020204" pitchFamily="34" charset="0"/>
                <a:cs typeface="Arial" panose="020B0604020202020204" pitchFamily="34" charset="0"/>
              </a:defRPr>
            </a:lvl2pPr>
            <a:lvl3pPr eaLnBrk="0" hangingPunct="0">
              <a:defRPr sz="2000">
                <a:solidFill>
                  <a:schemeClr val="tx1"/>
                </a:solidFill>
                <a:latin typeface="Arial" panose="020B0604020202020204" pitchFamily="34" charset="0"/>
                <a:cs typeface="Arial" panose="020B0604020202020204" pitchFamily="34" charset="0"/>
              </a:defRPr>
            </a:lvl3pPr>
            <a:lvl4pPr eaLnBrk="0" hangingPunct="0">
              <a:defRPr sz="2000">
                <a:solidFill>
                  <a:schemeClr val="tx1"/>
                </a:solidFill>
                <a:latin typeface="Arial" panose="020B0604020202020204" pitchFamily="34" charset="0"/>
                <a:cs typeface="Arial" panose="020B0604020202020204" pitchFamily="34" charset="0"/>
              </a:defRPr>
            </a:lvl4pPr>
            <a:lvl5pPr eaLnBrk="0" hangingPunct="0">
              <a:defRPr sz="20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622300" marR="0" lvl="0" indent="-6223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4000" b="1" i="0" u="none" strike="noStrike" kern="1200" cap="none" spc="0" normalizeH="0" baseline="0" noProof="0">
                <a:ln>
                  <a:noFill/>
                </a:ln>
                <a:solidFill>
                  <a:srgbClr val="FFFFFF"/>
                </a:solidFill>
                <a:effectLst>
                  <a:outerShdw blurRad="38100" dist="38100" dir="2700000" algn="tl">
                    <a:srgbClr val="C0C0C0"/>
                  </a:outerShdw>
                </a:effectLst>
                <a:uLnTx/>
                <a:uFillTx/>
                <a:latin typeface="Arial" panose="020B0604020202020204" pitchFamily="34" charset="0"/>
                <a:ea typeface="ＭＳ Ｐゴシック" charset="0"/>
                <a:cs typeface="Arial" panose="020B0604020202020204" pitchFamily="34" charset="0"/>
              </a:rPr>
              <a:t>The Jewish purification ritual couldn’t cleanse completely and eternally (2:1-6).</a:t>
            </a:r>
            <a:endParaRPr kumimoji="0" lang="en-US" altLang="en-US" sz="4000" b="1" i="0" u="none" strike="noStrike" kern="1200" cap="none" spc="0" normalizeH="0" baseline="0" noProof="0">
              <a:ln>
                <a:noFill/>
              </a:ln>
              <a:solidFill>
                <a:srgbClr val="FFFFFF"/>
              </a:solidFill>
              <a:effectLst>
                <a:outerShdw blurRad="38100" dist="38100" dir="2700000" algn="tl">
                  <a:srgbClr val="C0C0C0"/>
                </a:outerShdw>
              </a:effectLst>
              <a:uLnTx/>
              <a:uFillTx/>
              <a:latin typeface="Apple Butter" pitchFamily="2"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782417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nodeType="withEffect">
                                  <p:stCondLst>
                                    <p:cond delay="0"/>
                                  </p:stCondLst>
                                  <p:childTnLst>
                                    <p:set>
                                      <p:cBhvr rctx="PPT">
                                        <p:cTn id="6" dur="indefinite"/>
                                        <p:tgtEl>
                                          <p:spTgt spid="10244"/>
                                        </p:tgtEl>
                                        <p:attrNameLst>
                                          <p:attrName>style.opacity</p:attrName>
                                        </p:attrNameLst>
                                      </p:cBhvr>
                                      <p:to>
                                        <p:strVal val="0.25"/>
                                      </p:to>
                                    </p:set>
                                    <p:animEffect filter="image" prLst="opacity: 0.25">
                                      <p:cBhvr rctx="IE">
                                        <p:cTn id="7" dur="indefinite"/>
                                        <p:tgtEl>
                                          <p:spTgt spid="102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416874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454789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260453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674665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797105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394607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35874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a:cs typeface="Arial"/>
              </a:rPr>
              <a:t>Used with Permission</a:t>
            </a:r>
            <a:endParaRPr sz="2400" dirty="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110419170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00F693-0A11-46C9-8D42-DC0643F4DD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7. Christ's Authority Over Sickness</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43</a:t>
            </a:r>
          </a:p>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8:14-17; Mark 1:29-34; Luke 4:38-41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973692"/>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Christ heals Peter's mother-in-law and others to show his messianic authority over sickness but again rejects the witness of demons</a:t>
            </a:r>
          </a:p>
        </p:txBody>
      </p:sp>
    </p:spTree>
    <p:extLst>
      <p:ext uri="{BB962C8B-B14F-4D97-AF65-F5344CB8AC3E}">
        <p14:creationId xmlns:p14="http://schemas.microsoft.com/office/powerpoint/2010/main" val="170168860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6988"/>
            <a:ext cx="9144000" cy="1354138"/>
          </a:xfrm>
          <a:solidFill>
            <a:schemeClr val="tx1"/>
          </a:solidFill>
        </p:spPr>
        <p:txBody>
          <a:bodyPr/>
          <a:lstStyle/>
          <a:p>
            <a:pPr>
              <a:defRPr/>
            </a:pPr>
            <a:r>
              <a:rPr lang="en-US" sz="3600" b="1" dirty="0"/>
              <a:t>The Power &amp; Authority of Messiah </a:t>
            </a:r>
            <a:br>
              <a:rPr lang="en-US" sz="3600" b="1" dirty="0"/>
            </a:br>
            <a:r>
              <a:rPr lang="en-US" sz="3600" b="1" dirty="0"/>
              <a:t>in Matthew 8–10</a:t>
            </a:r>
          </a:p>
        </p:txBody>
      </p:sp>
      <p:sp>
        <p:nvSpPr>
          <p:cNvPr id="3" name="Title 1"/>
          <p:cNvSpPr txBox="1">
            <a:spLocks/>
          </p:cNvSpPr>
          <p:nvPr/>
        </p:nvSpPr>
        <p:spPr bwMode="auto">
          <a:xfrm>
            <a:off x="107950" y="1700214"/>
            <a:ext cx="4464050" cy="1584325"/>
          </a:xfrm>
          <a:prstGeom prst="rect">
            <a:avLst/>
          </a:prstGeom>
          <a:solidFill>
            <a:srgbClr val="000090"/>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Miracles &amp; Discipleship </a:t>
            </a:r>
            <a:br>
              <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3200" b="0"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8:1–9:34)</a:t>
            </a:r>
            <a:endPar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endParaRPr>
          </a:p>
        </p:txBody>
      </p:sp>
      <p:sp>
        <p:nvSpPr>
          <p:cNvPr id="4" name="Title 1"/>
          <p:cNvSpPr txBox="1">
            <a:spLocks/>
          </p:cNvSpPr>
          <p:nvPr/>
        </p:nvSpPr>
        <p:spPr bwMode="auto">
          <a:xfrm>
            <a:off x="107950" y="3284539"/>
            <a:ext cx="4464050" cy="3429000"/>
          </a:xfrm>
          <a:prstGeom prst="rect">
            <a:avLst/>
          </a:prstGeom>
          <a:solidFill>
            <a:srgbClr val="000090"/>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That evening many demon-possessed people were brought to Jesus. </a:t>
            </a:r>
            <a:r>
              <a:rPr kumimoji="0" lang="en-US" sz="2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128"/>
              </a:rPr>
              <a:t>He cast out the evil spirits </a:t>
            </a: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with a simple command, </a:t>
            </a:r>
            <a:r>
              <a:rPr kumimoji="0" lang="en-US" sz="2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128"/>
              </a:rPr>
              <a:t>and</a:t>
            </a: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t>
            </a:r>
            <a:r>
              <a:rPr kumimoji="0" lang="en-US" sz="2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128"/>
              </a:rPr>
              <a:t>he healed</a:t>
            </a: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all the sick.  This fulfilled the word of the Lord through the prophet Isaiah, who said,</a:t>
            </a:r>
            <a:b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mr-IN"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He took our sicknesses </a:t>
            </a:r>
            <a:b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and removed our diseases</a:t>
            </a:r>
            <a:r>
              <a:rPr kumimoji="0" lang="mr-IN"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t>
            </a:r>
            <a:b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(Matt. 8:16-17; cf. Isa. 53:4) </a:t>
            </a:r>
          </a:p>
        </p:txBody>
      </p:sp>
      <p:sp>
        <p:nvSpPr>
          <p:cNvPr id="5" name="Title 1"/>
          <p:cNvSpPr txBox="1">
            <a:spLocks/>
          </p:cNvSpPr>
          <p:nvPr/>
        </p:nvSpPr>
        <p:spPr bwMode="auto">
          <a:xfrm>
            <a:off x="4573609" y="1728788"/>
            <a:ext cx="4465637" cy="1584325"/>
          </a:xfrm>
          <a:prstGeom prst="rect">
            <a:avLst/>
          </a:prstGeom>
          <a:solidFill>
            <a:schemeClr val="accent5">
              <a:lumMod val="10000"/>
            </a:schemeClr>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Delegation of Authority to Disciples</a:t>
            </a:r>
            <a:br>
              <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3200" b="0"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9:35–10:42)</a:t>
            </a:r>
            <a:endPar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endParaRPr>
          </a:p>
        </p:txBody>
      </p:sp>
      <p:sp>
        <p:nvSpPr>
          <p:cNvPr id="6" name="Title 1"/>
          <p:cNvSpPr txBox="1">
            <a:spLocks/>
          </p:cNvSpPr>
          <p:nvPr/>
        </p:nvSpPr>
        <p:spPr bwMode="auto">
          <a:xfrm>
            <a:off x="4573609" y="3313113"/>
            <a:ext cx="4465637" cy="3429000"/>
          </a:xfrm>
          <a:prstGeom prst="rect">
            <a:avLst/>
          </a:prstGeom>
          <a:solidFill>
            <a:schemeClr val="accent5">
              <a:lumMod val="10000"/>
            </a:schemeClr>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Jesus called his twelve disciples together and </a:t>
            </a:r>
            <a:r>
              <a:rPr kumimoji="0" lang="en-US" sz="2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128"/>
              </a:rPr>
              <a:t>gave them authority to cast out evil spirits and to heal</a:t>
            </a: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 every kind of disease and illness</a:t>
            </a:r>
            <a:r>
              <a:rPr kumimoji="0" lang="mr-IN"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t>
            </a:r>
            <a:b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(Matt. 10:1).</a:t>
            </a:r>
          </a:p>
        </p:txBody>
      </p:sp>
      <p:sp>
        <p:nvSpPr>
          <p:cNvPr id="355334" name="Text Box 3"/>
          <p:cNvSpPr txBox="1">
            <a:spLocks noChangeArrowheads="1"/>
          </p:cNvSpPr>
          <p:nvPr/>
        </p:nvSpPr>
        <p:spPr bwMode="auto">
          <a:xfrm>
            <a:off x="8582030" y="-26981"/>
            <a:ext cx="526807"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75</a:t>
            </a:r>
          </a:p>
        </p:txBody>
      </p:sp>
    </p:spTree>
    <p:extLst>
      <p:ext uri="{BB962C8B-B14F-4D97-AF65-F5344CB8AC3E}">
        <p14:creationId xmlns:p14="http://schemas.microsoft.com/office/powerpoint/2010/main" val="23130052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5" descr="Thanksgiving Joy Background Slide.jpg">
            <a:extLst>
              <a:ext uri="{FF2B5EF4-FFF2-40B4-BE49-F238E27FC236}">
                <a16:creationId xmlns:a16="http://schemas.microsoft.com/office/drawing/2014/main" id="{16FE66A7-109C-7849-A4AE-E9BBFC8657D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13CC834-2CC6-A049-AF54-EA6A60F4D8A7}"/>
              </a:ext>
            </a:extLst>
          </p:cNvPr>
          <p:cNvSpPr>
            <a:spLocks noGrp="1"/>
          </p:cNvSpPr>
          <p:nvPr>
            <p:ph type="title"/>
          </p:nvPr>
        </p:nvSpPr>
        <p:spPr>
          <a:xfrm>
            <a:off x="228600" y="76200"/>
            <a:ext cx="8229600" cy="2286000"/>
          </a:xfrm>
        </p:spPr>
        <p:txBody>
          <a:bodyPr/>
          <a:lstStyle/>
          <a:p>
            <a:pPr algn="l"/>
            <a:r>
              <a:rPr lang="en-US" altLang="en-US">
                <a:solidFill>
                  <a:srgbClr val="FFFFFF"/>
                </a:solidFill>
                <a:effectLst>
                  <a:outerShdw blurRad="38100" dist="38100" dir="2700000" algn="tl">
                    <a:srgbClr val="C0C0C0"/>
                  </a:outerShdw>
                </a:effectLst>
              </a:rPr>
              <a:t>Admit that Jesus is better than rituals because he can make all things new.</a:t>
            </a:r>
          </a:p>
        </p:txBody>
      </p:sp>
    </p:spTree>
    <p:extLst>
      <p:ext uri="{BB962C8B-B14F-4D97-AF65-F5344CB8AC3E}">
        <p14:creationId xmlns:p14="http://schemas.microsoft.com/office/powerpoint/2010/main" val="391372796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13B1C3-776A-4D60-9492-DC803C2198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8. Christ's Authority to Preach</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1469037"/>
            <a:ext cx="9144000" cy="1311892"/>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44</a:t>
            </a:r>
          </a:p>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4:23-25; Mark 1:35-39; Luke 4:42-44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Jesus heals many and preaches that God honored His covenant promises by sending Him, showing His ever-widening </a:t>
            </a:r>
            <a:r>
              <a:rPr lang="en-GB" sz="3200" b="1" kern="0" dirty="0">
                <a:solidFill>
                  <a:srgbClr val="FFFFFF"/>
                </a:solidFill>
                <a:effectLst>
                  <a:glow rad="228600">
                    <a:srgbClr val="220011"/>
                  </a:glow>
                </a:effectLst>
                <a:latin typeface="Arial"/>
                <a:ea typeface="ＭＳ Ｐゴシック" charset="0"/>
                <a:cs typeface="Arial"/>
              </a:rPr>
              <a:t>ministry</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22456330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0212EB-23E3-46AF-8C38-91613CE601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9. Christ's Authority Over Defilement</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45</a:t>
            </a:r>
          </a:p>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8:2-4; Mark 1:40-45; Luke 5:12-16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Jesus' healing of a leper shows His authority as Messiah for the Sanhedrin to consider Him when the leper presents himself in </a:t>
            </a:r>
            <a:r>
              <a:rPr lang="en-GB" sz="3200" b="1" kern="0" dirty="0">
                <a:solidFill>
                  <a:srgbClr val="FFFFFF"/>
                </a:solidFill>
                <a:effectLst>
                  <a:glow rad="228600">
                    <a:srgbClr val="220011"/>
                  </a:glow>
                </a:effectLst>
                <a:latin typeface="Arial"/>
                <a:ea typeface="ＭＳ Ｐゴシック" charset="0"/>
                <a:cs typeface="Arial"/>
              </a:rPr>
              <a:t>Jerusalem</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40216343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FE385749-CA3A-A543-93AA-4DFC75071C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C4B2E97-3C19-E749-94E2-8CB4EDA049C5}"/>
              </a:ext>
            </a:extLst>
          </p:cNvPr>
          <p:cNvSpPr txBox="1"/>
          <p:nvPr/>
        </p:nvSpPr>
        <p:spPr>
          <a:xfrm>
            <a:off x="107504" y="3595768"/>
            <a:ext cx="8568951" cy="1754189"/>
          </a:xfrm>
          <a:prstGeom prst="rect">
            <a:avLst/>
          </a:prstGeom>
          <a:noFill/>
        </p:spPr>
        <p:txBody>
          <a:bodyPr wrap="square" lIns="91303" tIns="45652" rIns="91303" bIns="4565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t>JESUS HEALS A </a:t>
            </a:r>
            <a:br>
              <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br>
            <a:r>
              <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t>MAN WITH LEPROSY</a:t>
            </a:r>
          </a:p>
        </p:txBody>
      </p:sp>
      <p:sp>
        <p:nvSpPr>
          <p:cNvPr id="4" name="TextBox 3">
            <a:extLst>
              <a:ext uri="{FF2B5EF4-FFF2-40B4-BE49-F238E27FC236}">
                <a16:creationId xmlns:a16="http://schemas.microsoft.com/office/drawing/2014/main" id="{07FF43AD-B07E-B849-9032-A11C725EABE1}"/>
              </a:ext>
            </a:extLst>
          </p:cNvPr>
          <p:cNvSpPr txBox="1"/>
          <p:nvPr/>
        </p:nvSpPr>
        <p:spPr>
          <a:xfrm>
            <a:off x="107504" y="5349957"/>
            <a:ext cx="8353292" cy="584638"/>
          </a:xfrm>
          <a:prstGeom prst="rect">
            <a:avLst/>
          </a:prstGeom>
          <a:noFill/>
        </p:spPr>
        <p:txBody>
          <a:bodyPr wrap="none" lIns="91303" tIns="45652" rIns="91303" bIns="4565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Matthew 8:1-4; Mark 1:40-45; Luke 5:12-16</a:t>
            </a:r>
          </a:p>
        </p:txBody>
      </p:sp>
      <p:pic>
        <p:nvPicPr>
          <p:cNvPr id="5" name="Picture 2" descr="FB_00_Prodigal Son_1024.jpg                                    008FF0F0Drive A                        7C268443:">
            <a:extLst>
              <a:ext uri="{FF2B5EF4-FFF2-40B4-BE49-F238E27FC236}">
                <a16:creationId xmlns:a16="http://schemas.microsoft.com/office/drawing/2014/main" id="{D99EC929-A87A-4C4D-991E-C3A6B43659F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 name="Group 5">
            <a:extLst>
              <a:ext uri="{FF2B5EF4-FFF2-40B4-BE49-F238E27FC236}">
                <a16:creationId xmlns:a16="http://schemas.microsoft.com/office/drawing/2014/main" id="{CA51818D-1525-AB4A-9EA1-9A0AED60A53E}"/>
              </a:ext>
            </a:extLst>
          </p:cNvPr>
          <p:cNvGrpSpPr/>
          <p:nvPr/>
        </p:nvGrpSpPr>
        <p:grpSpPr>
          <a:xfrm>
            <a:off x="251520" y="188640"/>
            <a:ext cx="3312880" cy="1245862"/>
            <a:chOff x="5508104" y="620690"/>
            <a:chExt cx="3312880" cy="1245862"/>
          </a:xfrm>
        </p:grpSpPr>
        <p:grpSp>
          <p:nvGrpSpPr>
            <p:cNvPr id="7" name="Group 6">
              <a:extLst>
                <a:ext uri="{FF2B5EF4-FFF2-40B4-BE49-F238E27FC236}">
                  <a16:creationId xmlns:a16="http://schemas.microsoft.com/office/drawing/2014/main" id="{4EBA59A0-8F41-2242-B925-B36997767B8F}"/>
                </a:ext>
              </a:extLst>
            </p:cNvPr>
            <p:cNvGrpSpPr/>
            <p:nvPr/>
          </p:nvGrpSpPr>
          <p:grpSpPr>
            <a:xfrm>
              <a:off x="5508104" y="620690"/>
              <a:ext cx="2376264" cy="1245862"/>
              <a:chOff x="5508104" y="620690"/>
              <a:chExt cx="2376264" cy="1245862"/>
            </a:xfrm>
          </p:grpSpPr>
          <p:pic>
            <p:nvPicPr>
              <p:cNvPr id="9" name="Picture 1" descr="22_John_Baptist_Prison_JPEG_1024.jpg">
                <a:extLst>
                  <a:ext uri="{FF2B5EF4-FFF2-40B4-BE49-F238E27FC236}">
                    <a16:creationId xmlns:a16="http://schemas.microsoft.com/office/drawing/2014/main" id="{EEC9B49A-E764-CC42-B6D8-4CAAB357D74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90"/>
                <a:ext cx="2376264" cy="1245862"/>
              </a:xfrm>
              <a:prstGeom prst="rect">
                <a:avLst/>
              </a:prstGeom>
              <a:noFill/>
              <a:ln w="9525">
                <a:noFill/>
                <a:miter lim="800000"/>
                <a:headEnd/>
                <a:tailEnd/>
              </a:ln>
            </p:spPr>
          </p:pic>
          <p:sp>
            <p:nvSpPr>
              <p:cNvPr id="10" name="Rectangle 9">
                <a:extLst>
                  <a:ext uri="{FF2B5EF4-FFF2-40B4-BE49-F238E27FC236}">
                    <a16:creationId xmlns:a16="http://schemas.microsoft.com/office/drawing/2014/main" id="{312A1BA2-B77A-BA4B-B442-9ED75BB948D1}"/>
                  </a:ext>
                </a:extLst>
              </p:cNvPr>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sp>
          <p:nvSpPr>
            <p:cNvPr id="8" name="TextBox 7">
              <a:extLst>
                <a:ext uri="{FF2B5EF4-FFF2-40B4-BE49-F238E27FC236}">
                  <a16:creationId xmlns:a16="http://schemas.microsoft.com/office/drawing/2014/main" id="{044571A8-9FA6-E949-8357-ABF8C3716DBC}"/>
                </a:ext>
              </a:extLst>
            </p:cNvPr>
            <p:cNvSpPr txBox="1"/>
            <p:nvPr/>
          </p:nvSpPr>
          <p:spPr>
            <a:xfrm>
              <a:off x="6660232" y="692696"/>
              <a:ext cx="2160752" cy="1148007"/>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3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28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48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418864584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DE1C4E42-8B85-C540-849E-A73F081723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FB4345B4-43DF-7E45-A528-121A5CAC9A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9F916FED-AF16-C847-AB45-B5D9148149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FE385749-CA3A-A543-93AA-4DFC75071C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4A1E088D-A1C6-C243-9EF1-A5F9CB5FB9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FC5E3BA3-264C-5F46-933B-CB0F46D613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33956757-3D4F-1D4C-BCEC-4AE48124F5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67871" y="4782227"/>
            <a:ext cx="8876128" cy="957989"/>
          </a:xfrm>
          <a:prstGeom prst="rect">
            <a:avLst/>
          </a:prstGeom>
          <a:noFill/>
        </p:spPr>
        <p:txBody>
          <a:bodyPr wrap="square" lIns="91218" tIns="45610" rIns="91218" bIns="45610">
            <a:spAutoFit/>
          </a:bodyPr>
          <a:lstStyle/>
          <a:p>
            <a:pPr marL="0" marR="0" lvl="0" indent="0" algn="l" defTabSz="912690" rtl="0" eaLnBrk="1" fontAlgn="base" latinLnBrk="0" hangingPunct="1">
              <a:lnSpc>
                <a:spcPct val="100000"/>
              </a:lnSpc>
              <a:spcBef>
                <a:spcPct val="0"/>
              </a:spcBef>
              <a:spcAft>
                <a:spcPct val="0"/>
              </a:spcAft>
              <a:buClrTx/>
              <a:buSzTx/>
              <a:buFontTx/>
              <a:buNone/>
              <a:tabLst/>
              <a:defRPr/>
            </a:pPr>
            <a:r>
              <a:rPr kumimoji="0" lang="en-US" sz="5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WEDDING AT CANA</a:t>
            </a: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761811" y="340030"/>
            <a:ext cx="5284995" cy="676615"/>
          </a:xfrm>
          <a:prstGeom prst="rect">
            <a:avLst/>
          </a:prstGeom>
          <a:noFill/>
        </p:spPr>
        <p:txBody>
          <a:bodyPr wrap="square" lIns="91218" tIns="45610" rIns="91218" bIns="45610">
            <a:spAutoFit/>
          </a:bodyPr>
          <a:lstStyle/>
          <a:p>
            <a:pPr marL="0" marR="0" lvl="0" indent="0" algn="r" defTabSz="912690"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2:1-11</a:t>
            </a:r>
          </a:p>
        </p:txBody>
      </p:sp>
      <p:grpSp>
        <p:nvGrpSpPr>
          <p:cNvPr id="7" name="Group 6"/>
          <p:cNvGrpSpPr/>
          <p:nvPr/>
        </p:nvGrpSpPr>
        <p:grpSpPr>
          <a:xfrm>
            <a:off x="179512" y="188640"/>
            <a:ext cx="3456896" cy="1440159"/>
            <a:chOff x="5508104" y="620689"/>
            <a:chExt cx="3456896" cy="1440159"/>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ＭＳ Ｐゴシック" charset="0"/>
                </a:endParaRPr>
              </a:p>
            </p:txBody>
          </p:sp>
        </p:grpSp>
        <p:sp>
          <p:nvSpPr>
            <p:cNvPr id="9" name="TextBox 8"/>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22620553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2A3265EE-897F-6349-A35D-A416B16107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CAC72E22-469A-C54F-ABEF-741713B122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920BE949-DD4E-0D47-ABEA-CEDB63633A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AAD490DE-7892-0A40-8039-6E19F1E10D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F78F8C93-2DCD-2046-8FCF-856C7F3359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85"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68" tIns="32868" rIns="32868" bIns="32868">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86"/>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5"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51"/>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3"/>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68" tIns="32868" rIns="32868" bIns="32868" anchor="ctr">
            <a:normAutofit/>
          </a:bodyPr>
          <a:lstStyle/>
          <a:p>
            <a:pPr marL="0" marR="0" lvl="0" indent="0" algn="ctr" defTabSz="314712"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712"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7"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11852136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C68C5A-EAF1-49E7-87C8-14A0015E7D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10. Christ's Authority to Forgive Sin</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46</a:t>
            </a:r>
          </a:p>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9:1-8; Mark 1:41-45; Luke 5:17-26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Through healing the paralytic, Jesus maintains that as Messiah and God, He has the authority to forgive sin</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19161595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52536" y="4653126"/>
            <a:ext cx="8928100" cy="1446465"/>
          </a:xfrm>
          <a:prstGeom prst="rect">
            <a:avLst/>
          </a:prstGeom>
          <a:noFill/>
        </p:spPr>
        <p:txBody>
          <a:bodyPr wrap="square" lIns="91341" tIns="45671" rIns="91341" bIns="45671">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t>JESUS FORGIVES AND </a:t>
            </a:r>
            <a:br>
              <a:rPr kumimoji="0" lang="en-US" sz="4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br>
            <a:r>
              <a:rPr kumimoji="0" lang="en-US" sz="4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t>HEALS A PARALYZED MAN</a:t>
            </a:r>
          </a:p>
        </p:txBody>
      </p:sp>
      <p:sp>
        <p:nvSpPr>
          <p:cNvPr id="4" name="TextBox 3"/>
          <p:cNvSpPr txBox="1"/>
          <p:nvPr/>
        </p:nvSpPr>
        <p:spPr>
          <a:xfrm>
            <a:off x="252536" y="4149083"/>
            <a:ext cx="8891464" cy="584739"/>
          </a:xfrm>
          <a:prstGeom prst="rect">
            <a:avLst/>
          </a:prstGeom>
          <a:noFill/>
        </p:spPr>
        <p:txBody>
          <a:bodyPr wrap="square" lIns="91341" tIns="45671" rIns="91341" bIns="45671">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Mark 2:2-12; Luke 5:17-26</a:t>
            </a:r>
          </a:p>
        </p:txBody>
      </p:sp>
      <p:pic>
        <p:nvPicPr>
          <p:cNvPr id="30208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 name="Group 6"/>
          <p:cNvGrpSpPr/>
          <p:nvPr/>
        </p:nvGrpSpPr>
        <p:grpSpPr>
          <a:xfrm>
            <a:off x="107504" y="116633"/>
            <a:ext cx="3456896" cy="1440159"/>
            <a:chOff x="5508104" y="620689"/>
            <a:chExt cx="3456896" cy="1440159"/>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83674701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000301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849696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064364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35524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620089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469137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89372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01830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478903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989609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900029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643674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90923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27636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144368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197367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413556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134262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852014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84405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166969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594883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241929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a:cs typeface="Arial"/>
              </a:rPr>
              <a:t>Used with Permission</a:t>
            </a:r>
            <a:endParaRPr sz="2400" dirty="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19723181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992617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675ADA-2A70-45E3-8971-27EBC89570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11. Christ's Authority Over Men</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47</a:t>
            </a:r>
          </a:p>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9:9-13; Mark 2:13-17; Luke 5:27-32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calls Matthew from his tax-collector booth due to His Messianic authority over and His acceptance of all repentant sinners</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18584355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9308AC-9315-4D4D-B076-32FC58EA45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12. Christ's Authority Over Tradition</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48</a:t>
            </a:r>
          </a:p>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9:14-17; Mark 2:18-22; Luke 5:33-39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declares that His disciples do not fast due to His authority as Messiah over tradition in a new system, contrary to the Pharisees</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69440056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4457A5-41D6-4B1E-8D9E-69CCBD684A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13. Christ's Authority Over the Sabbath</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49-51</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Jesus shows that He is over the Sabbath by two healings and by defending his disciples with God's view of the Sabbath</a:t>
            </a:r>
          </a:p>
        </p:txBody>
      </p:sp>
    </p:spTree>
    <p:extLst>
      <p:ext uri="{BB962C8B-B14F-4D97-AF65-F5344CB8AC3E}">
        <p14:creationId xmlns:p14="http://schemas.microsoft.com/office/powerpoint/2010/main" val="132959509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A9C1E1-CECA-4E47-B69C-FA5682997A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a. Through the Healing of the Paralytic</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49</a:t>
            </a:r>
          </a:p>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John 5:1-47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heals a paralytic to verify His authority over the Sabbath as Messiah (Son of Man) and deity (Son of God)</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66231818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67871" y="4441777"/>
            <a:ext cx="8876128" cy="1390854"/>
          </a:xfrm>
          <a:prstGeom prst="rect">
            <a:avLst/>
          </a:prstGeom>
          <a:noFill/>
        </p:spPr>
        <p:txBody>
          <a:bodyPr wrap="square" lIns="91228" tIns="45614" rIns="91228" bIns="45614">
            <a:spAutoFit/>
          </a:bodyPr>
          <a:lstStyle/>
          <a:p>
            <a:pPr marL="0" marR="0" lvl="0" indent="0" algn="l" defTabSz="912780" rtl="0" eaLnBrk="1" fontAlgn="base" latinLnBrk="0" hangingPunct="1">
              <a:lnSpc>
                <a:spcPct val="100000"/>
              </a:lnSpc>
              <a:spcBef>
                <a:spcPct val="0"/>
              </a:spcBef>
              <a:spcAft>
                <a:spcPct val="0"/>
              </a:spcAft>
              <a:buClrTx/>
              <a:buSzTx/>
              <a:buFontTx/>
              <a:buNone/>
              <a:tabLst/>
              <a:defRPr/>
            </a:pPr>
            <a:r>
              <a:rPr kumimoji="0" lang="en-US" sz="4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AND THE LAME MAN </a:t>
            </a:r>
            <a:br>
              <a:rPr kumimoji="0" lang="en-US" sz="4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br>
            <a:r>
              <a:rPr kumimoji="0" lang="en-US" sz="4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AT THE POOL OF BETHESDA</a:t>
            </a: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69146" y="3884749"/>
            <a:ext cx="5284995" cy="676615"/>
          </a:xfrm>
          <a:prstGeom prst="rect">
            <a:avLst/>
          </a:prstGeom>
          <a:noFill/>
        </p:spPr>
        <p:txBody>
          <a:bodyPr wrap="square" lIns="91228" tIns="45614" rIns="91228" bIns="45614">
            <a:spAutoFit/>
          </a:bodyPr>
          <a:lstStyle/>
          <a:p>
            <a:pPr marL="0" marR="0" lvl="0" indent="0" algn="l" defTabSz="912780"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5:1-30</a:t>
            </a:r>
          </a:p>
        </p:txBody>
      </p:sp>
      <p:grpSp>
        <p:nvGrpSpPr>
          <p:cNvPr id="7" name="Group 6"/>
          <p:cNvGrpSpPr/>
          <p:nvPr/>
        </p:nvGrpSpPr>
        <p:grpSpPr>
          <a:xfrm>
            <a:off x="179512" y="188640"/>
            <a:ext cx="3456896" cy="1440159"/>
            <a:chOff x="5508104" y="620689"/>
            <a:chExt cx="3456896" cy="1440159"/>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ＭＳ Ｐゴシック" charset="0"/>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09777695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812134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045751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044857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915170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271535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929260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368059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957079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85233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361567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786991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492073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20774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331174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718836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720553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008349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068136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323320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a:cs typeface="Arial"/>
              </a:rPr>
              <a:t>Used with Permission</a:t>
            </a:r>
            <a:endParaRPr sz="2400" dirty="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127278001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5" name="Rectangle 7"/>
          <p:cNvSpPr>
            <a:spLocks noChangeArrowheads="1"/>
          </p:cNvSpPr>
          <p:nvPr/>
        </p:nvSpPr>
        <p:spPr bwMode="auto">
          <a:xfrm>
            <a:off x="-76200" y="-76200"/>
            <a:ext cx="9296400" cy="7010400"/>
          </a:xfrm>
          <a:prstGeom prst="rect">
            <a:avLst/>
          </a:prstGeom>
          <a:solidFill>
            <a:schemeClr val="bg2"/>
          </a:solidFill>
          <a:ln w="12700" cap="sq">
            <a:solidFill>
              <a:schemeClr val="tx1"/>
            </a:solidFill>
            <a:round/>
            <a:headEnd type="none" w="sm" len="sm"/>
            <a:tailEnd type="none" w="sm" len="sm"/>
          </a:ln>
        </p:spPr>
        <p:txBody>
          <a:bodyPr wrap="none" lIns="91280" tIns="45640" rIns="91280" bIns="4564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18146" name="Text Box 3"/>
          <p:cNvSpPr txBox="1">
            <a:spLocks noChangeArrowheads="1"/>
          </p:cNvSpPr>
          <p:nvPr/>
        </p:nvSpPr>
        <p:spPr bwMode="auto">
          <a:xfrm>
            <a:off x="8578862" y="11"/>
            <a:ext cx="675012" cy="461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280" tIns="45640" rIns="91280" bIns="4564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119</a:t>
            </a:r>
          </a:p>
        </p:txBody>
      </p:sp>
      <p:sp>
        <p:nvSpPr>
          <p:cNvPr id="518147" name="Title 5"/>
          <p:cNvSpPr>
            <a:spLocks noGrp="1"/>
          </p:cNvSpPr>
          <p:nvPr>
            <p:ph type="title" idx="4294967295"/>
          </p:nvPr>
        </p:nvSpPr>
        <p:spPr>
          <a:xfrm>
            <a:off x="1219234" y="-30163"/>
            <a:ext cx="6956425" cy="523876"/>
          </a:xfrm>
          <a:solidFill>
            <a:schemeClr val="folHlink"/>
          </a:solidFill>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en-US" altLang="zh-CN" sz="2800" b="1" dirty="0">
                <a:solidFill>
                  <a:schemeClr val="bg2"/>
                </a:solidFill>
                <a:effectLst/>
                <a:latin typeface="Arial" charset="0"/>
                <a:ea typeface="ＭＳ Ｐゴシック" charset="0"/>
                <a:cs typeface="Arial" charset="0"/>
              </a:rPr>
              <a:t>The Significance of John</a:t>
            </a:r>
            <a:r>
              <a:rPr lang="fr-FR" altLang="zh-CN" sz="2800" b="1" dirty="0">
                <a:solidFill>
                  <a:schemeClr val="bg2"/>
                </a:solidFill>
                <a:effectLst/>
                <a:latin typeface="Arial" charset="0"/>
                <a:ea typeface="ＭＳ Ｐゴシック" charset="0"/>
                <a:cs typeface="Arial" charset="0"/>
              </a:rPr>
              <a:t>'</a:t>
            </a:r>
            <a:r>
              <a:rPr lang="en-US" altLang="zh-CN" sz="2800" b="1" dirty="0">
                <a:solidFill>
                  <a:schemeClr val="bg2"/>
                </a:solidFill>
                <a:effectLst/>
                <a:latin typeface="Arial" charset="0"/>
                <a:ea typeface="ＭＳ Ｐゴシック" charset="0"/>
                <a:cs typeface="Arial" charset="0"/>
              </a:rPr>
              <a:t>s Seven Signs </a:t>
            </a:r>
          </a:p>
        </p:txBody>
      </p:sp>
      <p:graphicFrame>
        <p:nvGraphicFramePr>
          <p:cNvPr id="2" name="Table 1"/>
          <p:cNvGraphicFramePr>
            <a:graphicFrameLocks noGrp="1"/>
          </p:cNvGraphicFramePr>
          <p:nvPr/>
        </p:nvGraphicFramePr>
        <p:xfrm>
          <a:off x="-36513" y="549280"/>
          <a:ext cx="7561263" cy="6154416"/>
        </p:xfrm>
        <a:graphic>
          <a:graphicData uri="http://schemas.openxmlformats.org/drawingml/2006/table">
            <a:tbl>
              <a:tblPr firstRow="1" bandRow="1">
                <a:tableStyleId>{2A488322-F2BA-4B5B-9748-0D474271808F}</a:tableStyleId>
              </a:tblPr>
              <a:tblGrid>
                <a:gridCol w="2520421">
                  <a:extLst>
                    <a:ext uri="{9D8B030D-6E8A-4147-A177-3AD203B41FA5}">
                      <a16:colId xmlns:a16="http://schemas.microsoft.com/office/drawing/2014/main" val="20000"/>
                    </a:ext>
                  </a:extLst>
                </a:gridCol>
                <a:gridCol w="2232372">
                  <a:extLst>
                    <a:ext uri="{9D8B030D-6E8A-4147-A177-3AD203B41FA5}">
                      <a16:colId xmlns:a16="http://schemas.microsoft.com/office/drawing/2014/main" val="20001"/>
                    </a:ext>
                  </a:extLst>
                </a:gridCol>
                <a:gridCol w="2808470">
                  <a:extLst>
                    <a:ext uri="{9D8B030D-6E8A-4147-A177-3AD203B41FA5}">
                      <a16:colId xmlns:a16="http://schemas.microsoft.com/office/drawing/2014/main" val="20002"/>
                    </a:ext>
                  </a:extLst>
                </a:gridCol>
              </a:tblGrid>
              <a:tr h="584427">
                <a:tc>
                  <a:txBody>
                    <a:bodyPr/>
                    <a:lstStyle/>
                    <a:p>
                      <a:r>
                        <a:rPr lang="en-US" sz="1600" b="1" dirty="0">
                          <a:latin typeface="Arial"/>
                          <a:cs typeface="Arial"/>
                        </a:rPr>
                        <a:t>Sign</a:t>
                      </a:r>
                    </a:p>
                  </a:txBody>
                  <a:tcPr marL="91445" marR="91445" marT="45714" marB="45714">
                    <a:solidFill>
                      <a:srgbClr val="000090"/>
                    </a:solidFill>
                  </a:tcPr>
                </a:tc>
                <a:tc>
                  <a:txBody>
                    <a:bodyPr/>
                    <a:lstStyle/>
                    <a:p>
                      <a:r>
                        <a:rPr lang="en-US" sz="1600" b="1" dirty="0">
                          <a:latin typeface="Arial"/>
                          <a:cs typeface="Arial"/>
                        </a:rPr>
                        <a:t>Eternal</a:t>
                      </a:r>
                      <a:r>
                        <a:rPr lang="en-US" sz="1600" b="1" baseline="0" dirty="0">
                          <a:latin typeface="Arial"/>
                          <a:cs typeface="Arial"/>
                        </a:rPr>
                        <a:t> Life Teaching</a:t>
                      </a:r>
                      <a:endParaRPr lang="en-US" sz="1600" b="1" dirty="0">
                        <a:latin typeface="Arial"/>
                        <a:cs typeface="Arial"/>
                      </a:endParaRPr>
                    </a:p>
                  </a:txBody>
                  <a:tcPr marL="91445" marR="91445" marT="45714" marB="45714">
                    <a:solidFill>
                      <a:srgbClr val="000090"/>
                    </a:solidFill>
                  </a:tcPr>
                </a:tc>
                <a:tc>
                  <a:txBody>
                    <a:bodyPr/>
                    <a:lstStyle/>
                    <a:p>
                      <a:r>
                        <a:rPr lang="en-US" sz="1600" b="1" dirty="0">
                          <a:latin typeface="Arial"/>
                          <a:cs typeface="Arial"/>
                        </a:rPr>
                        <a:t>Application</a:t>
                      </a:r>
                    </a:p>
                  </a:txBody>
                  <a:tcPr marL="91445" marR="91445" marT="45714" marB="45714">
                    <a:solidFill>
                      <a:srgbClr val="000090"/>
                    </a:solidFill>
                  </a:tcPr>
                </a:tc>
                <a:extLst>
                  <a:ext uri="{0D108BD9-81ED-4DB2-BD59-A6C34878D82A}">
                    <a16:rowId xmlns:a16="http://schemas.microsoft.com/office/drawing/2014/main" val="10000"/>
                  </a:ext>
                </a:extLst>
              </a:tr>
              <a:tr h="584427">
                <a:tc>
                  <a:txBody>
                    <a:bodyPr/>
                    <a:lstStyle/>
                    <a:p>
                      <a:r>
                        <a:rPr lang="en-US" sz="1600" b="1" dirty="0">
                          <a:latin typeface="Arial"/>
                          <a:cs typeface="Arial"/>
                        </a:rPr>
                        <a:t>1. Changing water into wine at Cana (2:1-11)*</a:t>
                      </a:r>
                    </a:p>
                  </a:txBody>
                  <a:tcPr marL="91445" marR="91445" marT="45714" marB="45714"/>
                </a:tc>
                <a:tc>
                  <a:txBody>
                    <a:bodyPr/>
                    <a:lstStyle/>
                    <a:p>
                      <a:r>
                        <a:rPr lang="en-US" sz="1600" b="1" dirty="0">
                          <a:latin typeface="Arial"/>
                          <a:cs typeface="Arial"/>
                        </a:rPr>
                        <a:t>The joy of eternal life</a:t>
                      </a:r>
                    </a:p>
                  </a:txBody>
                  <a:tcPr marL="91445" marR="91445" marT="45714" marB="45714"/>
                </a:tc>
                <a:tc>
                  <a:txBody>
                    <a:bodyPr/>
                    <a:lstStyle/>
                    <a:p>
                      <a:r>
                        <a:rPr lang="en-US" sz="1600" b="1" dirty="0">
                          <a:latin typeface="Arial"/>
                          <a:cs typeface="Arial"/>
                        </a:rPr>
                        <a:t>If He can transform</a:t>
                      </a:r>
                      <a:r>
                        <a:rPr lang="en-US" sz="1600" b="1" baseline="0" dirty="0">
                          <a:latin typeface="Arial"/>
                          <a:cs typeface="Arial"/>
                        </a:rPr>
                        <a:t> water, He can change me</a:t>
                      </a:r>
                      <a:endParaRPr lang="en-US" sz="1600" b="1" dirty="0">
                        <a:latin typeface="Arial"/>
                        <a:cs typeface="Arial"/>
                      </a:endParaRPr>
                    </a:p>
                  </a:txBody>
                  <a:tcPr marL="91445" marR="91445" marT="45714" marB="45714"/>
                </a:tc>
                <a:extLst>
                  <a:ext uri="{0D108BD9-81ED-4DB2-BD59-A6C34878D82A}">
                    <a16:rowId xmlns:a16="http://schemas.microsoft.com/office/drawing/2014/main" val="10001"/>
                  </a:ext>
                </a:extLst>
              </a:tr>
              <a:tr h="830927">
                <a:tc>
                  <a:txBody>
                    <a:bodyPr/>
                    <a:lstStyle/>
                    <a:p>
                      <a:r>
                        <a:rPr lang="en-US" sz="1600" b="1" dirty="0">
                          <a:latin typeface="Arial"/>
                          <a:cs typeface="Arial"/>
                        </a:rPr>
                        <a:t>2. Healing</a:t>
                      </a:r>
                      <a:r>
                        <a:rPr lang="en-US" sz="1600" b="1" baseline="0" dirty="0">
                          <a:latin typeface="Arial"/>
                          <a:cs typeface="Arial"/>
                        </a:rPr>
                        <a:t> of official</a:t>
                      </a:r>
                      <a:r>
                        <a:rPr lang="fr-FR" sz="1600" b="1" baseline="0" dirty="0">
                          <a:latin typeface="Arial"/>
                          <a:cs typeface="Arial"/>
                        </a:rPr>
                        <a:t>'</a:t>
                      </a:r>
                      <a:r>
                        <a:rPr lang="en-US" sz="1600" b="1" baseline="0" dirty="0">
                          <a:latin typeface="Arial"/>
                          <a:cs typeface="Arial"/>
                        </a:rPr>
                        <a:t>s son in Capernaum (4:46-54)*</a:t>
                      </a:r>
                      <a:endParaRPr lang="en-US" sz="1600" b="1" dirty="0">
                        <a:latin typeface="Arial"/>
                        <a:cs typeface="Arial"/>
                      </a:endParaRPr>
                    </a:p>
                  </a:txBody>
                  <a:tcPr marL="91445" marR="91445" marT="45714" marB="45714"/>
                </a:tc>
                <a:tc>
                  <a:txBody>
                    <a:bodyPr/>
                    <a:lstStyle/>
                    <a:p>
                      <a:r>
                        <a:rPr lang="en-US" sz="1600" b="1" dirty="0">
                          <a:latin typeface="Arial"/>
                          <a:cs typeface="Arial"/>
                        </a:rPr>
                        <a:t>The condition of eternal life (faith)</a:t>
                      </a:r>
                    </a:p>
                  </a:txBody>
                  <a:tcPr marL="91445" marR="91445" marT="45714" marB="45714"/>
                </a:tc>
                <a:tc>
                  <a:txBody>
                    <a:bodyPr/>
                    <a:lstStyle/>
                    <a:p>
                      <a:r>
                        <a:rPr lang="en-US" sz="1600" b="1" dirty="0">
                          <a:latin typeface="Arial"/>
                          <a:cs typeface="Arial"/>
                        </a:rPr>
                        <a:t>I am never</a:t>
                      </a:r>
                      <a:r>
                        <a:rPr lang="en-US" sz="1600" b="1" baseline="0" dirty="0">
                          <a:latin typeface="Arial"/>
                          <a:cs typeface="Arial"/>
                        </a:rPr>
                        <a:t> too far away to be in His care</a:t>
                      </a:r>
                      <a:endParaRPr lang="en-US" sz="1600" b="1" dirty="0">
                        <a:latin typeface="Arial"/>
                        <a:cs typeface="Arial"/>
                      </a:endParaRPr>
                    </a:p>
                  </a:txBody>
                  <a:tcPr marL="91445" marR="91445" marT="45714" marB="45714"/>
                </a:tc>
                <a:extLst>
                  <a:ext uri="{0D108BD9-81ED-4DB2-BD59-A6C34878D82A}">
                    <a16:rowId xmlns:a16="http://schemas.microsoft.com/office/drawing/2014/main" val="10002"/>
                  </a:ext>
                </a:extLst>
              </a:tr>
              <a:tr h="830927">
                <a:tc>
                  <a:txBody>
                    <a:bodyPr/>
                    <a:lstStyle/>
                    <a:p>
                      <a:r>
                        <a:rPr lang="en-US" sz="1600" b="1" dirty="0">
                          <a:latin typeface="Arial"/>
                          <a:cs typeface="Arial"/>
                        </a:rPr>
                        <a:t>3.  Healing the</a:t>
                      </a:r>
                      <a:r>
                        <a:rPr lang="en-US" sz="1600" b="1" baseline="0" dirty="0">
                          <a:latin typeface="Arial"/>
                          <a:cs typeface="Arial"/>
                        </a:rPr>
                        <a:t> invalid at the Pool of Bethesda (5:1-18)*</a:t>
                      </a:r>
                      <a:endParaRPr lang="en-US" sz="1600" b="1" dirty="0">
                        <a:latin typeface="Arial"/>
                        <a:cs typeface="Arial"/>
                      </a:endParaRPr>
                    </a:p>
                  </a:txBody>
                  <a:tcPr marL="91445" marR="91445" marT="45714" marB="45714"/>
                </a:tc>
                <a:tc>
                  <a:txBody>
                    <a:bodyPr/>
                    <a:lstStyle/>
                    <a:p>
                      <a:r>
                        <a:rPr lang="en-US" sz="1600" b="1" dirty="0">
                          <a:latin typeface="Arial"/>
                          <a:cs typeface="Arial"/>
                        </a:rPr>
                        <a:t>The power</a:t>
                      </a:r>
                      <a:r>
                        <a:rPr lang="en-US" sz="1600" b="1" baseline="0" dirty="0">
                          <a:latin typeface="Arial"/>
                          <a:cs typeface="Arial"/>
                        </a:rPr>
                        <a:t> to live the life</a:t>
                      </a:r>
                      <a:endParaRPr lang="en-US" sz="1600" b="1" dirty="0">
                        <a:latin typeface="Arial"/>
                        <a:cs typeface="Arial"/>
                      </a:endParaRPr>
                    </a:p>
                  </a:txBody>
                  <a:tcPr marL="91445" marR="91445" marT="45714" marB="45714"/>
                </a:tc>
                <a:tc>
                  <a:txBody>
                    <a:bodyPr/>
                    <a:lstStyle/>
                    <a:p>
                      <a:r>
                        <a:rPr lang="en-US" sz="1600" b="1" dirty="0">
                          <a:latin typeface="Arial"/>
                          <a:cs typeface="Arial"/>
                        </a:rPr>
                        <a:t>No</a:t>
                      </a:r>
                      <a:r>
                        <a:rPr lang="en-US" sz="1600" b="1" baseline="0" dirty="0">
                          <a:latin typeface="Arial"/>
                          <a:cs typeface="Arial"/>
                        </a:rPr>
                        <a:t> limitation surpasses His authority</a:t>
                      </a:r>
                      <a:endParaRPr lang="en-US" sz="1600" b="1" dirty="0">
                        <a:latin typeface="Arial"/>
                        <a:cs typeface="Arial"/>
                      </a:endParaRPr>
                    </a:p>
                  </a:txBody>
                  <a:tcPr marL="91445" marR="91445" marT="45714" marB="45714"/>
                </a:tc>
                <a:extLst>
                  <a:ext uri="{0D108BD9-81ED-4DB2-BD59-A6C34878D82A}">
                    <a16:rowId xmlns:a16="http://schemas.microsoft.com/office/drawing/2014/main" val="10003"/>
                  </a:ext>
                </a:extLst>
              </a:tr>
              <a:tr h="830927">
                <a:tc>
                  <a:txBody>
                    <a:bodyPr/>
                    <a:lstStyle/>
                    <a:p>
                      <a:r>
                        <a:rPr lang="en-US" sz="1600" b="1" dirty="0">
                          <a:latin typeface="Arial"/>
                          <a:cs typeface="Arial"/>
                        </a:rPr>
                        <a:t>4.  Feeding the 5000 near the Sea of Galilee (6:16-21)</a:t>
                      </a:r>
                    </a:p>
                  </a:txBody>
                  <a:tcPr marL="91445" marR="91445" marT="45714" marB="45714"/>
                </a:tc>
                <a:tc>
                  <a:txBody>
                    <a:bodyPr/>
                    <a:lstStyle/>
                    <a:p>
                      <a:r>
                        <a:rPr lang="en-US" sz="1600" b="1" dirty="0">
                          <a:latin typeface="Arial"/>
                          <a:cs typeface="Arial"/>
                        </a:rPr>
                        <a:t>The food for eternal life</a:t>
                      </a:r>
                    </a:p>
                  </a:txBody>
                  <a:tcPr marL="91445" marR="91445" marT="45714" marB="45714"/>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latin typeface="Arial"/>
                          <a:cs typeface="Arial"/>
                        </a:rPr>
                        <a:t>Jesus can meet our deepest needs</a:t>
                      </a:r>
                    </a:p>
                  </a:txBody>
                  <a:tcPr marL="91445" marR="91445" marT="45714" marB="45714"/>
                </a:tc>
                <a:extLst>
                  <a:ext uri="{0D108BD9-81ED-4DB2-BD59-A6C34878D82A}">
                    <a16:rowId xmlns:a16="http://schemas.microsoft.com/office/drawing/2014/main" val="10004"/>
                  </a:ext>
                </a:extLst>
              </a:tr>
              <a:tr h="830927">
                <a:tc>
                  <a:txBody>
                    <a:bodyPr/>
                    <a:lstStyle/>
                    <a:p>
                      <a:r>
                        <a:rPr lang="en-US" sz="1600" b="1" dirty="0">
                          <a:latin typeface="Arial"/>
                          <a:cs typeface="Arial"/>
                        </a:rPr>
                        <a:t>5.  Walking on water in the Sea of Galilee (6:5-14)</a:t>
                      </a:r>
                    </a:p>
                  </a:txBody>
                  <a:tcPr marL="91445" marR="91445" marT="45714" marB="45714"/>
                </a:tc>
                <a:tc>
                  <a:txBody>
                    <a:bodyPr/>
                    <a:lstStyle/>
                    <a:p>
                      <a:r>
                        <a:rPr lang="en-US" sz="1600" b="1" dirty="0">
                          <a:latin typeface="Arial"/>
                          <a:cs typeface="Arial"/>
                        </a:rPr>
                        <a:t>Guidance for eternal life</a:t>
                      </a:r>
                    </a:p>
                  </a:txBody>
                  <a:tcPr marL="91445" marR="91445" marT="45714" marB="45714"/>
                </a:tc>
                <a:tc>
                  <a:txBody>
                    <a:bodyPr/>
                    <a:lstStyle/>
                    <a:p>
                      <a:r>
                        <a:rPr lang="en-US" sz="1600" b="1" dirty="0">
                          <a:latin typeface="Arial"/>
                          <a:cs typeface="Arial"/>
                        </a:rPr>
                        <a:t>Jesus is Lord of </a:t>
                      </a:r>
                      <a:br>
                        <a:rPr lang="en-US" sz="1600" b="1" dirty="0">
                          <a:latin typeface="Arial"/>
                          <a:cs typeface="Arial"/>
                        </a:rPr>
                      </a:br>
                      <a:r>
                        <a:rPr lang="en-US" sz="1600" b="1" dirty="0">
                          <a:latin typeface="Arial"/>
                          <a:cs typeface="Arial"/>
                        </a:rPr>
                        <a:t>life</a:t>
                      </a:r>
                      <a:r>
                        <a:rPr lang="fr-FR" sz="1600" b="1" dirty="0">
                          <a:latin typeface="Arial"/>
                          <a:cs typeface="Arial"/>
                        </a:rPr>
                        <a:t>'</a:t>
                      </a:r>
                      <a:r>
                        <a:rPr lang="en-US" sz="1600" b="1" dirty="0">
                          <a:latin typeface="Arial"/>
                          <a:cs typeface="Arial"/>
                        </a:rPr>
                        <a:t>s storms</a:t>
                      </a:r>
                    </a:p>
                  </a:txBody>
                  <a:tcPr marL="91445" marR="91445" marT="45714" marB="45714"/>
                </a:tc>
                <a:extLst>
                  <a:ext uri="{0D108BD9-81ED-4DB2-BD59-A6C34878D82A}">
                    <a16:rowId xmlns:a16="http://schemas.microsoft.com/office/drawing/2014/main" val="10005"/>
                  </a:ext>
                </a:extLst>
              </a:tr>
              <a:tr h="830927">
                <a:tc>
                  <a:txBody>
                    <a:bodyPr/>
                    <a:lstStyle/>
                    <a:p>
                      <a:r>
                        <a:rPr lang="en-US" sz="1600" b="1" dirty="0">
                          <a:latin typeface="Arial"/>
                          <a:cs typeface="Arial"/>
                        </a:rPr>
                        <a:t>6.  Healing the man born blind</a:t>
                      </a:r>
                      <a:r>
                        <a:rPr lang="en-US" sz="1600" b="1" baseline="0" dirty="0">
                          <a:latin typeface="Arial"/>
                          <a:cs typeface="Arial"/>
                        </a:rPr>
                        <a:t> (9:1-7)*</a:t>
                      </a:r>
                      <a:endParaRPr lang="en-US" sz="1600" b="1" dirty="0">
                        <a:latin typeface="Arial"/>
                        <a:cs typeface="Arial"/>
                      </a:endParaRPr>
                    </a:p>
                  </a:txBody>
                  <a:tcPr marL="91445" marR="91445" marT="45714" marB="45714"/>
                </a:tc>
                <a:tc>
                  <a:txBody>
                    <a:bodyPr/>
                    <a:lstStyle/>
                    <a:p>
                      <a:r>
                        <a:rPr lang="en-US" sz="1600" b="1" dirty="0">
                          <a:latin typeface="Arial"/>
                          <a:cs typeface="Arial"/>
                        </a:rPr>
                        <a:t>Light for eternal</a:t>
                      </a:r>
                      <a:r>
                        <a:rPr lang="en-US" sz="1600" b="1" baseline="0" dirty="0">
                          <a:latin typeface="Arial"/>
                          <a:cs typeface="Arial"/>
                        </a:rPr>
                        <a:t> life</a:t>
                      </a:r>
                      <a:endParaRPr lang="en-US" sz="1600" b="1" dirty="0">
                        <a:latin typeface="Arial"/>
                        <a:cs typeface="Arial"/>
                      </a:endParaRPr>
                    </a:p>
                  </a:txBody>
                  <a:tcPr marL="91445" marR="91445" marT="45714" marB="45714"/>
                </a:tc>
                <a:tc>
                  <a:txBody>
                    <a:bodyPr/>
                    <a:lstStyle/>
                    <a:p>
                      <a:r>
                        <a:rPr lang="en-US" sz="1600" b="1" dirty="0">
                          <a:latin typeface="Arial"/>
                          <a:cs typeface="Arial"/>
                        </a:rPr>
                        <a:t>Jesus offers spiritual</a:t>
                      </a:r>
                      <a:br>
                        <a:rPr lang="en-US" sz="1600" b="1" dirty="0">
                          <a:latin typeface="Arial"/>
                          <a:cs typeface="Arial"/>
                        </a:rPr>
                      </a:br>
                      <a:r>
                        <a:rPr lang="en-US" sz="1600" b="1" dirty="0">
                          <a:latin typeface="Arial"/>
                          <a:cs typeface="Arial"/>
                        </a:rPr>
                        <a:t>and physical</a:t>
                      </a:r>
                      <a:r>
                        <a:rPr lang="en-US" sz="1600" b="1" baseline="0" dirty="0">
                          <a:latin typeface="Arial"/>
                          <a:cs typeface="Arial"/>
                        </a:rPr>
                        <a:t> sight </a:t>
                      </a:r>
                      <a:br>
                        <a:rPr lang="en-US" sz="1600" b="1" baseline="0" dirty="0">
                          <a:latin typeface="Arial"/>
                          <a:cs typeface="Arial"/>
                        </a:rPr>
                      </a:br>
                      <a:r>
                        <a:rPr lang="en-US" sz="1600" b="1" baseline="0" dirty="0">
                          <a:latin typeface="Arial"/>
                          <a:cs typeface="Arial"/>
                        </a:rPr>
                        <a:t>to the willing</a:t>
                      </a:r>
                      <a:endParaRPr lang="en-US" sz="1600" b="1" dirty="0">
                        <a:latin typeface="Arial"/>
                        <a:cs typeface="Arial"/>
                      </a:endParaRPr>
                    </a:p>
                  </a:txBody>
                  <a:tcPr marL="91445" marR="91445" marT="45714" marB="45714"/>
                </a:tc>
                <a:extLst>
                  <a:ext uri="{0D108BD9-81ED-4DB2-BD59-A6C34878D82A}">
                    <a16:rowId xmlns:a16="http://schemas.microsoft.com/office/drawing/2014/main" val="10006"/>
                  </a:ext>
                </a:extLst>
              </a:tr>
              <a:tr h="830927">
                <a:tc>
                  <a:txBody>
                    <a:bodyPr/>
                    <a:lstStyle/>
                    <a:p>
                      <a:r>
                        <a:rPr lang="en-US" sz="1600" b="1" dirty="0">
                          <a:latin typeface="Arial"/>
                          <a:cs typeface="Arial"/>
                        </a:rPr>
                        <a:t>7.  Raising Lazarus from the dead in Bethany (11:1-45)*</a:t>
                      </a:r>
                    </a:p>
                  </a:txBody>
                  <a:tcPr marL="91445" marR="91445" marT="45714" marB="45714"/>
                </a:tc>
                <a:tc>
                  <a:txBody>
                    <a:bodyPr/>
                    <a:lstStyle/>
                    <a:p>
                      <a:r>
                        <a:rPr lang="en-US" sz="1600" b="1" dirty="0">
                          <a:latin typeface="Arial"/>
                          <a:cs typeface="Arial"/>
                        </a:rPr>
                        <a:t>Victory</a:t>
                      </a:r>
                      <a:r>
                        <a:rPr lang="en-US" sz="1600" b="1" baseline="0" dirty="0">
                          <a:latin typeface="Arial"/>
                          <a:cs typeface="Arial"/>
                        </a:rPr>
                        <a:t> of life over death</a:t>
                      </a:r>
                      <a:endParaRPr lang="en-US" sz="1600" b="1" dirty="0">
                        <a:latin typeface="Arial"/>
                        <a:cs typeface="Arial"/>
                      </a:endParaRPr>
                    </a:p>
                  </a:txBody>
                  <a:tcPr marL="91445" marR="91445" marT="45714" marB="45714"/>
                </a:tc>
                <a:tc>
                  <a:txBody>
                    <a:bodyPr/>
                    <a:lstStyle/>
                    <a:p>
                      <a:r>
                        <a:rPr lang="en-US" sz="1600" b="1" dirty="0">
                          <a:latin typeface="Arial"/>
                          <a:cs typeface="Arial"/>
                        </a:rPr>
                        <a:t>Jesus Christ is</a:t>
                      </a:r>
                      <a:r>
                        <a:rPr lang="en-US" sz="1600" b="1" baseline="0" dirty="0">
                          <a:latin typeface="Arial"/>
                          <a:cs typeface="Arial"/>
                        </a:rPr>
                        <a:t> Lord of life and death</a:t>
                      </a:r>
                      <a:endParaRPr lang="en-US" sz="1600" b="1" dirty="0">
                        <a:latin typeface="Arial"/>
                        <a:cs typeface="Arial"/>
                      </a:endParaRPr>
                    </a:p>
                  </a:txBody>
                  <a:tcPr marL="91445" marR="91445" marT="45714" marB="45714"/>
                </a:tc>
                <a:extLst>
                  <a:ext uri="{0D108BD9-81ED-4DB2-BD59-A6C34878D82A}">
                    <a16:rowId xmlns:a16="http://schemas.microsoft.com/office/drawing/2014/main" val="10007"/>
                  </a:ext>
                </a:extLst>
              </a:tr>
            </a:tbl>
          </a:graphicData>
        </a:graphic>
      </p:graphicFrame>
      <p:pic>
        <p:nvPicPr>
          <p:cNvPr id="518177" name="Picture 116" descr="lazar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99289" y="2781334"/>
            <a:ext cx="2109787" cy="275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7802018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2EB5AD-34B9-4B2A-B003-0325691E0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b. Through the Controversy Over Grain </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50</a:t>
            </a:r>
          </a:p>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12:1-8; Mark 2:23-28; Luke 6:1-5</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Christ says His disciples may pick Sabbath grain by exceptions of necessity to show authority over it as God to be trusted</a:t>
            </a:r>
          </a:p>
        </p:txBody>
      </p:sp>
    </p:spTree>
    <p:extLst>
      <p:ext uri="{BB962C8B-B14F-4D97-AF65-F5344CB8AC3E}">
        <p14:creationId xmlns:p14="http://schemas.microsoft.com/office/powerpoint/2010/main" val="192561509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58E5F5A-D5C9-4863-BA0C-35B89645FD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c. Through Healing the Man With the Withered Hand </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51</a:t>
            </a:r>
          </a:p>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12:9-14; Mark 3:1-6; Luke 6:6-11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29000"/>
            <a:ext cx="9144000" cy="2545149"/>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Jesus shows his authority over the Sabbath by healing a withered hand to model doing good on it</a:t>
            </a:r>
            <a:r>
              <a:rPr lang="en-GB" sz="3200" b="1" kern="0" dirty="0">
                <a:solidFill>
                  <a:srgbClr val="FFFFFF"/>
                </a:solidFill>
                <a:effectLst>
                  <a:glow rad="228600">
                    <a:srgbClr val="220011"/>
                  </a:glow>
                </a:effectLst>
                <a:latin typeface="Arial"/>
                <a:ea typeface="ＭＳ Ｐゴシック" charset="0"/>
                <a:cs typeface="Arial"/>
              </a:rPr>
              <a:t> and</a:t>
            </a:r>
            <a:r>
              <a:rPr lang="en-US" sz="3200" b="1" kern="0" dirty="0">
                <a:solidFill>
                  <a:srgbClr val="FFFFFF"/>
                </a:solidFill>
                <a:effectLst>
                  <a:glow rad="228600">
                    <a:srgbClr val="220011"/>
                  </a:glow>
                </a:effectLst>
                <a:latin typeface="Arial"/>
                <a:ea typeface="ＭＳ Ｐゴシック" charset="0"/>
                <a:cs typeface="Arial"/>
              </a:rPr>
              <a:t> reveal Pharisaical hypocrisy</a:t>
            </a:r>
          </a:p>
        </p:txBody>
      </p:sp>
    </p:spTree>
    <p:extLst>
      <p:ext uri="{BB962C8B-B14F-4D97-AF65-F5344CB8AC3E}">
        <p14:creationId xmlns:p14="http://schemas.microsoft.com/office/powerpoint/2010/main" val="163015322"/>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2">
            <a:extLst>
              <a:ext uri="{FF2B5EF4-FFF2-40B4-BE49-F238E27FC236}">
                <a16:creationId xmlns:a16="http://schemas.microsoft.com/office/drawing/2014/main" id="{5942765E-E271-BA45-93A2-CE666A8B1471}"/>
              </a:ext>
            </a:extLst>
          </p:cNvPr>
          <p:cNvSpPr txBox="1">
            <a:spLocks noChangeArrowheads="1"/>
          </p:cNvSpPr>
          <p:nvPr/>
        </p:nvSpPr>
        <p:spPr bwMode="auto">
          <a:xfrm>
            <a:off x="35496" y="4005064"/>
            <a:ext cx="9144000" cy="285293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Since it was the Sabbath, Jesus’ enemies watched him closely. If he healed the man’s hand, they planned to accuse him of working on the Sabbath</a:t>
            </a: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(Mark 3:1-2 </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5" name="Rectangle 2">
            <a:extLst>
              <a:ext uri="{FF2B5EF4-FFF2-40B4-BE49-F238E27FC236}">
                <a16:creationId xmlns:a16="http://schemas.microsoft.com/office/drawing/2014/main" id="{3EAE1923-5258-1142-9489-091E1BEFC6B0}"/>
              </a:ext>
            </a:extLst>
          </p:cNvPr>
          <p:cNvSpPr txBox="1">
            <a:spLocks noChangeArrowheads="1"/>
          </p:cNvSpPr>
          <p:nvPr/>
        </p:nvSpPr>
        <p:spPr bwMode="auto">
          <a:xfrm>
            <a:off x="-10224" y="25152"/>
            <a:ext cx="9144000" cy="18196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 went into the synagogue again and noticed a man with a deformed hand. </a:t>
            </a:r>
          </a:p>
        </p:txBody>
      </p:sp>
    </p:spTree>
    <p:extLst>
      <p:ext uri="{BB962C8B-B14F-4D97-AF65-F5344CB8AC3E}">
        <p14:creationId xmlns:p14="http://schemas.microsoft.com/office/powerpoint/2010/main" val="30107894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Title 1">
            <a:extLst>
              <a:ext uri="{FF2B5EF4-FFF2-40B4-BE49-F238E27FC236}">
                <a16:creationId xmlns:a16="http://schemas.microsoft.com/office/drawing/2014/main" id="{BB7C780B-B0F2-4345-AD5F-DEC9A0EEC77D}"/>
              </a:ext>
            </a:extLst>
          </p:cNvPr>
          <p:cNvSpPr>
            <a:spLocks noGrp="1"/>
          </p:cNvSpPr>
          <p:nvPr>
            <p:ph type="title" idx="4294967295"/>
          </p:nvPr>
        </p:nvSpPr>
        <p:spPr>
          <a:xfrm>
            <a:off x="32544" y="0"/>
            <a:ext cx="5786028" cy="802686"/>
          </a:xfrm>
          <a:noFill/>
        </p:spPr>
        <p:txBody>
          <a:bodyPr wrap="square" lIns="91389" tIns="45695" rIns="91389" bIns="45695">
            <a:spAutoFit/>
          </a:bodyPr>
          <a:lstStyle/>
          <a:p>
            <a:pPr eaLnBrk="0" hangingPunct="0"/>
            <a:r>
              <a:rPr lang="en-US" sz="3200" b="1" kern="1200" dirty="0">
                <a:solidFill>
                  <a:srgbClr val="FFFFFF"/>
                </a:solidFill>
                <a:effectLst>
                  <a:glow rad="228600">
                    <a:srgbClr val="000000">
                      <a:alpha val="75000"/>
                    </a:srgbClr>
                  </a:glow>
                  <a:outerShdw blurRad="50800" dist="88900" dir="2700000" algn="tl" rotWithShape="0">
                    <a:srgbClr val="000000"/>
                  </a:outerShdw>
                </a:effectLst>
                <a:latin typeface="Arial" charset="0"/>
                <a:ea typeface="ＭＳ Ｐゴシック" charset="0"/>
              </a:rPr>
              <a:t>Mark </a:t>
            </a:r>
            <a:r>
              <a:rPr lang="en-US" sz="3200" b="1" kern="1200">
                <a:solidFill>
                  <a:srgbClr val="FFFFFF"/>
                </a:solidFill>
                <a:effectLst>
                  <a:glow rad="228600">
                    <a:srgbClr val="000000">
                      <a:alpha val="75000"/>
                    </a:srgbClr>
                  </a:glow>
                  <a:outerShdw blurRad="50800" dist="88900" dir="2700000" algn="tl" rotWithShape="0">
                    <a:srgbClr val="000000"/>
                  </a:outerShdw>
                </a:effectLst>
                <a:latin typeface="Arial" charset="0"/>
                <a:ea typeface="ＭＳ Ｐゴシック" charset="0"/>
              </a:rPr>
              <a:t>3:20-21 NLT</a:t>
            </a:r>
            <a:endParaRPr lang="en-US" sz="3200" b="1" kern="1200" dirty="0">
              <a:solidFill>
                <a:srgbClr val="FFFFFF"/>
              </a:solidFill>
              <a:effectLst>
                <a:glow rad="228600">
                  <a:srgbClr val="000000">
                    <a:alpha val="75000"/>
                  </a:srgbClr>
                </a:glow>
                <a:outerShdw blurRad="50800" dist="88900" dir="2700000" algn="tl" rotWithShape="0">
                  <a:srgbClr val="000000"/>
                </a:outerShdw>
              </a:effectLst>
              <a:latin typeface="Arial" charset="0"/>
              <a:ea typeface="ＭＳ Ｐゴシック" charset="0"/>
            </a:endParaRPr>
          </a:p>
        </p:txBody>
      </p:sp>
      <p:sp>
        <p:nvSpPr>
          <p:cNvPr id="4" name="TextBox 3">
            <a:extLst>
              <a:ext uri="{FF2B5EF4-FFF2-40B4-BE49-F238E27FC236}">
                <a16:creationId xmlns:a16="http://schemas.microsoft.com/office/drawing/2014/main" id="{8FA8E0BF-D9E5-C242-949C-6DE91DD144E5}"/>
              </a:ext>
            </a:extLst>
          </p:cNvPr>
          <p:cNvSpPr txBox="1"/>
          <p:nvPr/>
        </p:nvSpPr>
        <p:spPr>
          <a:xfrm>
            <a:off x="32544" y="3717032"/>
            <a:ext cx="9144000" cy="3046937"/>
          </a:xfrm>
          <a:prstGeom prst="rect">
            <a:avLst/>
          </a:prstGeom>
          <a:noFill/>
        </p:spPr>
        <p:txBody>
          <a:bodyPr wrap="square" lIns="91389" tIns="45695" rIns="91389" bIns="45695">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charset="0"/>
                <a:ea typeface="ＭＳ Ｐゴシック" charset="0"/>
              </a:rPr>
              <a:t>One time Jesus entered a house, and the crowds began to gather again. Soon he and his disciples couldn’t even find time to eat.  </a:t>
            </a:r>
            <a:r>
              <a:rPr kumimoji="0" lang="en-US" sz="3200" b="1" i="0" u="none" strike="noStrike" kern="1200" cap="none" spc="0" normalizeH="0" baseline="3000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charset="0"/>
                <a:ea typeface="ＭＳ Ｐゴシック" charset="0"/>
              </a:rPr>
              <a:t>21</a:t>
            </a:r>
            <a:r>
              <a:rPr kumimoji="0" lang="en-US" sz="3200" b="1" i="0" u="none" strike="noStrike" kern="120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charset="0"/>
                <a:ea typeface="ＭＳ Ｐゴシック" charset="0"/>
              </a:rPr>
              <a:t>When his family heard what was happening, they tried to take him away. </a:t>
            </a:r>
            <a:br>
              <a:rPr kumimoji="0" lang="en-US" sz="3200" b="1" i="0" u="none" strike="noStrike" kern="120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charset="0"/>
                <a:ea typeface="ＭＳ Ｐゴシック" charset="0"/>
              </a:rPr>
            </a:br>
            <a:r>
              <a:rPr kumimoji="0" lang="en-US" sz="3200" b="1" i="0" u="none" strike="noStrike" kern="120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charset="0"/>
                <a:ea typeface="ＭＳ Ｐゴシック" charset="0"/>
              </a:rPr>
              <a:t>“He’s out of his mind,” they said.</a:t>
            </a:r>
          </a:p>
        </p:txBody>
      </p:sp>
    </p:spTree>
    <p:extLst>
      <p:ext uri="{BB962C8B-B14F-4D97-AF65-F5344CB8AC3E}">
        <p14:creationId xmlns:p14="http://schemas.microsoft.com/office/powerpoint/2010/main" val="42883991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513" y="-26988"/>
            <a:ext cx="9215438" cy="6884988"/>
          </a:xfrm>
          <a:prstGeom prst="rect">
            <a:avLst/>
          </a:prstGeom>
          <a:gradFill flip="none" rotWithShape="1">
            <a:gsLst>
              <a:gs pos="0">
                <a:srgbClr val="000090"/>
              </a:gs>
              <a:gs pos="100000">
                <a:srgbClr val="010101"/>
              </a:gs>
            </a:gsLst>
            <a:path path="circle">
              <a:fillToRect l="50000" t="50000" r="50000" b="50000"/>
            </a:path>
            <a:tileRect/>
          </a:gradFill>
          <a:ln w="9525" cap="flat" cmpd="sng" algn="ctr">
            <a:noFill/>
            <a:prstDash val="solid"/>
            <a:round/>
            <a:headEnd type="none" w="med" len="med"/>
            <a:tailEnd type="none" w="med" len="med"/>
          </a:ln>
          <a:effectLst/>
        </p:spPr>
        <p:txBody>
          <a:bodyPr lIns="91261" tIns="45631" rIns="91261" bIns="4563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endParaRPr>
          </a:p>
        </p:txBody>
      </p:sp>
      <p:sp>
        <p:nvSpPr>
          <p:cNvPr id="507906" name="Rectangle 2"/>
          <p:cNvSpPr>
            <a:spLocks noGrp="1" noChangeArrowheads="1"/>
          </p:cNvSpPr>
          <p:nvPr>
            <p:ph type="ctrTitle"/>
          </p:nvPr>
        </p:nvSpPr>
        <p:spPr>
          <a:xfrm>
            <a:off x="-144016" y="-27384"/>
            <a:ext cx="9396536" cy="762000"/>
          </a:xfrm>
          <a:solidFill>
            <a:srgbClr val="701A1F"/>
          </a:solidFill>
          <a:effectLst>
            <a:outerShdw blurRad="63500" dist="35921" dir="2700000" algn="ctr" rotWithShape="0">
              <a:srgbClr val="000000">
                <a:alpha val="74998"/>
              </a:srgbClr>
            </a:outerShdw>
          </a:effectLst>
        </p:spPr>
        <p:txBody>
          <a:bodyPr/>
          <a:lstStyle/>
          <a:p>
            <a:pPr eaLnBrk="1" hangingPunct="1">
              <a:defRPr/>
            </a:pPr>
            <a:r>
              <a:rPr kumimoji="1" lang="en-US" sz="3600" dirty="0">
                <a:solidFill>
                  <a:schemeClr val="tx1"/>
                </a:solidFill>
                <a:cs typeface="Arial"/>
              </a:rPr>
              <a:t>Jesus</a:t>
            </a:r>
            <a:r>
              <a:rPr kumimoji="1" lang="uk-UA" sz="3600" dirty="0">
                <a:solidFill>
                  <a:schemeClr val="tx1"/>
                </a:solidFill>
                <a:cs typeface="Arial"/>
              </a:rPr>
              <a:t>'</a:t>
            </a:r>
            <a:r>
              <a:rPr kumimoji="1" lang="en-US" sz="3600" dirty="0">
                <a:solidFill>
                  <a:schemeClr val="tx1"/>
                </a:solidFill>
                <a:cs typeface="Arial"/>
              </a:rPr>
              <a:t> Own Hometown Persecuted Him</a:t>
            </a:r>
          </a:p>
        </p:txBody>
      </p:sp>
      <p:sp>
        <p:nvSpPr>
          <p:cNvPr id="507922" name="Text Box 18"/>
          <p:cNvSpPr txBox="1">
            <a:spLocks noChangeArrowheads="1"/>
          </p:cNvSpPr>
          <p:nvPr/>
        </p:nvSpPr>
        <p:spPr bwMode="auto">
          <a:xfrm>
            <a:off x="71439" y="4941905"/>
            <a:ext cx="9037637" cy="1569481"/>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Then they scoffed, </a:t>
            </a:r>
            <a:r>
              <a:rPr kumimoji="0" lang="uk-U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He</a:t>
            </a:r>
            <a:r>
              <a:rPr kumimoji="0" lang="uk-U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just a carpenter, the son of Mary and the brother of James, Joseph, Judas, and Simon. And </a:t>
            </a:r>
            <a:r>
              <a:rPr kumimoji="0" lang="en-US"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his sisters</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live right here among us.</a:t>
            </a:r>
            <a:r>
              <a:rPr kumimoji="0" lang="uk-U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They were deeply offended and refused to believe in him</a:t>
            </a:r>
            <a:r>
              <a:rPr kumimoji="0" lang="ru-RU"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(Mark 6:3 </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NLT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31" name="Text Box 27"/>
          <p:cNvSpPr txBox="1">
            <a:spLocks noChangeArrowheads="1"/>
          </p:cNvSpPr>
          <p:nvPr/>
        </p:nvSpPr>
        <p:spPr bwMode="auto">
          <a:xfrm>
            <a:off x="5508625" y="1125576"/>
            <a:ext cx="2338388" cy="522287"/>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Men in white</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32" name="Text Box 28"/>
          <p:cNvSpPr txBox="1">
            <a:spLocks noChangeArrowheads="1"/>
          </p:cNvSpPr>
          <p:nvPr/>
        </p:nvSpPr>
        <p:spPr bwMode="auto">
          <a:xfrm>
            <a:off x="5508663" y="1557376"/>
            <a:ext cx="3108325" cy="5238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Women in yellow</a:t>
            </a:r>
            <a:endParaRPr kumimoji="0" lang="en-US" sz="20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grpSp>
        <p:nvGrpSpPr>
          <p:cNvPr id="10" name="Group 9"/>
          <p:cNvGrpSpPr>
            <a:grpSpLocks/>
          </p:cNvGrpSpPr>
          <p:nvPr/>
        </p:nvGrpSpPr>
        <p:grpSpPr bwMode="auto">
          <a:xfrm>
            <a:off x="1054138" y="2565465"/>
            <a:ext cx="8270875" cy="1655110"/>
            <a:chOff x="909936" y="2564904"/>
            <a:chExt cx="8270576" cy="1655528"/>
          </a:xfrm>
        </p:grpSpPr>
        <p:sp>
          <p:nvSpPr>
            <p:cNvPr id="507912" name="Text Box 8"/>
            <p:cNvSpPr txBox="1">
              <a:spLocks noChangeArrowheads="1"/>
            </p:cNvSpPr>
            <p:nvPr/>
          </p:nvSpPr>
          <p:spPr bwMode="auto">
            <a:xfrm>
              <a:off x="2195765" y="3284225"/>
              <a:ext cx="1944618"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Joseph</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07914" name="Text Box 10"/>
            <p:cNvSpPr txBox="1">
              <a:spLocks noChangeArrowheads="1"/>
            </p:cNvSpPr>
            <p:nvPr/>
          </p:nvSpPr>
          <p:spPr bwMode="auto">
            <a:xfrm>
              <a:off x="3419683" y="3697080"/>
              <a:ext cx="1873182"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Judas</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07924" name="Text Box 20"/>
            <p:cNvSpPr txBox="1">
              <a:spLocks noChangeArrowheads="1"/>
            </p:cNvSpPr>
            <p:nvPr/>
          </p:nvSpPr>
          <p:spPr bwMode="auto">
            <a:xfrm>
              <a:off x="909936" y="3697080"/>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James</a:t>
              </a:r>
            </a:p>
          </p:txBody>
        </p:sp>
        <p:sp>
          <p:nvSpPr>
            <p:cNvPr id="507908" name="Line 4"/>
            <p:cNvSpPr>
              <a:spLocks noChangeShapeType="1"/>
            </p:cNvSpPr>
            <p:nvPr/>
          </p:nvSpPr>
          <p:spPr bwMode="auto">
            <a:xfrm>
              <a:off x="1956061" y="2980935"/>
              <a:ext cx="6216425" cy="1587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1" name="Line 7"/>
            <p:cNvSpPr>
              <a:spLocks noChangeShapeType="1"/>
            </p:cNvSpPr>
            <p:nvPr/>
          </p:nvSpPr>
          <p:spPr bwMode="auto">
            <a:xfrm>
              <a:off x="5597655"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3" name="Line 9"/>
            <p:cNvSpPr>
              <a:spLocks noChangeShapeType="1"/>
            </p:cNvSpPr>
            <p:nvPr/>
          </p:nvSpPr>
          <p:spPr bwMode="auto">
            <a:xfrm>
              <a:off x="8172486"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1" name="Line 17"/>
            <p:cNvSpPr>
              <a:spLocks noChangeShapeType="1"/>
            </p:cNvSpPr>
            <p:nvPr/>
          </p:nvSpPr>
          <p:spPr bwMode="auto">
            <a:xfrm>
              <a:off x="3129181" y="2564904"/>
              <a:ext cx="3175" cy="817771"/>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38" name="Text Box 8"/>
            <p:cNvSpPr txBox="1">
              <a:spLocks noChangeArrowheads="1"/>
            </p:cNvSpPr>
            <p:nvPr/>
          </p:nvSpPr>
          <p:spPr bwMode="auto">
            <a:xfrm>
              <a:off x="5796084" y="3697080"/>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Sister 1</a:t>
              </a:r>
            </a:p>
          </p:txBody>
        </p:sp>
        <p:sp>
          <p:nvSpPr>
            <p:cNvPr id="39" name="Text Box 10"/>
            <p:cNvSpPr txBox="1">
              <a:spLocks noChangeArrowheads="1"/>
            </p:cNvSpPr>
            <p:nvPr/>
          </p:nvSpPr>
          <p:spPr bwMode="auto">
            <a:xfrm>
              <a:off x="7164460" y="3284225"/>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Sister 2</a:t>
              </a:r>
            </a:p>
          </p:txBody>
        </p:sp>
        <p:sp>
          <p:nvSpPr>
            <p:cNvPr id="40" name="Text Box 20"/>
            <p:cNvSpPr txBox="1">
              <a:spLocks noChangeArrowheads="1"/>
            </p:cNvSpPr>
            <p:nvPr/>
          </p:nvSpPr>
          <p:spPr bwMode="auto">
            <a:xfrm>
              <a:off x="4581691" y="3284225"/>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Simon</a:t>
              </a:r>
            </a:p>
          </p:txBody>
        </p:sp>
        <p:sp>
          <p:nvSpPr>
            <p:cNvPr id="41" name="Line 7"/>
            <p:cNvSpPr>
              <a:spLocks noChangeShapeType="1"/>
            </p:cNvSpPr>
            <p:nvPr/>
          </p:nvSpPr>
          <p:spPr bwMode="auto">
            <a:xfrm>
              <a:off x="4427709" y="2980935"/>
              <a:ext cx="0" cy="72090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2" name="Line 9"/>
            <p:cNvSpPr>
              <a:spLocks noChangeShapeType="1"/>
            </p:cNvSpPr>
            <p:nvPr/>
          </p:nvSpPr>
          <p:spPr bwMode="auto">
            <a:xfrm>
              <a:off x="6875545" y="2980935"/>
              <a:ext cx="0" cy="792364"/>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3" name="Line 19"/>
            <p:cNvSpPr>
              <a:spLocks noChangeShapeType="1"/>
            </p:cNvSpPr>
            <p:nvPr/>
          </p:nvSpPr>
          <p:spPr bwMode="auto">
            <a:xfrm>
              <a:off x="1956061" y="2980935"/>
              <a:ext cx="23811" cy="87969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sp>
        <p:nvSpPr>
          <p:cNvPr id="44" name="Text Box 8"/>
          <p:cNvSpPr txBox="1">
            <a:spLocks noChangeArrowheads="1"/>
          </p:cNvSpPr>
          <p:nvPr/>
        </p:nvSpPr>
        <p:spPr bwMode="auto">
          <a:xfrm>
            <a:off x="1817689" y="1557376"/>
            <a:ext cx="10445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Arial" charset="0"/>
              </a:rPr>
              <a:t>Mary</a:t>
            </a:r>
          </a:p>
        </p:txBody>
      </p:sp>
      <p:sp>
        <p:nvSpPr>
          <p:cNvPr id="45" name="Text Box 20"/>
          <p:cNvSpPr txBox="1">
            <a:spLocks noChangeArrowheads="1"/>
          </p:cNvSpPr>
          <p:nvPr/>
        </p:nvSpPr>
        <p:spPr bwMode="auto">
          <a:xfrm>
            <a:off x="3203576" y="1557376"/>
            <a:ext cx="2057400" cy="523875"/>
          </a:xfrm>
          <a:prstGeom prst="rect">
            <a:avLst/>
          </a:prstGeom>
          <a:noFill/>
          <a:ln w="9525">
            <a:noFill/>
            <a:miter lim="800000"/>
            <a:headEnd/>
            <a:tailEnd/>
          </a:ln>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Joseph</a:t>
            </a:r>
          </a:p>
        </p:txBody>
      </p:sp>
      <p:grpSp>
        <p:nvGrpSpPr>
          <p:cNvPr id="300043" name="Group 12"/>
          <p:cNvGrpSpPr>
            <a:grpSpLocks/>
          </p:cNvGrpSpPr>
          <p:nvPr/>
        </p:nvGrpSpPr>
        <p:grpSpPr bwMode="auto">
          <a:xfrm>
            <a:off x="34925" y="981075"/>
            <a:ext cx="1657350" cy="1223963"/>
            <a:chOff x="-318282" y="980728"/>
            <a:chExt cx="1800200" cy="1224136"/>
          </a:xfrm>
        </p:grpSpPr>
        <p:sp>
          <p:nvSpPr>
            <p:cNvPr id="12" name="Cloud 11"/>
            <p:cNvSpPr/>
            <p:nvPr/>
          </p:nvSpPr>
          <p:spPr bwMode="auto">
            <a:xfrm>
              <a:off x="-318282" y="980728"/>
              <a:ext cx="1800200" cy="1224136"/>
            </a:xfrm>
            <a:prstGeom prst="cloud">
              <a:avLst/>
            </a:prstGeom>
            <a:solidFill>
              <a:srgbClr val="FFFFFF"/>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endParaRPr>
            </a:p>
          </p:txBody>
        </p:sp>
        <p:sp>
          <p:nvSpPr>
            <p:cNvPr id="300056" name="Text Box 8"/>
            <p:cNvSpPr txBox="1">
              <a:spLocks noChangeArrowheads="1"/>
            </p:cNvSpPr>
            <p:nvPr/>
          </p:nvSpPr>
          <p:spPr bwMode="auto">
            <a:xfrm>
              <a:off x="-36513" y="1106741"/>
              <a:ext cx="1495972"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rPr>
                <a:t>Holy </a:t>
              </a:r>
              <a:br>
                <a:rPr kumimoji="0" lang="en-US"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rPr>
              </a:br>
              <a:r>
                <a:rPr kumimoji="0" lang="en-US"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rPr>
                <a:t>Spirit</a:t>
              </a:r>
              <a:endParaRPr kumimoji="0" lang="en-US" sz="2000" b="1" i="1" u="none" strike="noStrike" kern="1200" cap="none" spc="0" normalizeH="0" baseline="0" noProof="0" dirty="0">
                <a:ln>
                  <a:noFill/>
                </a:ln>
                <a:solidFill>
                  <a:srgbClr val="1822CD"/>
                </a:solidFill>
                <a:effectLst/>
                <a:uLnTx/>
                <a:uFillTx/>
                <a:latin typeface="Arial" charset="0"/>
                <a:ea typeface="ＭＳ Ｐゴシック" charset="0"/>
                <a:cs typeface="Arial" charset="0"/>
              </a:endParaRPr>
            </a:p>
          </p:txBody>
        </p:sp>
      </p:grpSp>
      <p:grpSp>
        <p:nvGrpSpPr>
          <p:cNvPr id="9" name="Group 8"/>
          <p:cNvGrpSpPr>
            <a:grpSpLocks/>
          </p:cNvGrpSpPr>
          <p:nvPr/>
        </p:nvGrpSpPr>
        <p:grpSpPr bwMode="auto">
          <a:xfrm>
            <a:off x="2411451" y="2108200"/>
            <a:ext cx="1728787" cy="457200"/>
            <a:chOff x="2267744" y="2107704"/>
            <a:chExt cx="1728192" cy="457200"/>
          </a:xfrm>
        </p:grpSpPr>
        <p:sp>
          <p:nvSpPr>
            <p:cNvPr id="46" name="Line 4"/>
            <p:cNvSpPr>
              <a:spLocks noChangeShapeType="1"/>
            </p:cNvSpPr>
            <p:nvPr/>
          </p:nvSpPr>
          <p:spPr bwMode="auto">
            <a:xfrm>
              <a:off x="2267744" y="2564904"/>
              <a:ext cx="172819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8" name="Line 17"/>
            <p:cNvSpPr>
              <a:spLocks noChangeShapeType="1"/>
            </p:cNvSpPr>
            <p:nvPr/>
          </p:nvSpPr>
          <p:spPr bwMode="auto">
            <a:xfrm>
              <a:off x="2267744"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9" name="Line 17"/>
            <p:cNvSpPr>
              <a:spLocks noChangeShapeType="1"/>
            </p:cNvSpPr>
            <p:nvPr/>
          </p:nvSpPr>
          <p:spPr bwMode="auto">
            <a:xfrm>
              <a:off x="3995936"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11" name="Group 10"/>
          <p:cNvGrpSpPr>
            <a:grpSpLocks/>
          </p:cNvGrpSpPr>
          <p:nvPr/>
        </p:nvGrpSpPr>
        <p:grpSpPr bwMode="auto">
          <a:xfrm>
            <a:off x="144463" y="2108201"/>
            <a:ext cx="2124075" cy="1699558"/>
            <a:chOff x="0" y="2107704"/>
            <a:chExt cx="2123728" cy="1699845"/>
          </a:xfrm>
        </p:grpSpPr>
        <p:sp>
          <p:nvSpPr>
            <p:cNvPr id="507925" name="Text Box 21"/>
            <p:cNvSpPr txBox="1">
              <a:spLocks noChangeArrowheads="1"/>
            </p:cNvSpPr>
            <p:nvPr/>
          </p:nvSpPr>
          <p:spPr bwMode="auto">
            <a:xfrm>
              <a:off x="0" y="3284241"/>
              <a:ext cx="1476134" cy="523308"/>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Jesus</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300047" name="Group 7"/>
            <p:cNvGrpSpPr>
              <a:grpSpLocks/>
            </p:cNvGrpSpPr>
            <p:nvPr/>
          </p:nvGrpSpPr>
          <p:grpSpPr bwMode="auto">
            <a:xfrm>
              <a:off x="395536" y="2107704"/>
              <a:ext cx="1728192" cy="1321296"/>
              <a:chOff x="467544" y="2107704"/>
              <a:chExt cx="1728192" cy="1321296"/>
            </a:xfrm>
          </p:grpSpPr>
          <p:sp>
            <p:nvSpPr>
              <p:cNvPr id="507926" name="Line 22"/>
              <p:cNvSpPr>
                <a:spLocks noChangeShapeType="1"/>
              </p:cNvSpPr>
              <p:nvPr/>
            </p:nvSpPr>
            <p:spPr bwMode="auto">
              <a:xfrm>
                <a:off x="827534" y="2564981"/>
                <a:ext cx="4761" cy="86374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 name="Line 4"/>
              <p:cNvSpPr>
                <a:spLocks noChangeShapeType="1"/>
              </p:cNvSpPr>
              <p:nvPr/>
            </p:nvSpPr>
            <p:spPr bwMode="auto">
              <a:xfrm>
                <a:off x="467230" y="2564981"/>
                <a:ext cx="172850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1" name="Line 17"/>
              <p:cNvSpPr>
                <a:spLocks noChangeShapeType="1"/>
              </p:cNvSpPr>
              <p:nvPr/>
            </p:nvSpPr>
            <p:spPr bwMode="auto">
              <a:xfrm>
                <a:off x="467230" y="2107704"/>
                <a:ext cx="0" cy="45727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2" name="Line 17"/>
              <p:cNvSpPr>
                <a:spLocks noChangeShapeType="1"/>
              </p:cNvSpPr>
              <p:nvPr/>
            </p:nvSpPr>
            <p:spPr bwMode="auto">
              <a:xfrm>
                <a:off x="2195736" y="2107704"/>
                <a:ext cx="0" cy="45727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spTree>
    <p:extLst>
      <p:ext uri="{BB962C8B-B14F-4D97-AF65-F5344CB8AC3E}">
        <p14:creationId xmlns:p14="http://schemas.microsoft.com/office/powerpoint/2010/main" val="21167893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0793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9" presetClass="entr" presetSubtype="0" fill="hold" grpId="0" nodeType="withEffect">
                                  <p:stCondLst>
                                    <p:cond delay="0"/>
                                  </p:stCondLst>
                                  <p:childTnLst>
                                    <p:set>
                                      <p:cBhvr>
                                        <p:cTn id="21" dur="1" fill="hold">
                                          <p:stCondLst>
                                            <p:cond delay="0"/>
                                          </p:stCondLst>
                                        </p:cTn>
                                        <p:tgtEl>
                                          <p:spTgt spid="45">
                                            <p:txEl>
                                              <p:pRg st="0" end="0"/>
                                            </p:txEl>
                                          </p:spTgt>
                                        </p:tgtEl>
                                        <p:attrNameLst>
                                          <p:attrName>style.visibility</p:attrName>
                                        </p:attrNameLst>
                                      </p:cBhvr>
                                      <p:to>
                                        <p:strVal val="visible"/>
                                      </p:to>
                                    </p:set>
                                    <p:animEffect transition="in" filter="dissolve">
                                      <p:cBhvr>
                                        <p:cTn id="22" dur="500"/>
                                        <p:tgtEl>
                                          <p:spTgt spid="45">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792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22" grpId="0"/>
      <p:bldP spid="507931" grpId="0"/>
      <p:bldP spid="44" grpId="0" build="p" autoUpdateAnimBg="0"/>
      <p:bldP spid="45" grpId="0" build="p" autoUpdateAnimBg="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4B9B5D-179D-44C2-ABCD-946C911B6F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14. Christ's Authority to Heal</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52</a:t>
            </a:r>
          </a:p>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12:15-21; Mark 3:7-12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Christ shows his authority to heal both Jews and Gentiles as Messiah with compassion, gentleness, and mercy to fulfill Isaiah </a:t>
            </a:r>
            <a:r>
              <a:rPr lang="en-GB" sz="3200" b="1" kern="0" dirty="0">
                <a:solidFill>
                  <a:srgbClr val="FFFFFF"/>
                </a:solidFill>
                <a:effectLst>
                  <a:glow rad="228600">
                    <a:srgbClr val="220011"/>
                  </a:glow>
                </a:effectLst>
                <a:latin typeface="Arial"/>
                <a:ea typeface="ＭＳ Ｐゴシック" charset="0"/>
                <a:cs typeface="Arial"/>
              </a:rPr>
              <a:t>42:1-4</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970342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w="9525">
            <a:noFill/>
            <a:miter lim="800000"/>
            <a:headEnd/>
            <a:tailEnd/>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323528" y="0"/>
            <a:ext cx="8820472" cy="2204864"/>
          </a:xfrm>
        </p:spPr>
        <p:txBody>
          <a:bodyPr/>
          <a:lstStyle/>
          <a:p>
            <a:pPr algn="l"/>
            <a:r>
              <a:rPr lang="en-US" sz="7200" b="1" dirty="0">
                <a:solidFill>
                  <a:srgbClr val="FFFFFF"/>
                </a:solidFill>
                <a:effectLst>
                  <a:glow rad="228600">
                    <a:srgbClr val="000000"/>
                  </a:glow>
                </a:effectLst>
                <a:latin typeface="Arial"/>
                <a:cs typeface="Arial"/>
              </a:rPr>
              <a:t>Introduction </a:t>
            </a:r>
            <a:br>
              <a:rPr lang="en-US" sz="6000" b="1" dirty="0">
                <a:solidFill>
                  <a:srgbClr val="FFFFFF"/>
                </a:solidFill>
                <a:effectLst>
                  <a:glow rad="228600">
                    <a:srgbClr val="000000"/>
                  </a:glow>
                </a:effectLst>
                <a:latin typeface="Arial"/>
                <a:cs typeface="Arial"/>
              </a:rPr>
            </a:br>
            <a:r>
              <a:rPr lang="en-US" sz="6000" b="1" dirty="0">
                <a:solidFill>
                  <a:srgbClr val="FFFFFF"/>
                </a:solidFill>
                <a:effectLst>
                  <a:glow rad="228600">
                    <a:srgbClr val="000000"/>
                  </a:glow>
                </a:effectLst>
                <a:latin typeface="Arial"/>
                <a:cs typeface="Arial"/>
              </a:rPr>
              <a:t>of the King</a:t>
            </a:r>
          </a:p>
        </p:txBody>
      </p:sp>
      <p:sp>
        <p:nvSpPr>
          <p:cNvPr id="5" name="Rectangle 4"/>
          <p:cNvSpPr>
            <a:spLocks noChangeArrowheads="1"/>
          </p:cNvSpPr>
          <p:nvPr/>
        </p:nvSpPr>
        <p:spPr bwMode="auto">
          <a:xfrm>
            <a:off x="0" y="3429000"/>
            <a:ext cx="889248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US" sz="3200" b="1" kern="0" dirty="0">
                <a:solidFill>
                  <a:srgbClr val="FFFFFF"/>
                </a:solidFill>
                <a:effectLst>
                  <a:glow rad="228600">
                    <a:srgbClr val="000000"/>
                  </a:glow>
                </a:effectLst>
                <a:latin typeface="Arial"/>
                <a:cs typeface="Arial"/>
              </a:rPr>
              <a:t>The Messianic identity of Jesus Christ is proved in his arrival, John's testimony, and approvals at his baptism and temptation </a:t>
            </a:r>
          </a:p>
        </p:txBody>
      </p:sp>
      <p:sp>
        <p:nvSpPr>
          <p:cNvPr id="6" name="Rectangle 5"/>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1600" b="1" kern="0" dirty="0">
                <a:solidFill>
                  <a:srgbClr val="FFFFFF"/>
                </a:solidFill>
                <a:effectLst>
                  <a:outerShdw blurRad="38100" dist="38100" dir="2700000" algn="tl">
                    <a:srgbClr val="000000"/>
                  </a:outerShdw>
                </a:effectLst>
                <a:latin typeface="Arial"/>
                <a:cs typeface="Arial"/>
              </a:rPr>
              <a:t>Section summaries based on J. Dwight Pentecost, </a:t>
            </a:r>
            <a:br>
              <a:rPr lang="en-US" sz="1600" b="1" kern="0" dirty="0">
                <a:solidFill>
                  <a:srgbClr val="FFFFFF"/>
                </a:solidFill>
                <a:effectLst>
                  <a:outerShdw blurRad="38100" dist="38100" dir="2700000" algn="tl">
                    <a:srgbClr val="000000"/>
                  </a:outerShdw>
                </a:effectLst>
                <a:latin typeface="Arial"/>
                <a:cs typeface="Arial"/>
              </a:rPr>
            </a:br>
            <a:r>
              <a:rPr lang="en-US" sz="1600" b="1" i="1" kern="0" dirty="0">
                <a:solidFill>
                  <a:srgbClr val="FFFFFF"/>
                </a:solidFill>
                <a:effectLst>
                  <a:outerShdw blurRad="38100" dist="38100" dir="2700000" algn="tl">
                    <a:srgbClr val="000000"/>
                  </a:outerShdw>
                </a:effectLst>
                <a:latin typeface="Arial"/>
                <a:cs typeface="Arial"/>
              </a:rPr>
              <a:t>A Harmony of the Words and Works of Jesus Christ</a:t>
            </a:r>
            <a:r>
              <a:rPr lang="en-US" sz="1600" b="1" kern="0" dirty="0">
                <a:solidFill>
                  <a:srgbClr val="FFFFFF"/>
                </a:solidFill>
                <a:effectLst>
                  <a:outerShdw blurRad="38100" dist="38100" dir="2700000" algn="tl">
                    <a:srgbClr val="000000"/>
                  </a:outerShdw>
                </a:effectLst>
                <a:latin typeface="Arial"/>
                <a:cs typeface="Arial"/>
              </a:rPr>
              <a:t>  (Grand Rapids: Zondervan, 1981)</a:t>
            </a:r>
          </a:p>
        </p:txBody>
      </p:sp>
      <p:sp>
        <p:nvSpPr>
          <p:cNvPr id="7" name="Rectangle 6">
            <a:extLst>
              <a:ext uri="{FF2B5EF4-FFF2-40B4-BE49-F238E27FC236}">
                <a16:creationId xmlns:a16="http://schemas.microsoft.com/office/drawing/2014/main" id="{7E5B91DD-6912-FF51-830C-13B7464D8E88}"/>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
        <p:nvSpPr>
          <p:cNvPr id="3" name="Rectangle 2">
            <a:extLst>
              <a:ext uri="{FF2B5EF4-FFF2-40B4-BE49-F238E27FC236}">
                <a16:creationId xmlns:a16="http://schemas.microsoft.com/office/drawing/2014/main" id="{F5F52FD4-31E0-3B5D-C772-20DA7C31C3FB}"/>
              </a:ext>
            </a:extLst>
          </p:cNvPr>
          <p:cNvSpPr>
            <a:spLocks noChangeArrowheads="1"/>
          </p:cNvSpPr>
          <p:nvPr/>
        </p:nvSpPr>
        <p:spPr bwMode="auto">
          <a:xfrm>
            <a:off x="0" y="2172228"/>
            <a:ext cx="9144000" cy="703831"/>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pPr>
            <a:r>
              <a:rPr lang="en-US" sz="3200" b="1" i="1" kern="0" dirty="0">
                <a:solidFill>
                  <a:srgbClr val="FFFFFF"/>
                </a:solidFill>
                <a:effectLst>
                  <a:glow rad="228600">
                    <a:srgbClr val="000000"/>
                  </a:glow>
                </a:effectLst>
                <a:latin typeface="Arial"/>
                <a:cs typeface="Arial"/>
              </a:rPr>
              <a:t>§§ 1-27</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239320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3CCA83-B074-492C-96BF-68843B84D7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15. Commissioning of the Twelve</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53</a:t>
            </a:r>
          </a:p>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Mark 3:13-19; Luke 6:12-16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882375"/>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After a night in prayer, Christ chooses from among the disciples twelve apostles to be His authoritative representatives in His work</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93799502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EAC3B-B6A9-6272-E6A8-EEC57D4C6044}"/>
              </a:ext>
            </a:extLst>
          </p:cNvPr>
          <p:cNvSpPr>
            <a:spLocks noGrp="1"/>
          </p:cNvSpPr>
          <p:nvPr>
            <p:ph type="title"/>
          </p:nvPr>
        </p:nvSpPr>
        <p:spPr>
          <a:xfrm>
            <a:off x="0" y="24886"/>
            <a:ext cx="9144000" cy="1325563"/>
          </a:xfrm>
        </p:spPr>
        <p:txBody>
          <a:bodyPr/>
          <a:lstStyle/>
          <a:p>
            <a:pPr algn="ctr"/>
            <a:r>
              <a:rPr lang="en-GB" b="1" kern="0" dirty="0">
                <a:solidFill>
                  <a:srgbClr val="FFFFFF"/>
                </a:solidFill>
                <a:effectLst>
                  <a:glow rad="228600">
                    <a:srgbClr val="000000"/>
                  </a:glow>
                </a:effectLst>
                <a:latin typeface="Arial"/>
                <a:cs typeface="Arial"/>
              </a:rPr>
              <a:t>Commissioning of the Twelve</a:t>
            </a:r>
            <a:endParaRPr lang="en-US" dirty="0"/>
          </a:p>
        </p:txBody>
      </p:sp>
      <p:pic>
        <p:nvPicPr>
          <p:cNvPr id="1026" name="Picture 2">
            <a:extLst>
              <a:ext uri="{FF2B5EF4-FFF2-40B4-BE49-F238E27FC236}">
                <a16:creationId xmlns:a16="http://schemas.microsoft.com/office/drawing/2014/main" id="{1DAF4EEE-A2A2-3253-A1EF-98A5D80B13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50449"/>
            <a:ext cx="9144000" cy="478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593646"/>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844400-40B0-4A53-9DA3-DDCFB918AB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16. Christ's Authority to Interpret the Law</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fi-FI" sz="2800" b="1" i="1" kern="0" dirty="0">
                <a:solidFill>
                  <a:srgbClr val="FFFFFF"/>
                </a:solidFill>
                <a:effectLst>
                  <a:outerShdw blurRad="38100" dist="38100" dir="2700000" algn="tl">
                    <a:srgbClr val="000000"/>
                  </a:outerShdw>
                </a:effectLst>
                <a:latin typeface="Arial"/>
                <a:ea typeface="ＭＳ Ｐゴシック" charset="0"/>
                <a:cs typeface="Arial"/>
              </a:rPr>
              <a:t>§§ 54-56</a:t>
            </a:r>
          </a:p>
          <a:p>
            <a:pPr algn="ctr" defTabSz="914400" fontAlgn="base">
              <a:spcBef>
                <a:spcPct val="20000"/>
              </a:spcBef>
              <a:buClr>
                <a:srgbClr val="FFCC00"/>
              </a:buClr>
              <a:buSzPct val="70000"/>
              <a:defRPr/>
            </a:pPr>
            <a:r>
              <a:rPr lang="fi-FI" sz="2800" b="1" i="1" kern="0" dirty="0">
                <a:solidFill>
                  <a:srgbClr val="FFFFFF"/>
                </a:solidFill>
                <a:effectLst>
                  <a:outerShdw blurRad="38100" dist="38100" dir="2700000" algn="tl">
                    <a:srgbClr val="000000"/>
                  </a:outerShdw>
                </a:effectLst>
                <a:latin typeface="Arial"/>
                <a:ea typeface="ＭＳ Ｐゴシック" charset="0"/>
                <a:cs typeface="Arial"/>
              </a:rPr>
              <a:t>Matthew 5:1-7:29; Luke 6:17-42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623037"/>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Jesus' Sermon on the Mount shows God’s holiness in His subjects, His fulfilling the Law, and kingdom entrance in Jesus, not Pharisees</a:t>
            </a:r>
          </a:p>
        </p:txBody>
      </p:sp>
    </p:spTree>
    <p:extLst>
      <p:ext uri="{BB962C8B-B14F-4D97-AF65-F5344CB8AC3E}">
        <p14:creationId xmlns:p14="http://schemas.microsoft.com/office/powerpoint/2010/main" val="104328998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492" y="-26988"/>
            <a:ext cx="9251951" cy="6956426"/>
          </a:xfrm>
          <a:prstGeom prst="rect">
            <a:avLst/>
          </a:prstGeom>
          <a:solidFill>
            <a:srgbClr val="000404"/>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pic>
        <p:nvPicPr>
          <p:cNvPr id="352258" name="Picture 2" descr="Mt of Beatitudes and Sea of Galilee in spring, 75-36t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27384"/>
            <a:ext cx="9295029" cy="6048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2260" name="Title 1"/>
          <p:cNvSpPr>
            <a:spLocks noGrp="1"/>
          </p:cNvSpPr>
          <p:nvPr>
            <p:ph type="title"/>
          </p:nvPr>
        </p:nvSpPr>
        <p:spPr bwMode="auto">
          <a:xfrm>
            <a:off x="179513" y="188640"/>
            <a:ext cx="8712968" cy="1354162"/>
          </a:xfrm>
          <a:solidFill>
            <a:srgbClr val="000404"/>
          </a:solidFill>
          <a:extLst>
            <a:ext uri="{91240B29-F687-4f45-9708-019B960494DF}">
              <a14:hiddenLine xmlns:a14="http://schemas.microsoft.com/office/drawing/2010/main" xmlns="" w="9525">
                <a:solidFill>
                  <a:srgbClr val="000000"/>
                </a:solidFill>
                <a:miter lim="800000"/>
                <a:headEnd/>
                <a:tailEnd/>
              </a14:hiddenLine>
            </a:ext>
          </a:extLst>
        </p:spPr>
        <p:txBody>
          <a:bodyPr wrap="square" lIns="91341" tIns="45671" rIns="91341" bIns="45671" numCol="1" anchor="t" anchorCtr="0" compatLnSpc="1">
            <a:prstTxWarp prst="textNoShape">
              <a:avLst/>
            </a:prstTxWarp>
          </a:bodyPr>
          <a:lstStyle/>
          <a:p>
            <a:r>
              <a:rPr lang="en-US" b="1" dirty="0">
                <a:solidFill>
                  <a:srgbClr val="FFFFFF"/>
                </a:solidFill>
                <a:latin typeface="Arial" charset="0"/>
                <a:ea typeface="ＭＳ Ｐゴシック" charset="0"/>
                <a:cs typeface="Arial" charset="0"/>
              </a:rPr>
              <a:t>The Sermon on the Mount </a:t>
            </a:r>
            <a:br>
              <a:rPr lang="en-US" sz="3600" b="1" dirty="0">
                <a:solidFill>
                  <a:srgbClr val="FFFFFF"/>
                </a:solidFill>
                <a:latin typeface="Arial" charset="0"/>
                <a:ea typeface="ＭＳ Ｐゴシック" charset="0"/>
                <a:cs typeface="Arial" charset="0"/>
              </a:rPr>
            </a:br>
            <a:r>
              <a:rPr lang="en-US" sz="3600" b="1" dirty="0">
                <a:solidFill>
                  <a:srgbClr val="FFFFFF"/>
                </a:solidFill>
                <a:latin typeface="Arial" charset="0"/>
                <a:ea typeface="ＭＳ Ｐゴシック" charset="0"/>
                <a:cs typeface="Arial" charset="0"/>
              </a:rPr>
              <a:t>(An Introduction to Matthew 5–7)</a:t>
            </a:r>
          </a:p>
        </p:txBody>
      </p:sp>
      <p:sp>
        <p:nvSpPr>
          <p:cNvPr id="6" name="Text Box 2"/>
          <p:cNvSpPr txBox="1">
            <a:spLocks noChangeArrowheads="1"/>
          </p:cNvSpPr>
          <p:nvPr/>
        </p:nvSpPr>
        <p:spPr bwMode="auto">
          <a:xfrm>
            <a:off x="0" y="6021289"/>
            <a:ext cx="9252520" cy="936103"/>
          </a:xfrm>
          <a:prstGeom prst="rect">
            <a:avLst/>
          </a:prstGeom>
          <a:noFill/>
          <a:ln>
            <a:noFill/>
          </a:ln>
          <a:effectLst/>
        </p:spPr>
        <p:txBody>
          <a:bodyPr lIns="89901" tIns="46752" rIns="89901" bIns="46752"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See the 21 PPT presentations of 1133 slides at NT Preaching</a:t>
            </a:r>
          </a:p>
        </p:txBody>
      </p:sp>
    </p:spTree>
    <p:extLst>
      <p:ext uri="{BB962C8B-B14F-4D97-AF65-F5344CB8AC3E}">
        <p14:creationId xmlns:p14="http://schemas.microsoft.com/office/powerpoint/2010/main" val="217690703"/>
      </p:ext>
    </p:extLst>
  </p:cSld>
  <p:clrMapOvr>
    <a:masterClrMapping/>
  </p:clrMapOvr>
  <p:transition>
    <p:cut/>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9144000" cy="6858000"/>
          </a:xfrm>
          <a:prstGeom prst="rect">
            <a:avLst/>
          </a:prstGeom>
          <a:solidFill>
            <a:schemeClr val="accent4">
              <a:lumMod val="95000"/>
              <a:lumOff val="5000"/>
            </a:schemeClr>
          </a:solidFill>
          <a:ln w="9525" cap="flat" cmpd="sng" algn="ctr">
            <a:solidFill>
              <a:schemeClr val="tx1"/>
            </a:solidFill>
            <a:prstDash val="solid"/>
            <a:round/>
            <a:headEnd type="none" w="med" len="med"/>
            <a:tailEnd type="none" w="med" len="med"/>
          </a:ln>
          <a:effectLst/>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7410" name="Rectangle 2"/>
          <p:cNvSpPr>
            <a:spLocks noGrp="1" noChangeArrowheads="1"/>
          </p:cNvSpPr>
          <p:nvPr>
            <p:ph type="title"/>
          </p:nvPr>
        </p:nvSpPr>
        <p:spPr>
          <a:xfrm>
            <a:off x="-1367" y="620688"/>
            <a:ext cx="9144000" cy="1143000"/>
          </a:xfrm>
          <a:effectLst>
            <a:outerShdw blurRad="63500" dist="35921" dir="2700000" algn="ctr" rotWithShape="0">
              <a:schemeClr val="tx2">
                <a:alpha val="74998"/>
              </a:schemeClr>
            </a:outerShdw>
          </a:effectLst>
        </p:spPr>
        <p:txBody>
          <a:bodyPr/>
          <a:lstStyle/>
          <a:p>
            <a:pPr eaLnBrk="1" hangingPunct="1">
              <a:defRPr/>
            </a:pPr>
            <a:r>
              <a:rPr lang="en-US" sz="4800" b="1" dirty="0">
                <a:solidFill>
                  <a:schemeClr val="bg1"/>
                </a:solidFill>
                <a:latin typeface="Arial" charset="0"/>
                <a:ea typeface="ＭＳ Ｐゴシック" charset="0"/>
                <a:cs typeface="ＭＳ Ｐゴシック" charset="0"/>
              </a:rPr>
              <a:t>The Sermon on the Mount </a:t>
            </a:r>
            <a:br>
              <a:rPr lang="en-US" sz="4000" b="1" dirty="0">
                <a:solidFill>
                  <a:schemeClr val="bg1"/>
                </a:solidFill>
                <a:latin typeface="Arial" charset="0"/>
                <a:ea typeface="ＭＳ Ｐゴシック" charset="0"/>
                <a:cs typeface="ＭＳ Ｐゴシック" charset="0"/>
              </a:rPr>
            </a:br>
            <a:r>
              <a:rPr lang="en-US" sz="4000" b="1" dirty="0">
                <a:solidFill>
                  <a:schemeClr val="bg1"/>
                </a:solidFill>
                <a:latin typeface="Arial" charset="0"/>
                <a:ea typeface="ＭＳ Ｐゴシック" charset="0"/>
                <a:cs typeface="ＭＳ Ｐゴシック" charset="0"/>
              </a:rPr>
              <a:t>(Matthew 5–7)</a:t>
            </a:r>
          </a:p>
        </p:txBody>
      </p:sp>
      <p:pic>
        <p:nvPicPr>
          <p:cNvPr id="2" name="Picture 1" descr="best_sermon_ever_log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214" y="2348880"/>
            <a:ext cx="9167592" cy="3819830"/>
          </a:xfrm>
          <a:prstGeom prst="rect">
            <a:avLst/>
          </a:prstGeom>
        </p:spPr>
      </p:pic>
    </p:spTree>
    <p:extLst>
      <p:ext uri="{BB962C8B-B14F-4D97-AF65-F5344CB8AC3E}">
        <p14:creationId xmlns:p14="http://schemas.microsoft.com/office/powerpoint/2010/main" val="3005848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492" y="-26988"/>
            <a:ext cx="9251951" cy="6956426"/>
          </a:xfrm>
          <a:prstGeom prst="rect">
            <a:avLst/>
          </a:prstGeom>
          <a:solidFill>
            <a:srgbClr val="000404"/>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pic>
        <p:nvPicPr>
          <p:cNvPr id="352259" name="Picture 3" descr="Mt of Beatitudes hillside in spring,Mt 7 75-35tb.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026" y="908720"/>
            <a:ext cx="9298567" cy="6048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2260" name="Title 1"/>
          <p:cNvSpPr>
            <a:spLocks noGrp="1"/>
          </p:cNvSpPr>
          <p:nvPr>
            <p:ph type="title"/>
          </p:nvPr>
        </p:nvSpPr>
        <p:spPr bwMode="auto">
          <a:xfrm>
            <a:off x="0" y="44645"/>
            <a:ext cx="9144000" cy="777875"/>
          </a:xfrm>
          <a:solidFill>
            <a:srgbClr val="000404"/>
          </a:solidFill>
          <a:extLst>
            <a:ext uri="{91240B29-F687-4f45-9708-019B960494DF}">
              <a14:hiddenLine xmlns:a14="http://schemas.microsoft.com/office/drawing/2010/main" xmlns="" w="9525">
                <a:solidFill>
                  <a:srgbClr val="000000"/>
                </a:solidFill>
                <a:miter lim="800000"/>
                <a:headEnd/>
                <a:tailEnd/>
              </a14:hiddenLine>
            </a:ext>
          </a:extLst>
        </p:spPr>
        <p:txBody>
          <a:bodyPr wrap="square" lIns="91341" tIns="45671" rIns="91341" bIns="45671" numCol="1" anchor="t" anchorCtr="0" compatLnSpc="1">
            <a:prstTxWarp prst="textNoShape">
              <a:avLst/>
            </a:prstTxWarp>
          </a:bodyPr>
          <a:lstStyle/>
          <a:p>
            <a:r>
              <a:rPr lang="en-US" sz="3600" b="1" dirty="0">
                <a:solidFill>
                  <a:schemeClr val="tx1"/>
                </a:solidFill>
                <a:latin typeface="Arial" charset="0"/>
                <a:ea typeface="ＭＳ Ｐゴシック" charset="0"/>
                <a:cs typeface="Arial" charset="0"/>
              </a:rPr>
              <a:t>Mount of Beatitudes (Matthew 5–7)</a:t>
            </a:r>
          </a:p>
        </p:txBody>
      </p:sp>
    </p:spTree>
    <p:extLst>
      <p:ext uri="{BB962C8B-B14F-4D97-AF65-F5344CB8AC3E}">
        <p14:creationId xmlns:p14="http://schemas.microsoft.com/office/powerpoint/2010/main" val="1053566959"/>
      </p:ext>
    </p:extLst>
  </p:cSld>
  <p:clrMapOvr>
    <a:masterClrMapping/>
  </p:clrMapOvr>
  <p:transition>
    <p:cut/>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492" y="-26988"/>
            <a:ext cx="9251951" cy="6956426"/>
          </a:xfrm>
          <a:prstGeom prst="rect">
            <a:avLst/>
          </a:prstGeom>
          <a:solidFill>
            <a:srgbClr val="000404"/>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52260" name="Title 1"/>
          <p:cNvSpPr>
            <a:spLocks noGrp="1"/>
          </p:cNvSpPr>
          <p:nvPr>
            <p:ph type="title"/>
          </p:nvPr>
        </p:nvSpPr>
        <p:spPr bwMode="auto">
          <a:xfrm>
            <a:off x="0" y="44645"/>
            <a:ext cx="9144000" cy="777875"/>
          </a:xfrm>
          <a:solidFill>
            <a:srgbClr val="000404"/>
          </a:solidFill>
          <a:extLst>
            <a:ext uri="{91240B29-F687-4f45-9708-019B960494DF}">
              <a14:hiddenLine xmlns:a14="http://schemas.microsoft.com/office/drawing/2010/main" xmlns="" w="9525">
                <a:solidFill>
                  <a:srgbClr val="000000"/>
                </a:solidFill>
                <a:miter lim="800000"/>
                <a:headEnd/>
                <a:tailEnd/>
              </a14:hiddenLine>
            </a:ext>
          </a:extLst>
        </p:spPr>
        <p:txBody>
          <a:bodyPr wrap="square" lIns="91341" tIns="45671" rIns="91341" bIns="45671" numCol="1" anchor="t" anchorCtr="0" compatLnSpc="1">
            <a:prstTxWarp prst="textNoShape">
              <a:avLst/>
            </a:prstTxWarp>
          </a:bodyPr>
          <a:lstStyle/>
          <a:p>
            <a:r>
              <a:rPr lang="en-US" sz="3600" b="1" dirty="0">
                <a:solidFill>
                  <a:schemeClr val="tx1"/>
                </a:solidFill>
                <a:latin typeface="Arial" charset="0"/>
                <a:ea typeface="ＭＳ Ｐゴシック" charset="0"/>
                <a:cs typeface="Arial" charset="0"/>
              </a:rPr>
              <a:t>Mount of Beatitudes (Matthew 5–7)</a:t>
            </a:r>
          </a:p>
        </p:txBody>
      </p:sp>
      <p:pic>
        <p:nvPicPr>
          <p:cNvPr id="2" name="Picture 1" descr="From Mt Beatitude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24100" y="2249028"/>
            <a:ext cx="6819900" cy="4546600"/>
          </a:xfrm>
          <a:prstGeom prst="rect">
            <a:avLst/>
          </a:prstGeom>
        </p:spPr>
      </p:pic>
      <p:pic>
        <p:nvPicPr>
          <p:cNvPr id="3" name="Picture 2" descr="beatitudes churchofthebeatitudes009.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0090" y="1144594"/>
            <a:ext cx="5687449" cy="3940590"/>
          </a:xfrm>
          <a:prstGeom prst="rect">
            <a:avLst/>
          </a:prstGeom>
        </p:spPr>
      </p:pic>
    </p:spTree>
    <p:extLst>
      <p:ext uri="{BB962C8B-B14F-4D97-AF65-F5344CB8AC3E}">
        <p14:creationId xmlns:p14="http://schemas.microsoft.com/office/powerpoint/2010/main" val="2018924890"/>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492" y="-26988"/>
            <a:ext cx="9251951" cy="6956426"/>
          </a:xfrm>
          <a:prstGeom prst="rect">
            <a:avLst/>
          </a:prstGeom>
          <a:solidFill>
            <a:srgbClr val="000404"/>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52260" name="Title 1"/>
          <p:cNvSpPr>
            <a:spLocks noGrp="1"/>
          </p:cNvSpPr>
          <p:nvPr>
            <p:ph type="title"/>
          </p:nvPr>
        </p:nvSpPr>
        <p:spPr bwMode="auto">
          <a:xfrm>
            <a:off x="0" y="44645"/>
            <a:ext cx="9144000" cy="777875"/>
          </a:xfrm>
          <a:solidFill>
            <a:srgbClr val="000404"/>
          </a:solidFill>
          <a:extLst>
            <a:ext uri="{91240B29-F687-4f45-9708-019B960494DF}">
              <a14:hiddenLine xmlns:a14="http://schemas.microsoft.com/office/drawing/2010/main" xmlns="" w="9525">
                <a:solidFill>
                  <a:srgbClr val="000000"/>
                </a:solidFill>
                <a:miter lim="800000"/>
                <a:headEnd/>
                <a:tailEnd/>
              </a14:hiddenLine>
            </a:ext>
          </a:extLst>
        </p:spPr>
        <p:txBody>
          <a:bodyPr wrap="square" lIns="91341" tIns="45671" rIns="91341" bIns="45671" numCol="1" anchor="t" anchorCtr="0" compatLnSpc="1">
            <a:prstTxWarp prst="textNoShape">
              <a:avLst/>
            </a:prstTxWarp>
          </a:bodyPr>
          <a:lstStyle/>
          <a:p>
            <a:r>
              <a:rPr lang="en-US" sz="3600" b="1" dirty="0">
                <a:solidFill>
                  <a:schemeClr val="tx1"/>
                </a:solidFill>
                <a:latin typeface="Arial" charset="0"/>
                <a:ea typeface="ＭＳ Ｐゴシック" charset="0"/>
                <a:cs typeface="Arial" charset="0"/>
              </a:rPr>
              <a:t>Heaven on Earth (Matthew 5–7)</a:t>
            </a:r>
          </a:p>
        </p:txBody>
      </p:sp>
      <p:pic>
        <p:nvPicPr>
          <p:cNvPr id="2" name="Picture 1" descr="beatitudes heaven on earth.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61434"/>
            <a:ext cx="9144000" cy="5715000"/>
          </a:xfrm>
          <a:prstGeom prst="rect">
            <a:avLst/>
          </a:prstGeom>
        </p:spPr>
      </p:pic>
    </p:spTree>
    <p:extLst>
      <p:ext uri="{BB962C8B-B14F-4D97-AF65-F5344CB8AC3E}">
        <p14:creationId xmlns:p14="http://schemas.microsoft.com/office/powerpoint/2010/main" val="4247720895"/>
      </p:ext>
    </p:extLst>
  </p:cSld>
  <p:clrMapOvr>
    <a:masterClrMapping/>
  </p:clrMapOvr>
  <p:transition>
    <p:cut/>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492" y="-26988"/>
            <a:ext cx="9251951" cy="6956426"/>
          </a:xfrm>
          <a:prstGeom prst="rect">
            <a:avLst/>
          </a:prstGeom>
          <a:solidFill>
            <a:srgbClr val="000404"/>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52260" name="Title 1"/>
          <p:cNvSpPr>
            <a:spLocks noGrp="1"/>
          </p:cNvSpPr>
          <p:nvPr>
            <p:ph type="title"/>
          </p:nvPr>
        </p:nvSpPr>
        <p:spPr bwMode="auto">
          <a:xfrm>
            <a:off x="0" y="44645"/>
            <a:ext cx="9144000" cy="777875"/>
          </a:xfrm>
          <a:solidFill>
            <a:srgbClr val="000404"/>
          </a:solidFill>
          <a:extLst>
            <a:ext uri="{91240B29-F687-4f45-9708-019B960494DF}">
              <a14:hiddenLine xmlns:a14="http://schemas.microsoft.com/office/drawing/2010/main" xmlns="" w="9525">
                <a:solidFill>
                  <a:srgbClr val="000000"/>
                </a:solidFill>
                <a:miter lim="800000"/>
                <a:headEnd/>
                <a:tailEnd/>
              </a14:hiddenLine>
            </a:ext>
          </a:extLst>
        </p:spPr>
        <p:txBody>
          <a:bodyPr wrap="square" lIns="91341" tIns="45671" rIns="91341" bIns="45671" numCol="1" anchor="t" anchorCtr="0" compatLnSpc="1">
            <a:prstTxWarp prst="textNoShape">
              <a:avLst/>
            </a:prstTxWarp>
          </a:bodyPr>
          <a:lstStyle/>
          <a:p>
            <a:r>
              <a:rPr lang="en-US" sz="3600" b="1" dirty="0">
                <a:solidFill>
                  <a:schemeClr val="tx1"/>
                </a:solidFill>
                <a:latin typeface="Arial" charset="0"/>
                <a:ea typeface="ＭＳ Ｐゴシック" charset="0"/>
                <a:cs typeface="Arial" charset="0"/>
              </a:rPr>
              <a:t>Purpose of the Sermon (Matthew 5–7)</a:t>
            </a:r>
          </a:p>
        </p:txBody>
      </p:sp>
      <p:pic>
        <p:nvPicPr>
          <p:cNvPr id="3" name="Picture 2" descr="Mt of Beatitudes church aerial from northwest, 114-26tb.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786" y="707934"/>
            <a:ext cx="9296457" cy="6249458"/>
          </a:xfrm>
          <a:prstGeom prst="rect">
            <a:avLst/>
          </a:prstGeom>
        </p:spPr>
      </p:pic>
      <p:sp>
        <p:nvSpPr>
          <p:cNvPr id="6" name="Title 1"/>
          <p:cNvSpPr txBox="1">
            <a:spLocks/>
          </p:cNvSpPr>
          <p:nvPr/>
        </p:nvSpPr>
        <p:spPr bwMode="auto">
          <a:xfrm>
            <a:off x="107504" y="1124744"/>
            <a:ext cx="9144000" cy="1584176"/>
          </a:xfrm>
          <a:prstGeom prst="rect">
            <a:avLst/>
          </a:prstGeom>
          <a:noFill/>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0903" marR="0" lvl="0" indent="-570903" algn="l" defTabSz="914400" rtl="0" eaLnBrk="0" fontAlgn="base" latinLnBrk="0" hangingPunct="0">
              <a:lnSpc>
                <a:spcPct val="100000"/>
              </a:lnSpc>
              <a:spcBef>
                <a:spcPct val="0"/>
              </a:spcBef>
              <a:spcAft>
                <a:spcPct val="0"/>
              </a:spcAft>
              <a:buClrTx/>
              <a:buSzTx/>
              <a:buFont typeface="Arial"/>
              <a:buChar char="•"/>
              <a:tabLst/>
              <a:defRPr/>
            </a:pPr>
            <a:r>
              <a:rPr kumimoji="0" lang="en-US" sz="36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How to be saved?</a:t>
            </a:r>
          </a:p>
          <a:p>
            <a:pPr marL="570903" marR="0" lvl="0" indent="-570903" algn="l" defTabSz="914400" rtl="0" eaLnBrk="0" fontAlgn="base" latinLnBrk="0" hangingPunct="0">
              <a:lnSpc>
                <a:spcPct val="100000"/>
              </a:lnSpc>
              <a:spcBef>
                <a:spcPct val="0"/>
              </a:spcBef>
              <a:spcAft>
                <a:spcPct val="0"/>
              </a:spcAft>
              <a:buClrTx/>
              <a:buSzTx/>
              <a:buFont typeface="Arial"/>
              <a:buChar char="•"/>
              <a:tabLst/>
              <a:defRPr/>
            </a:pPr>
            <a:r>
              <a:rPr kumimoji="0" lang="en-US" sz="36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An ethic for those saved?</a:t>
            </a:r>
          </a:p>
        </p:txBody>
      </p:sp>
    </p:spTree>
    <p:extLst>
      <p:ext uri="{BB962C8B-B14F-4D97-AF65-F5344CB8AC3E}">
        <p14:creationId xmlns:p14="http://schemas.microsoft.com/office/powerpoint/2010/main" val="1578222285"/>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6018" cy="6913215"/>
          </a:xfrm>
          <a:prstGeom prst="rect">
            <a:avLst/>
          </a:prstGeom>
        </p:spPr>
      </p:pic>
      <p:sp>
        <p:nvSpPr>
          <p:cNvPr id="17410" name="Rectangle 2"/>
          <p:cNvSpPr>
            <a:spLocks noGrp="1" noChangeArrowheads="1"/>
          </p:cNvSpPr>
          <p:nvPr>
            <p:ph type="title"/>
          </p:nvPr>
        </p:nvSpPr>
        <p:spPr>
          <a:xfrm>
            <a:off x="-23275" y="1124744"/>
            <a:ext cx="9144000" cy="1143000"/>
          </a:xfrm>
          <a:effectLst/>
        </p:spPr>
        <p:txBody>
          <a:bodyPr/>
          <a:lstStyle/>
          <a:p>
            <a:pPr eaLnBrk="1" hangingPunct="1">
              <a:defRPr/>
            </a:pPr>
            <a:r>
              <a:rPr lang="en-US" sz="6000" b="1" dirty="0">
                <a:solidFill>
                  <a:schemeClr val="bg1"/>
                </a:solidFill>
                <a:effectLst>
                  <a:glow rad="228600">
                    <a:schemeClr val="tx1"/>
                  </a:glow>
                </a:effectLst>
                <a:latin typeface="Arial" charset="0"/>
                <a:ea typeface="ＭＳ Ｐゴシック" charset="0"/>
                <a:cs typeface="ＭＳ Ｐゴシック" charset="0"/>
              </a:rPr>
              <a:t>When Jesus is King</a:t>
            </a:r>
            <a:r>
              <a:rPr lang="is-IS" sz="6000" b="1">
                <a:solidFill>
                  <a:schemeClr val="bg1"/>
                </a:solidFill>
                <a:effectLst>
                  <a:glow rad="228600">
                    <a:schemeClr val="tx1"/>
                  </a:glow>
                </a:effectLst>
                <a:latin typeface="Arial" charset="0"/>
                <a:ea typeface="ＭＳ Ｐゴシック" charset="0"/>
                <a:cs typeface="ＭＳ Ｐゴシック" charset="0"/>
              </a:rPr>
              <a:t>…</a:t>
            </a:r>
            <a:r>
              <a:rPr lang="en-US" sz="4800" b="1" dirty="0">
                <a:solidFill>
                  <a:schemeClr val="bg1"/>
                </a:solidFill>
                <a:effectLst>
                  <a:glow rad="228600">
                    <a:schemeClr val="tx1"/>
                  </a:glow>
                </a:effectLst>
                <a:latin typeface="Arial" charset="0"/>
                <a:ea typeface="ＭＳ Ｐゴシック" charset="0"/>
                <a:cs typeface="ＭＳ Ｐゴシック" charset="0"/>
              </a:rPr>
              <a:t> </a:t>
            </a:r>
            <a:br>
              <a:rPr lang="en-US" sz="4000" b="1" dirty="0">
                <a:solidFill>
                  <a:schemeClr val="bg1"/>
                </a:solidFill>
                <a:effectLst>
                  <a:glow rad="228600">
                    <a:schemeClr val="tx1"/>
                  </a:glow>
                </a:effectLst>
                <a:latin typeface="Arial" charset="0"/>
                <a:ea typeface="ＭＳ Ｐゴシック" charset="0"/>
                <a:cs typeface="ＭＳ Ｐゴシック" charset="0"/>
              </a:rPr>
            </a:br>
            <a:r>
              <a:rPr lang="en-US" sz="4000" b="1" dirty="0">
                <a:solidFill>
                  <a:schemeClr val="bg1"/>
                </a:solidFill>
                <a:effectLst>
                  <a:glow rad="228600">
                    <a:schemeClr val="tx1"/>
                  </a:glow>
                </a:effectLst>
                <a:latin typeface="Arial" charset="0"/>
                <a:ea typeface="ＭＳ Ｐゴシック" charset="0"/>
                <a:cs typeface="ＭＳ Ｐゴシック" charset="0"/>
              </a:rPr>
              <a:t>(Matthew 5–7)</a:t>
            </a:r>
          </a:p>
        </p:txBody>
      </p:sp>
      <p:sp>
        <p:nvSpPr>
          <p:cNvPr id="5" name="Rectangle 2"/>
          <p:cNvSpPr txBox="1">
            <a:spLocks noChangeArrowheads="1"/>
          </p:cNvSpPr>
          <p:nvPr/>
        </p:nvSpPr>
        <p:spPr bwMode="auto">
          <a:xfrm>
            <a:off x="-15398" y="4365104"/>
            <a:ext cx="9144000" cy="23762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ＭＳ Ｐゴシック" charset="0"/>
              </a:rPr>
              <a:t>What would your life look like if Christ was truly the boss of your life? </a:t>
            </a:r>
            <a:endParaRPr kumimoji="0" lang="en-US" sz="3200" b="1" i="1"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5541699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36372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2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755673"/>
          </a:xfrm>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Back to Basics (Matthew 5:21-48)</a:t>
            </a:r>
          </a:p>
        </p:txBody>
      </p:sp>
      <p:sp>
        <p:nvSpPr>
          <p:cNvPr id="4" name="Rectangle 2"/>
          <p:cNvSpPr txBox="1">
            <a:spLocks noChangeArrowheads="1"/>
          </p:cNvSpPr>
          <p:nvPr/>
        </p:nvSpPr>
        <p:spPr bwMode="auto">
          <a:xfrm>
            <a:off x="1" y="923722"/>
            <a:ext cx="2270366" cy="5934299"/>
          </a:xfrm>
          <a:prstGeom prst="rect">
            <a:avLst/>
          </a:prstGeom>
          <a:solidFill>
            <a:srgbClr val="FF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mr-I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You have heard that it was said</a:t>
            </a:r>
            <a:r>
              <a:rPr kumimoji="0" lang="is-I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mr-I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6984264" y="923722"/>
            <a:ext cx="2159735" cy="5934299"/>
          </a:xfrm>
          <a:prstGeom prst="rect">
            <a:avLst/>
          </a:prstGeom>
          <a:solidFill>
            <a:srgbClr val="008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mr-I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But I tell you</a:t>
            </a:r>
            <a:r>
              <a:rPr kumimoji="0" lang="is-I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mr-I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2270388" y="824925"/>
            <a:ext cx="4713897" cy="9195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sng"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6 Issues:</a:t>
            </a:r>
          </a:p>
        </p:txBody>
      </p:sp>
      <p:sp>
        <p:nvSpPr>
          <p:cNvPr id="8" name="Rectangle 2"/>
          <p:cNvSpPr txBox="1">
            <a:spLocks noChangeArrowheads="1"/>
          </p:cNvSpPr>
          <p:nvPr/>
        </p:nvSpPr>
        <p:spPr bwMode="auto">
          <a:xfrm>
            <a:off x="2270388" y="1531349"/>
            <a:ext cx="4713897" cy="38144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Murder</a:t>
            </a: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Adultery</a:t>
            </a: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Divorce</a:t>
            </a: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Vows</a:t>
            </a: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Revenge</a:t>
            </a: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Enemies</a:t>
            </a:r>
          </a:p>
        </p:txBody>
      </p:sp>
      <p:sp>
        <p:nvSpPr>
          <p:cNvPr id="11" name="Rectangle 2"/>
          <p:cNvSpPr txBox="1">
            <a:spLocks noChangeArrowheads="1"/>
          </p:cNvSpPr>
          <p:nvPr/>
        </p:nvSpPr>
        <p:spPr bwMode="auto">
          <a:xfrm>
            <a:off x="2270388" y="5557426"/>
            <a:ext cx="4713897" cy="1295219"/>
          </a:xfrm>
          <a:prstGeom prst="rect">
            <a:avLst/>
          </a:prstGeom>
          <a:solidFill>
            <a:srgbClr val="000090"/>
          </a:solidFill>
          <a:ln>
            <a:noFill/>
          </a:ln>
          <a:effectLst/>
          <a:extLs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External purity won</a:t>
            </a:r>
            <a:r>
              <a:rPr kumimoji="0" lang="mr-IN"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 enter the kingdom (20)</a:t>
            </a:r>
          </a:p>
        </p:txBody>
      </p:sp>
      <p:sp>
        <p:nvSpPr>
          <p:cNvPr id="9" name="Rectangle 2"/>
          <p:cNvSpPr txBox="1">
            <a:spLocks noChangeArrowheads="1"/>
          </p:cNvSpPr>
          <p:nvPr/>
        </p:nvSpPr>
        <p:spPr bwMode="auto">
          <a:xfrm rot="20871214">
            <a:off x="-10309" y="5065888"/>
            <a:ext cx="2640300" cy="165834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chemeClr val="accent4">
                      <a:satMod val="175000"/>
                      <a:alpha val="79545"/>
                    </a:schemeClr>
                  </a:glow>
                </a:effectLst>
                <a:uLnTx/>
                <a:uFillTx/>
                <a:latin typeface="Arial" charset="0"/>
                <a:ea typeface="ＭＳ Ｐゴシック" charset="0"/>
                <a:cs typeface="ＭＳ Ｐゴシック" charset="0"/>
              </a:rPr>
              <a:t>Pharisee Teaching</a:t>
            </a:r>
          </a:p>
        </p:txBody>
      </p:sp>
      <p:sp>
        <p:nvSpPr>
          <p:cNvPr id="10" name="Rectangle 2"/>
          <p:cNvSpPr txBox="1">
            <a:spLocks noChangeArrowheads="1"/>
          </p:cNvSpPr>
          <p:nvPr/>
        </p:nvSpPr>
        <p:spPr bwMode="auto">
          <a:xfrm rot="20871214">
            <a:off x="6590700" y="4745866"/>
            <a:ext cx="2640300" cy="19550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chemeClr val="accent4">
                      <a:satMod val="175000"/>
                      <a:alpha val="79545"/>
                    </a:schemeClr>
                  </a:glow>
                </a:effectLst>
                <a:uLnTx/>
                <a:uFillTx/>
                <a:latin typeface="Arial" charset="0"/>
                <a:ea typeface="ＭＳ Ｐゴシック" charset="0"/>
                <a:cs typeface="ＭＳ Ｐゴシック" charset="0"/>
              </a:rPr>
              <a:t>God</a:t>
            </a:r>
            <a:r>
              <a:rPr kumimoji="0" lang="mr-IN" sz="4000" b="1" i="0" u="none" strike="noStrike" kern="1200" cap="none" spc="0" normalizeH="0" baseline="0" noProof="0" dirty="0">
                <a:ln>
                  <a:noFill/>
                </a:ln>
                <a:solidFill>
                  <a:srgbClr val="FFFFFF"/>
                </a:solidFill>
                <a:effectLst>
                  <a:glow rad="228600">
                    <a:schemeClr val="accent4">
                      <a:satMod val="175000"/>
                      <a:alpha val="79545"/>
                    </a:schemeClr>
                  </a:glow>
                </a:effectLst>
                <a:uLnTx/>
                <a:uFillTx/>
                <a:latin typeface="Arial" charset="0"/>
                <a:ea typeface="ＭＳ Ｐゴシック" charset="0"/>
                <a:cs typeface="ＭＳ Ｐゴシック" charset="0"/>
              </a:rPr>
              <a:t>'</a:t>
            </a:r>
            <a:r>
              <a:rPr kumimoji="0" lang="en-US" sz="4000" b="1" i="0" u="none" strike="noStrike" kern="1200" cap="none" spc="0" normalizeH="0" baseline="0" noProof="0" dirty="0">
                <a:ln>
                  <a:noFill/>
                </a:ln>
                <a:solidFill>
                  <a:srgbClr val="FFFFFF"/>
                </a:solidFill>
                <a:effectLst>
                  <a:glow rad="228600">
                    <a:schemeClr val="accent4">
                      <a:satMod val="175000"/>
                      <a:alpha val="79545"/>
                    </a:schemeClr>
                  </a:glow>
                </a:effectLst>
                <a:uLnTx/>
                <a:uFillTx/>
                <a:latin typeface="Arial" charset="0"/>
                <a:ea typeface="ＭＳ Ｐゴシック" charset="0"/>
                <a:cs typeface="ＭＳ Ｐゴシック" charset="0"/>
              </a:rPr>
              <a:t>s True Intent</a:t>
            </a:r>
          </a:p>
        </p:txBody>
      </p:sp>
    </p:spTree>
    <p:extLst>
      <p:ext uri="{BB962C8B-B14F-4D97-AF65-F5344CB8AC3E}">
        <p14:creationId xmlns:p14="http://schemas.microsoft.com/office/powerpoint/2010/main" val="24067325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dissolve">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dissolve">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dissolve">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dissolve">
                                      <p:cBhvr>
                                        <p:cTn id="37" dur="500"/>
                                        <p:tgtEl>
                                          <p:spTgt spid="8">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Effect transition="in" filter="dissolve">
                                      <p:cBhvr>
                                        <p:cTn id="42" dur="500"/>
                                        <p:tgtEl>
                                          <p:spTgt spid="8">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animEffect transition="in" filter="dissolve">
                                      <p:cBhvr>
                                        <p:cTn id="47" dur="500"/>
                                        <p:tgtEl>
                                          <p:spTgt spid="8">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9">
                                            <p:txEl>
                                              <p:pRg st="0" end="0"/>
                                            </p:txEl>
                                          </p:spTgt>
                                        </p:tgtEl>
                                        <p:attrNameLst>
                                          <p:attrName>style.visibility</p:attrName>
                                        </p:attrNameLst>
                                      </p:cBhvr>
                                      <p:to>
                                        <p:strVal val="visible"/>
                                      </p:to>
                                    </p:set>
                                    <p:animEffect transition="in" filter="dissolve">
                                      <p:cBhvr>
                                        <p:cTn id="52" dur="500"/>
                                        <p:tgtEl>
                                          <p:spTgt spid="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0">
                                            <p:txEl>
                                              <p:pRg st="0" end="0"/>
                                            </p:txEl>
                                          </p:spTgt>
                                        </p:tgtEl>
                                        <p:attrNameLst>
                                          <p:attrName>style.visibility</p:attrName>
                                        </p:attrNameLst>
                                      </p:cBhvr>
                                      <p:to>
                                        <p:strVal val="visible"/>
                                      </p:to>
                                    </p:set>
                                    <p:animEffect transition="in" filter="dissolve">
                                      <p:cBhvr>
                                        <p:cTn id="57" dur="500"/>
                                        <p:tgtEl>
                                          <p:spTgt spid="10">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dissolve">
                                      <p:cBhvr>
                                        <p:cTn id="6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P spid="8" grpId="0" build="p"/>
      <p:bldP spid="11" grpId="0" animBg="1"/>
      <p:bldP spid="9" grpId="0" build="p"/>
      <p:bldP spid="10" grpId="0" build="p"/>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70324C-2C35-4180-8346-84A01174A9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a. The Subjects of the Kingdom</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fi-FI" sz="2800" b="1" i="1" kern="0" dirty="0">
                <a:solidFill>
                  <a:srgbClr val="FFFFFF"/>
                </a:solidFill>
                <a:effectLst>
                  <a:outerShdw blurRad="38100" dist="38100" dir="2700000" algn="tl">
                    <a:srgbClr val="000000"/>
                  </a:outerShdw>
                </a:effectLst>
                <a:latin typeface="Arial"/>
                <a:ea typeface="ＭＳ Ｐゴシック" charset="0"/>
                <a:cs typeface="Arial"/>
              </a:rPr>
              <a:t>§ 54</a:t>
            </a:r>
          </a:p>
          <a:p>
            <a:pPr algn="ctr" defTabSz="914400" fontAlgn="base">
              <a:spcBef>
                <a:spcPct val="20000"/>
              </a:spcBef>
              <a:buClr>
                <a:srgbClr val="FFCC00"/>
              </a:buClr>
              <a:buSzPct val="70000"/>
              <a:defRPr/>
            </a:pPr>
            <a:r>
              <a:rPr lang="fi-FI" sz="2800" b="1" i="1" kern="0" dirty="0">
                <a:solidFill>
                  <a:srgbClr val="FFFFFF"/>
                </a:solidFill>
                <a:effectLst>
                  <a:outerShdw blurRad="38100" dist="38100" dir="2700000" algn="tl">
                    <a:srgbClr val="000000"/>
                  </a:outerShdw>
                </a:effectLst>
                <a:latin typeface="Arial"/>
                <a:ea typeface="ＭＳ Ｐゴシック" charset="0"/>
                <a:cs typeface="Arial"/>
              </a:rPr>
              <a:t>Matthew 5:1-16; Luke 6:17-26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Those entering Messiah's kingdom should show godly character beyond Pharisaical rites befitting the righteous kingdom Christ offered</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835412408"/>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238224" cy="6858000"/>
          </a:xfrm>
          <a:prstGeom prst="rect">
            <a:avLst/>
          </a:prstGeom>
        </p:spPr>
      </p:pic>
      <p:sp>
        <p:nvSpPr>
          <p:cNvPr id="94210" name="Picture 1"/>
          <p:cNvSpPr>
            <a:spLocks noChangeAspect="1"/>
          </p:cNvSpPr>
          <p:nvPr/>
        </p:nvSpPr>
        <p:spPr bwMode="auto">
          <a:xfrm>
            <a:off x="0" y="36832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5238224" y="29471"/>
            <a:ext cx="3905776" cy="6828531"/>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For I tell you that unless your righteousness surpasses that of the Pharisees and the teachers of the law, you will certainly not enter the kingdom of heaven</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(5:20 </a:t>
            </a:r>
            <a:r>
              <a:rPr lang="en-US" sz="3200" b="1" dirty="0">
                <a:effectLst>
                  <a:glow rad="127000">
                    <a:schemeClr val="tx1"/>
                  </a:glow>
                </a:effectLst>
                <a:latin typeface="Arial" charset="0"/>
                <a:ea typeface="ＭＳ Ｐゴシック" charset="0"/>
                <a:cs typeface="ＭＳ Ｐゴシック" charset="0"/>
              </a:rPr>
              <a:t>NIV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753713982"/>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E41726-C242-4526-8355-6E7C7D91B5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a:noFill/>
          <a:ln w="9525">
            <a:noFill/>
            <a:miter lim="800000"/>
            <a:headEnd/>
            <a:tailEnd/>
          </a:ln>
          <a:effec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dirty="0">
                <a:solidFill>
                  <a:srgbClr val="FFFFFF"/>
                </a:solidFill>
                <a:effectLst>
                  <a:glow rad="228600">
                    <a:srgbClr val="000000"/>
                  </a:glow>
                </a:effectLst>
                <a:latin typeface="Arial"/>
                <a:cs typeface="Arial"/>
              </a:rPr>
              <a:t>(1) Introduction</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Matthew 5:1-2; Luke 6:17-19</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2029"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 instructs his disciples on the righteousness expected of those in his kingdom while the crowd begins to gather </a:t>
            </a:r>
          </a:p>
        </p:txBody>
      </p:sp>
    </p:spTree>
    <p:extLst>
      <p:ext uri="{BB962C8B-B14F-4D97-AF65-F5344CB8AC3E}">
        <p14:creationId xmlns:p14="http://schemas.microsoft.com/office/powerpoint/2010/main" val="3812434214"/>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4CFFC6-5D50-4797-B5D2-FF664E7E25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dirty="0">
                <a:solidFill>
                  <a:srgbClr val="FFFFFF"/>
                </a:solidFill>
                <a:effectLst>
                  <a:glow rad="228600">
                    <a:srgbClr val="000000"/>
                  </a:glow>
                </a:effectLst>
                <a:latin typeface="Arial"/>
                <a:cs typeface="Arial"/>
              </a:rPr>
              <a:t>(2) The subjects</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Matthew 5:3-16; Luke 6:20-26</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describes the characteristics and influence of a righteous man to show the type of person blessed in the kingdom</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203747161"/>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4A4C1A3-B8B9-4ECD-8295-F84873AD20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a:noFill/>
          <a:ln w="9525">
            <a:noFill/>
            <a:miter lim="800000"/>
            <a:headEnd/>
            <a:tailEnd/>
          </a:ln>
          <a:effec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dirty="0">
                <a:solidFill>
                  <a:srgbClr val="FFFFFF"/>
                </a:solidFill>
                <a:effectLst>
                  <a:glow rad="228600">
                    <a:srgbClr val="000000"/>
                  </a:glow>
                </a:effectLst>
                <a:latin typeface="Arial"/>
                <a:cs typeface="Arial"/>
              </a:rPr>
              <a:t> (a) Their character</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Matthew 5:3-12; Luke 6:20-26</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The Beatitudes describe the holy traits of the righteous person based on Jesus to experience a blessed life </a:t>
            </a:r>
          </a:p>
        </p:txBody>
      </p:sp>
    </p:spTree>
    <p:extLst>
      <p:ext uri="{BB962C8B-B14F-4D97-AF65-F5344CB8AC3E}">
        <p14:creationId xmlns:p14="http://schemas.microsoft.com/office/powerpoint/2010/main" val="112912985"/>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ow to Be Happy in the Beatitudes Screensho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243651" cy="68853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to Be Happy in the Beatitudes</a:t>
            </a:r>
          </a:p>
        </p:txBody>
      </p:sp>
    </p:spTree>
    <p:extLst>
      <p:ext uri="{BB962C8B-B14F-4D97-AF65-F5344CB8AC3E}">
        <p14:creationId xmlns:p14="http://schemas.microsoft.com/office/powerpoint/2010/main" val="154507648"/>
      </p:ext>
    </p:extLst>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60095"/>
            <a:ext cx="9144000" cy="609790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
            <a:ext cx="9144000" cy="764704"/>
          </a:xfrm>
          <a:effectLst>
            <a:outerShdw blurRad="63500" dist="35921" dir="2700000" algn="ctr" rotWithShape="0">
              <a:schemeClr val="tx2">
                <a:alpha val="74998"/>
              </a:schemeClr>
            </a:outerShdw>
          </a:effectLst>
        </p:spPr>
        <p:txBody>
          <a:bodyPr anchor="t"/>
          <a:lstStyle/>
          <a:p>
            <a:pPr>
              <a:defRPr/>
            </a:pPr>
            <a:r>
              <a:rPr lang="en-US" sz="3600" b="1">
                <a:effectLst>
                  <a:glow rad="127000">
                    <a:schemeClr val="tx1"/>
                  </a:glow>
                </a:effectLst>
                <a:latin typeface="Arial" charset="0"/>
                <a:ea typeface="ＭＳ Ｐゴシック" charset="0"/>
                <a:cs typeface="ＭＳ Ｐゴシック" charset="0"/>
              </a:rPr>
              <a:t>The Revelation of the King (Matt 1–10)</a:t>
            </a:r>
          </a:p>
        </p:txBody>
      </p:sp>
      <p:sp>
        <p:nvSpPr>
          <p:cNvPr id="5" name="Rectangle 2"/>
          <p:cNvSpPr txBox="1">
            <a:spLocks noChangeArrowheads="1"/>
          </p:cNvSpPr>
          <p:nvPr/>
        </p:nvSpPr>
        <p:spPr bwMode="auto">
          <a:xfrm>
            <a:off x="0" y="692696"/>
            <a:ext cx="3240079" cy="2016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t>His </a:t>
            </a:r>
            <a:br>
              <a:rPr kumimoji="0" lang="en-US" sz="4000" b="1" i="0" u="none" strike="noStrike" kern="1200" cap="none" spc="0" normalizeH="0" baseline="0" noProof="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br>
            <a:r>
              <a:rPr kumimoji="0" lang="en-US" sz="4000" b="1" i="0" u="none" strike="noStrike" kern="1200" cap="none" spc="0" normalizeH="0" baseline="0" noProof="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t>Person </a:t>
            </a:r>
            <a:br>
              <a:rPr kumimoji="0" lang="en-US" sz="4000" b="1" i="0" u="none" strike="noStrike" kern="1200" cap="none" spc="0" normalizeH="0" baseline="0" noProof="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br>
            <a:r>
              <a:rPr kumimoji="0" lang="en-US" sz="4000" b="1" i="0" u="none" strike="noStrike" kern="1200" cap="none" spc="0" normalizeH="0" baseline="0" noProof="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t>(Matt 1–4)</a:t>
            </a:r>
          </a:p>
        </p:txBody>
      </p:sp>
      <p:sp>
        <p:nvSpPr>
          <p:cNvPr id="6" name="Rectangle 2"/>
          <p:cNvSpPr txBox="1">
            <a:spLocks noChangeArrowheads="1"/>
          </p:cNvSpPr>
          <p:nvPr/>
        </p:nvSpPr>
        <p:spPr bwMode="auto">
          <a:xfrm>
            <a:off x="2967813" y="692696"/>
            <a:ext cx="3240079" cy="2016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t>His Principles</a:t>
            </a:r>
            <a:br>
              <a:rPr kumimoji="0" lang="en-US" sz="4000" b="1" i="0" u="none" strike="noStrike" kern="1200" cap="none" spc="0" normalizeH="0" baseline="0" noProof="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br>
            <a:r>
              <a:rPr kumimoji="0" lang="en-US" sz="4000" b="1" i="0" u="none" strike="noStrike" kern="1200" cap="none" spc="0" normalizeH="0" baseline="0" noProof="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t>(Matt 5–7)</a:t>
            </a:r>
          </a:p>
        </p:txBody>
      </p:sp>
      <p:sp>
        <p:nvSpPr>
          <p:cNvPr id="7" name="Rectangle 2"/>
          <p:cNvSpPr txBox="1">
            <a:spLocks noChangeArrowheads="1"/>
          </p:cNvSpPr>
          <p:nvPr/>
        </p:nvSpPr>
        <p:spPr bwMode="auto">
          <a:xfrm>
            <a:off x="5935626" y="692696"/>
            <a:ext cx="3240079" cy="2016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t>His </a:t>
            </a:r>
            <a:br>
              <a:rPr kumimoji="0" lang="en-US" sz="4000" b="1" i="0" u="none" strike="noStrike" kern="1200" cap="none" spc="0" normalizeH="0" baseline="0" noProof="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br>
            <a:r>
              <a:rPr kumimoji="0" lang="en-US" sz="4000" b="1" i="0" u="none" strike="noStrike" kern="1200" cap="none" spc="0" normalizeH="0" baseline="0" noProof="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t>Power</a:t>
            </a:r>
            <a:br>
              <a:rPr kumimoji="0" lang="en-US" sz="4000" b="1" i="0" u="none" strike="noStrike" kern="1200" cap="none" spc="0" normalizeH="0" baseline="0" noProof="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br>
            <a:r>
              <a:rPr kumimoji="0" lang="en-US" sz="4000" b="1" i="0" u="none" strike="noStrike" kern="1200" cap="none" spc="0" normalizeH="0" baseline="0" noProof="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t>(Matt 8–10)</a:t>
            </a:r>
          </a:p>
        </p:txBody>
      </p:sp>
      <p:sp>
        <p:nvSpPr>
          <p:cNvPr id="8" name="Rectangle 1026"/>
          <p:cNvSpPr txBox="1">
            <a:spLocks noChangeArrowheads="1"/>
          </p:cNvSpPr>
          <p:nvPr/>
        </p:nvSpPr>
        <p:spPr bwMode="auto">
          <a:xfrm>
            <a:off x="-36512" y="6336704"/>
            <a:ext cx="9180512" cy="548680"/>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a:rPr>
              <a:t>Warren W. Wiersbe, </a:t>
            </a:r>
            <a:r>
              <a:rPr kumimoji="0" lang="en-US" sz="2400" b="1" i="1" u="none" strike="noStrike" kern="1200" cap="none" spc="0" normalizeH="0" baseline="0" noProof="0">
                <a:ln>
                  <a:noFill/>
                </a:ln>
                <a:solidFill>
                  <a:srgbClr val="FFFFFF"/>
                </a:solidFill>
                <a:effectLst/>
                <a:uLnTx/>
                <a:uFillTx/>
                <a:latin typeface="Arial" charset="0"/>
                <a:ea typeface="ＭＳ Ｐゴシック" charset="0"/>
                <a:cs typeface="Arial"/>
              </a:rPr>
              <a:t>Be Loyal: Following the King of Kings</a:t>
            </a: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a:rPr>
              <a:t>, 15</a:t>
            </a:r>
            <a:endParaRPr kumimoji="0" lang="en-US" sz="1000" b="1" i="0" u="none" strike="noStrike" kern="1200" cap="none" spc="0" normalizeH="0" baseline="0" noProof="0">
              <a:ln>
                <a:noFill/>
              </a:ln>
              <a:solidFill>
                <a:srgbClr val="FFFFFF"/>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26596068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nvGrpSpPr>
          <p:cNvPr id="4" name="Group 3"/>
          <p:cNvGrpSpPr/>
          <p:nvPr/>
        </p:nvGrpSpPr>
        <p:grpSpPr>
          <a:xfrm>
            <a:off x="0" y="-27384"/>
            <a:ext cx="8532440" cy="6984088"/>
            <a:chOff x="0" y="-27384"/>
            <a:chExt cx="8532440" cy="6984088"/>
          </a:xfrm>
        </p:grpSpPr>
        <p:pic>
          <p:nvPicPr>
            <p:cNvPr id="2" name="Picture 1"/>
            <p:cNvPicPr>
              <a:picLocks noChangeAspect="1"/>
            </p:cNvPicPr>
            <p:nvPr/>
          </p:nvPicPr>
          <p:blipFill>
            <a:blip r:embed="rId3"/>
            <a:stretch>
              <a:fillRect/>
            </a:stretch>
          </p:blipFill>
          <p:spPr>
            <a:xfrm>
              <a:off x="1691680" y="-1"/>
              <a:ext cx="6840760" cy="6956705"/>
            </a:xfrm>
            <a:prstGeom prst="rect">
              <a:avLst/>
            </a:prstGeom>
          </p:spPr>
        </p:pic>
        <p:sp>
          <p:nvSpPr>
            <p:cNvPr id="3" name="Rounded Rectangle 2"/>
            <p:cNvSpPr/>
            <p:nvPr/>
          </p:nvSpPr>
          <p:spPr bwMode="auto">
            <a:xfrm>
              <a:off x="0" y="-27384"/>
              <a:ext cx="6372200" cy="2276872"/>
            </a:xfrm>
            <a:prstGeom prst="round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119644" y="72008"/>
            <a:ext cx="6324564" cy="2204864"/>
          </a:xfrm>
          <a:effectLst/>
        </p:spPr>
        <p:txBody>
          <a:bodyPr anchor="t"/>
          <a:lstStyle/>
          <a:p>
            <a:pPr>
              <a:defRPr/>
            </a:pPr>
            <a:r>
              <a:rPr lang="en-US" sz="4000" b="1">
                <a:solidFill>
                  <a:schemeClr val="tx1"/>
                </a:solidFill>
                <a:effectLst/>
                <a:latin typeface="Arial" charset="0"/>
                <a:ea typeface="ＭＳ Ｐゴシック" charset="0"/>
                <a:cs typeface="ＭＳ Ｐゴシック" charset="0"/>
              </a:rPr>
              <a:t>Are Beatitudes LAWS on how you get into the kingdom (eternal life)?</a:t>
            </a:r>
          </a:p>
        </p:txBody>
      </p:sp>
    </p:spTree>
    <p:extLst>
      <p:ext uri="{BB962C8B-B14F-4D97-AF65-F5344CB8AC3E}">
        <p14:creationId xmlns:p14="http://schemas.microsoft.com/office/powerpoint/2010/main" val="2912252910"/>
      </p:ext>
    </p:ext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513" y="-26988"/>
            <a:ext cx="9251951" cy="6956426"/>
          </a:xfrm>
          <a:prstGeom prst="rect">
            <a:avLst/>
          </a:prstGeom>
          <a:solidFill>
            <a:srgbClr val="000404"/>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52260" name="Title 1"/>
          <p:cNvSpPr>
            <a:spLocks noGrp="1"/>
          </p:cNvSpPr>
          <p:nvPr>
            <p:ph type="title"/>
          </p:nvPr>
        </p:nvSpPr>
        <p:spPr bwMode="auto">
          <a:xfrm>
            <a:off x="0" y="44624"/>
            <a:ext cx="9144000" cy="777875"/>
          </a:xfrm>
          <a:solidFill>
            <a:srgbClr val="000404"/>
          </a:solidFill>
          <a:extLs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sz="3600" b="1">
                <a:solidFill>
                  <a:schemeClr val="tx1"/>
                </a:solidFill>
                <a:latin typeface="Arial" charset="0"/>
                <a:ea typeface="ＭＳ Ｐゴシック" charset="0"/>
                <a:cs typeface="Arial" charset="0"/>
              </a:rPr>
              <a:t>Purpose of the Sermon (Matthew 5–7)</a:t>
            </a:r>
          </a:p>
        </p:txBody>
      </p:sp>
      <p:pic>
        <p:nvPicPr>
          <p:cNvPr id="3" name="Picture 2" descr="Mt of Beatitudes church aerial from northwest, 114-26tb.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786" y="707934"/>
            <a:ext cx="9296457" cy="6249458"/>
          </a:xfrm>
          <a:prstGeom prst="rect">
            <a:avLst/>
          </a:prstGeom>
        </p:spPr>
      </p:pic>
      <p:sp>
        <p:nvSpPr>
          <p:cNvPr id="6" name="Title 1"/>
          <p:cNvSpPr txBox="1">
            <a:spLocks/>
          </p:cNvSpPr>
          <p:nvPr/>
        </p:nvSpPr>
        <p:spPr bwMode="auto">
          <a:xfrm>
            <a:off x="107504" y="1124744"/>
            <a:ext cx="9144000" cy="3960440"/>
          </a:xfrm>
          <a:prstGeom prst="rect">
            <a:avLst/>
          </a:prstGeom>
          <a:noFill/>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en-US" sz="4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A way to be saved?</a:t>
            </a: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en-US" sz="4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A charter for world peace?</a:t>
            </a: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en-US" sz="4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A model for the millennium?</a:t>
            </a: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endParaRPr kumimoji="0" lang="en-US" sz="4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endParaRP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en-US" sz="4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An ethic for believers now?</a:t>
            </a: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15616" y="836712"/>
            <a:ext cx="1584176" cy="16395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83768" y="1556792"/>
            <a:ext cx="1584176" cy="16395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39952" y="2348880"/>
            <a:ext cx="1584176" cy="16395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9552" y="3717032"/>
            <a:ext cx="2016224" cy="2016224"/>
          </a:xfrm>
          <a:prstGeom prst="rect">
            <a:avLst/>
          </a:prstGeom>
        </p:spPr>
      </p:pic>
    </p:spTree>
    <p:extLst>
      <p:ext uri="{BB962C8B-B14F-4D97-AF65-F5344CB8AC3E}">
        <p14:creationId xmlns:p14="http://schemas.microsoft.com/office/powerpoint/2010/main" val="131516307"/>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p:tgtEl>
                                          <p:spTgt spid="7"/>
                                        </p:tgtEl>
                                        <p:attrNameLst>
                                          <p:attrName>ppt_y</p:attrName>
                                        </p:attrNameLst>
                                      </p:cBhvr>
                                      <p:tavLst>
                                        <p:tav tm="0">
                                          <p:val>
                                            <p:strVal val="#ppt_y+#ppt_h*1.125000"/>
                                          </p:val>
                                        </p:tav>
                                        <p:tav tm="100000">
                                          <p:val>
                                            <p:strVal val="#ppt_y"/>
                                          </p:val>
                                        </p:tav>
                                      </p:tavLst>
                                    </p:anim>
                                    <p:animEffect transition="in" filter="wipe(up)">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1000"/>
                                        <p:tgtEl>
                                          <p:spTgt spid="6">
                                            <p:txEl>
                                              <p:pRg st="1" end="1"/>
                                            </p:txEl>
                                          </p:spTgt>
                                        </p:tgtEl>
                                      </p:cBhvr>
                                    </p:animEffect>
                                    <p:anim calcmode="lin" valueType="num">
                                      <p:cBhvr>
                                        <p:cTn id="21"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p:tgtEl>
                                          <p:spTgt spid="8"/>
                                        </p:tgtEl>
                                        <p:attrNameLst>
                                          <p:attrName>ppt_y</p:attrName>
                                        </p:attrNameLst>
                                      </p:cBhvr>
                                      <p:tavLst>
                                        <p:tav tm="0">
                                          <p:val>
                                            <p:strVal val="#ppt_y+#ppt_h*1.125000"/>
                                          </p:val>
                                        </p:tav>
                                        <p:tav tm="100000">
                                          <p:val>
                                            <p:strVal val="#ppt_y"/>
                                          </p:val>
                                        </p:tav>
                                      </p:tavLst>
                                    </p:anim>
                                    <p:animEffect transition="in" filter="wipe(up)">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animEffect transition="in" filter="fade">
                                      <p:cBhvr>
                                        <p:cTn id="33" dur="1000"/>
                                        <p:tgtEl>
                                          <p:spTgt spid="6">
                                            <p:txEl>
                                              <p:pRg st="2" end="2"/>
                                            </p:txEl>
                                          </p:spTgt>
                                        </p:tgtEl>
                                      </p:cBhvr>
                                    </p:animEffect>
                                    <p:anim calcmode="lin" valueType="num">
                                      <p:cBhvr>
                                        <p:cTn id="34"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2" presetClass="entr" presetSubtype="4"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p:tgtEl>
                                          <p:spTgt spid="9"/>
                                        </p:tgtEl>
                                        <p:attrNameLst>
                                          <p:attrName>ppt_y</p:attrName>
                                        </p:attrNameLst>
                                      </p:cBhvr>
                                      <p:tavLst>
                                        <p:tav tm="0">
                                          <p:val>
                                            <p:strVal val="#ppt_y+#ppt_h*1.125000"/>
                                          </p:val>
                                        </p:tav>
                                        <p:tav tm="100000">
                                          <p:val>
                                            <p:strVal val="#ppt_y"/>
                                          </p:val>
                                        </p:tav>
                                      </p:tavLst>
                                    </p:anim>
                                    <p:animEffect transition="in" filter="wipe(up)">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6">
                                            <p:txEl>
                                              <p:pRg st="4" end="4"/>
                                            </p:txEl>
                                          </p:spTgt>
                                        </p:tgtEl>
                                        <p:attrNameLst>
                                          <p:attrName>style.visibility</p:attrName>
                                        </p:attrNameLst>
                                      </p:cBhvr>
                                      <p:to>
                                        <p:strVal val="visible"/>
                                      </p:to>
                                    </p:set>
                                    <p:animEffect transition="in" filter="fade">
                                      <p:cBhvr>
                                        <p:cTn id="46" dur="1000"/>
                                        <p:tgtEl>
                                          <p:spTgt spid="6">
                                            <p:txEl>
                                              <p:pRg st="4" end="4"/>
                                            </p:txEl>
                                          </p:spTgt>
                                        </p:tgtEl>
                                      </p:cBhvr>
                                    </p:animEffect>
                                    <p:anim calcmode="lin" valueType="num">
                                      <p:cBhvr>
                                        <p:cTn id="47"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48"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5" presetClass="entr" presetSubtype="0"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p:cTn id="53"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56" dur="1000" fill="hold"/>
                                        <p:tgtEl>
                                          <p:spTgt spid="2"/>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309022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6018" cy="6913215"/>
          </a:xfrm>
          <a:prstGeom prst="rect">
            <a:avLst/>
          </a:prstGeom>
        </p:spPr>
      </p:pic>
      <p:sp>
        <p:nvSpPr>
          <p:cNvPr id="17410" name="Rectangle 2"/>
          <p:cNvSpPr>
            <a:spLocks noGrp="1" noChangeArrowheads="1"/>
          </p:cNvSpPr>
          <p:nvPr>
            <p:ph type="title"/>
          </p:nvPr>
        </p:nvSpPr>
        <p:spPr>
          <a:xfrm>
            <a:off x="-23275" y="1124744"/>
            <a:ext cx="9144000" cy="1143000"/>
          </a:xfrm>
          <a:effectLst/>
        </p:spPr>
        <p:txBody>
          <a:bodyPr/>
          <a:lstStyle/>
          <a:p>
            <a:pPr eaLnBrk="1" hangingPunct="1">
              <a:defRPr/>
            </a:pPr>
            <a:r>
              <a:rPr lang="en-US" sz="6000" b="1">
                <a:solidFill>
                  <a:schemeClr val="bg1"/>
                </a:solidFill>
                <a:effectLst>
                  <a:glow rad="228600">
                    <a:schemeClr val="tx1"/>
                  </a:glow>
                </a:effectLst>
                <a:latin typeface="Arial" charset="0"/>
                <a:ea typeface="ＭＳ Ｐゴシック" charset="0"/>
                <a:cs typeface="ＭＳ Ｐゴシック" charset="0"/>
              </a:rPr>
              <a:t>When Jesus is King</a:t>
            </a:r>
            <a:r>
              <a:rPr lang="is-IS" sz="6000" b="1">
                <a:solidFill>
                  <a:schemeClr val="bg1"/>
                </a:solidFill>
                <a:effectLst>
                  <a:glow rad="228600">
                    <a:schemeClr val="tx1"/>
                  </a:glow>
                </a:effectLst>
                <a:latin typeface="Arial" charset="0"/>
                <a:ea typeface="ＭＳ Ｐゴシック" charset="0"/>
                <a:cs typeface="ＭＳ Ｐゴシック" charset="0"/>
              </a:rPr>
              <a:t>…</a:t>
            </a:r>
            <a:r>
              <a:rPr lang="en-US" sz="4800" b="1">
                <a:solidFill>
                  <a:schemeClr val="bg1"/>
                </a:solidFill>
                <a:effectLst>
                  <a:glow rad="228600">
                    <a:schemeClr val="tx1"/>
                  </a:glow>
                </a:effectLst>
                <a:latin typeface="Arial" charset="0"/>
                <a:ea typeface="ＭＳ Ｐゴシック" charset="0"/>
                <a:cs typeface="ＭＳ Ｐゴシック" charset="0"/>
              </a:rPr>
              <a:t> </a:t>
            </a:r>
            <a:br>
              <a:rPr lang="en-US" sz="4000" b="1">
                <a:solidFill>
                  <a:schemeClr val="bg1"/>
                </a:solidFill>
                <a:effectLst>
                  <a:glow rad="228600">
                    <a:schemeClr val="tx1"/>
                  </a:glow>
                </a:effectLst>
                <a:latin typeface="Arial" charset="0"/>
                <a:ea typeface="ＭＳ Ｐゴシック" charset="0"/>
                <a:cs typeface="ＭＳ Ｐゴシック" charset="0"/>
              </a:rPr>
            </a:br>
            <a:r>
              <a:rPr lang="en-US" sz="4000" b="1">
                <a:solidFill>
                  <a:schemeClr val="bg1"/>
                </a:solidFill>
                <a:effectLst>
                  <a:glow rad="228600">
                    <a:schemeClr val="tx1"/>
                  </a:glow>
                </a:effectLst>
                <a:latin typeface="Arial" charset="0"/>
                <a:ea typeface="ＭＳ Ｐゴシック" charset="0"/>
                <a:cs typeface="ＭＳ Ｐゴシック" charset="0"/>
              </a:rPr>
              <a:t>(Matthew 5–7)</a:t>
            </a:r>
          </a:p>
        </p:txBody>
      </p:sp>
      <p:sp>
        <p:nvSpPr>
          <p:cNvPr id="5" name="Rectangle 2"/>
          <p:cNvSpPr txBox="1">
            <a:spLocks noChangeArrowheads="1"/>
          </p:cNvSpPr>
          <p:nvPr/>
        </p:nvSpPr>
        <p:spPr bwMode="auto">
          <a:xfrm>
            <a:off x="-15398" y="4365104"/>
            <a:ext cx="9144000" cy="23762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1"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ＭＳ Ｐゴシック" charset="0"/>
              </a:rPr>
              <a:t>What would your life look like if Christ was truly the boss of your life? </a:t>
            </a:r>
            <a:endParaRPr kumimoji="0" lang="en-US" sz="3200" b="1" i="1"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557182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5" grpId="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rot="16200000">
            <a:off x="-3966512" y="2885699"/>
            <a:ext cx="6858002" cy="1086599"/>
          </a:xfrm>
          <a:effectLst>
            <a:outerShdw blurRad="63500" dist="35921" dir="2700000" algn="ctr" rotWithShape="0">
              <a:schemeClr val="tx2">
                <a:alpha val="74998"/>
              </a:schemeClr>
            </a:outerShdw>
          </a:effectLst>
        </p:spPr>
        <p:txBody>
          <a:bodyPr anchor="t"/>
          <a:lstStyle/>
          <a:p>
            <a:pPr>
              <a:defRPr/>
            </a:pPr>
            <a:r>
              <a:rPr lang="en-US" sz="4800" b="1">
                <a:effectLst>
                  <a:glow rad="127000">
                    <a:schemeClr val="tx1"/>
                  </a:glow>
                </a:effectLst>
                <a:latin typeface="Arial" charset="0"/>
                <a:ea typeface="ＭＳ Ｐゴシック" charset="0"/>
                <a:cs typeface="ＭＳ Ｐゴシック" charset="0"/>
              </a:rPr>
              <a:t>Beatitudes</a:t>
            </a:r>
          </a:p>
        </p:txBody>
      </p:sp>
      <p:sp>
        <p:nvSpPr>
          <p:cNvPr id="8" name="Rectangle 2"/>
          <p:cNvSpPr txBox="1">
            <a:spLocks noChangeArrowheads="1"/>
          </p:cNvSpPr>
          <p:nvPr/>
        </p:nvSpPr>
        <p:spPr bwMode="auto">
          <a:xfrm>
            <a:off x="144016" y="1073310"/>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27000">
                    <a:srgbClr val="000000"/>
                  </a:glow>
                </a:effectLst>
                <a:uLnTx/>
                <a:uFillTx/>
                <a:latin typeface="Marker Felt"/>
                <a:ea typeface="ＭＳ Ｐゴシック" charset="0"/>
                <a:cs typeface="Marker Felt"/>
              </a:rPr>
              <a:t>MOURN</a:t>
            </a:r>
          </a:p>
        </p:txBody>
      </p:sp>
      <p:sp>
        <p:nvSpPr>
          <p:cNvPr id="9" name="Rectangle 2"/>
          <p:cNvSpPr txBox="1">
            <a:spLocks noChangeArrowheads="1"/>
          </p:cNvSpPr>
          <p:nvPr/>
        </p:nvSpPr>
        <p:spPr bwMode="auto">
          <a:xfrm>
            <a:off x="144016" y="260648"/>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27000">
                    <a:srgbClr val="000000"/>
                  </a:glow>
                </a:effectLst>
                <a:uLnTx/>
                <a:uFillTx/>
                <a:latin typeface="Marker Felt"/>
                <a:ea typeface="ＭＳ Ｐゴシック" charset="0"/>
                <a:cs typeface="Marker Felt"/>
              </a:rPr>
              <a:t>POOR IN SPIRIT</a:t>
            </a:r>
          </a:p>
        </p:txBody>
      </p:sp>
      <p:sp>
        <p:nvSpPr>
          <p:cNvPr id="10" name="Rectangle 2"/>
          <p:cNvSpPr txBox="1">
            <a:spLocks noChangeArrowheads="1"/>
          </p:cNvSpPr>
          <p:nvPr/>
        </p:nvSpPr>
        <p:spPr bwMode="auto">
          <a:xfrm>
            <a:off x="109328" y="2698634"/>
            <a:ext cx="9935280"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CCFF66"/>
                </a:solidFill>
                <a:effectLst>
                  <a:glow rad="127000">
                    <a:srgbClr val="000000"/>
                  </a:glow>
                </a:effectLst>
                <a:uLnTx/>
                <a:uFillTx/>
                <a:latin typeface="Marker Felt"/>
                <a:ea typeface="ＭＳ Ｐゴシック" charset="0"/>
                <a:cs typeface="Marker Felt"/>
              </a:rPr>
              <a:t>HUNGER &amp; THIRST FOR RIGHTEOUSNESS</a:t>
            </a:r>
          </a:p>
        </p:txBody>
      </p:sp>
      <p:sp>
        <p:nvSpPr>
          <p:cNvPr id="11" name="Rectangle 2"/>
          <p:cNvSpPr txBox="1">
            <a:spLocks noChangeArrowheads="1"/>
          </p:cNvSpPr>
          <p:nvPr/>
        </p:nvSpPr>
        <p:spPr bwMode="auto">
          <a:xfrm>
            <a:off x="144016" y="1885972"/>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CC99">
                    <a:lumMod val="40000"/>
                    <a:lumOff val="60000"/>
                  </a:srgbClr>
                </a:solidFill>
                <a:effectLst>
                  <a:glow rad="127000">
                    <a:srgbClr val="000000"/>
                  </a:glow>
                </a:effectLst>
                <a:uLnTx/>
                <a:uFillTx/>
                <a:latin typeface="Marker Felt"/>
                <a:ea typeface="ＭＳ Ｐゴシック" charset="0"/>
                <a:cs typeface="Marker Felt"/>
              </a:rPr>
              <a:t>MEEK</a:t>
            </a:r>
          </a:p>
        </p:txBody>
      </p:sp>
      <p:sp>
        <p:nvSpPr>
          <p:cNvPr id="12" name="Rectangle 2"/>
          <p:cNvSpPr txBox="1">
            <a:spLocks noChangeArrowheads="1"/>
          </p:cNvSpPr>
          <p:nvPr/>
        </p:nvSpPr>
        <p:spPr bwMode="auto">
          <a:xfrm>
            <a:off x="144016" y="4251950"/>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2D2DB9">
                    <a:lumMod val="40000"/>
                    <a:lumOff val="60000"/>
                  </a:srgbClr>
                </a:solidFill>
                <a:effectLst>
                  <a:glow rad="127000">
                    <a:srgbClr val="000000"/>
                  </a:glow>
                </a:effectLst>
                <a:uLnTx/>
                <a:uFillTx/>
                <a:latin typeface="Marker Felt"/>
                <a:ea typeface="ＭＳ Ｐゴシック" charset="0"/>
                <a:cs typeface="Marker Felt"/>
              </a:rPr>
              <a:t>PURE OF HEART</a:t>
            </a:r>
          </a:p>
        </p:txBody>
      </p:sp>
      <p:sp>
        <p:nvSpPr>
          <p:cNvPr id="13" name="Rectangle 2"/>
          <p:cNvSpPr txBox="1">
            <a:spLocks noChangeArrowheads="1"/>
          </p:cNvSpPr>
          <p:nvPr/>
        </p:nvSpPr>
        <p:spPr bwMode="auto">
          <a:xfrm>
            <a:off x="144016" y="5064612"/>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AAE2CA">
                    <a:lumMod val="60000"/>
                    <a:lumOff val="40000"/>
                  </a:srgbClr>
                </a:solidFill>
                <a:effectLst>
                  <a:glow rad="127000">
                    <a:srgbClr val="000000"/>
                  </a:glow>
                </a:effectLst>
                <a:uLnTx/>
                <a:uFillTx/>
                <a:latin typeface="Marker Felt"/>
                <a:ea typeface="ＭＳ Ｐゴシック" charset="0"/>
                <a:cs typeface="Marker Felt"/>
              </a:rPr>
              <a:t>PEACEMAKERS</a:t>
            </a:r>
          </a:p>
        </p:txBody>
      </p:sp>
      <p:sp>
        <p:nvSpPr>
          <p:cNvPr id="14" name="Rectangle 2"/>
          <p:cNvSpPr txBox="1">
            <a:spLocks noChangeArrowheads="1"/>
          </p:cNvSpPr>
          <p:nvPr/>
        </p:nvSpPr>
        <p:spPr bwMode="auto">
          <a:xfrm>
            <a:off x="122089" y="5877272"/>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8000"/>
                </a:solidFill>
                <a:effectLst>
                  <a:glow rad="127000">
                    <a:srgbClr val="000000"/>
                  </a:glow>
                </a:effectLst>
                <a:uLnTx/>
                <a:uFillTx/>
                <a:latin typeface="Marker Felt"/>
                <a:ea typeface="ＭＳ Ｐゴシック" charset="0"/>
                <a:cs typeface="Marker Felt"/>
              </a:rPr>
              <a:t>PERSECUTED</a:t>
            </a:r>
          </a:p>
        </p:txBody>
      </p:sp>
      <p:sp>
        <p:nvSpPr>
          <p:cNvPr id="15" name="Rectangle 2"/>
          <p:cNvSpPr txBox="1">
            <a:spLocks noChangeArrowheads="1"/>
          </p:cNvSpPr>
          <p:nvPr/>
        </p:nvSpPr>
        <p:spPr bwMode="auto">
          <a:xfrm>
            <a:off x="169668" y="3439288"/>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808080">
                    <a:lumMod val="40000"/>
                    <a:lumOff val="60000"/>
                  </a:srgbClr>
                </a:solidFill>
                <a:effectLst>
                  <a:glow rad="127000">
                    <a:srgbClr val="000000"/>
                  </a:glow>
                </a:effectLst>
                <a:uLnTx/>
                <a:uFillTx/>
                <a:latin typeface="Marker Felt"/>
                <a:ea typeface="ＭＳ Ｐゴシック" charset="0"/>
                <a:cs typeface="Marker Felt"/>
              </a:rPr>
              <a:t>MERCIFUL</a:t>
            </a:r>
          </a:p>
        </p:txBody>
      </p:sp>
    </p:spTree>
    <p:extLst>
      <p:ext uri="{BB962C8B-B14F-4D97-AF65-F5344CB8AC3E}">
        <p14:creationId xmlns:p14="http://schemas.microsoft.com/office/powerpoint/2010/main" val="1218803292"/>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a:effectLst>
                  <a:glow rad="127000">
                    <a:schemeClr val="tx1"/>
                  </a:glow>
                </a:effectLst>
                <a:latin typeface="Arial" charset="0"/>
                <a:ea typeface="ＭＳ Ｐゴシック" charset="0"/>
                <a:cs typeface="ＭＳ Ｐゴシック" charset="0"/>
              </a:rPr>
              <a:t>Beatitudes</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50900"/>
            <a:ext cx="9144000" cy="5143500"/>
          </a:xfrm>
          <a:prstGeom prst="rect">
            <a:avLst/>
          </a:prstGeom>
        </p:spPr>
      </p:pic>
    </p:spTree>
    <p:extLst>
      <p:ext uri="{BB962C8B-B14F-4D97-AF65-F5344CB8AC3E}">
        <p14:creationId xmlns:p14="http://schemas.microsoft.com/office/powerpoint/2010/main" val="1042277634"/>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787" y="2780928"/>
            <a:ext cx="3770094" cy="1086599"/>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algn="r"/>
            <a:r>
              <a:rPr lang="is-IS" sz="4000" b="1" kern="1200">
                <a:solidFill>
                  <a:srgbClr val="FFFF00"/>
                </a:solidFill>
                <a:effectLst>
                  <a:glow rad="127000">
                    <a:schemeClr val="tx1"/>
                  </a:glow>
                </a:effectLst>
                <a:latin typeface="Marker Felt"/>
                <a:ea typeface="ＭＳ Ｐゴシック" charset="0"/>
                <a:cs typeface="Marker Felt"/>
              </a:rPr>
              <a:t>…f</a:t>
            </a:r>
            <a:r>
              <a:rPr lang="en-US" sz="4000" b="1" kern="1200">
                <a:solidFill>
                  <a:srgbClr val="FFFF00"/>
                </a:solidFill>
                <a:effectLst>
                  <a:glow rad="127000">
                    <a:schemeClr val="tx1"/>
                  </a:glow>
                </a:effectLst>
                <a:latin typeface="Marker Felt"/>
                <a:ea typeface="ＭＳ Ｐゴシック" charset="0"/>
                <a:cs typeface="Marker Felt"/>
              </a:rPr>
              <a:t>or they will</a:t>
            </a:r>
            <a:r>
              <a:rPr lang="is-IS" sz="4000" b="1" kern="1200">
                <a:solidFill>
                  <a:srgbClr val="FFFF00"/>
                </a:solidFill>
                <a:effectLst>
                  <a:glow rad="127000">
                    <a:schemeClr val="tx1"/>
                  </a:glow>
                </a:effectLst>
                <a:latin typeface="Marker Felt"/>
                <a:ea typeface="ＭＳ Ｐゴシック" charset="0"/>
                <a:cs typeface="Marker Felt"/>
              </a:rPr>
              <a:t>…</a:t>
            </a:r>
            <a:endParaRPr lang="en-US" sz="4000" b="1" kern="1200">
              <a:solidFill>
                <a:srgbClr val="FFFF00"/>
              </a:solidFill>
              <a:effectLst>
                <a:glow rad="127000">
                  <a:schemeClr val="tx1"/>
                </a:glow>
              </a:effectLst>
              <a:latin typeface="Marker Felt"/>
              <a:ea typeface="ＭＳ Ｐゴシック" charset="0"/>
              <a:cs typeface="Marker Felt"/>
            </a:endParaRPr>
          </a:p>
        </p:txBody>
      </p:sp>
      <p:sp>
        <p:nvSpPr>
          <p:cNvPr id="8" name="Rectangle 2"/>
          <p:cNvSpPr txBox="1">
            <a:spLocks noChangeArrowheads="1"/>
          </p:cNvSpPr>
          <p:nvPr/>
        </p:nvSpPr>
        <p:spPr bwMode="auto">
          <a:xfrm>
            <a:off x="2800454" y="1073310"/>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27000">
                    <a:srgbClr val="000000"/>
                  </a:glow>
                </a:effectLst>
                <a:uLnTx/>
                <a:uFillTx/>
                <a:latin typeface="Marker Felt"/>
                <a:ea typeface="ＭＳ Ｐゴシック" charset="0"/>
                <a:cs typeface="Marker Felt"/>
              </a:rPr>
              <a:t>be comforted</a:t>
            </a:r>
          </a:p>
        </p:txBody>
      </p:sp>
      <p:sp>
        <p:nvSpPr>
          <p:cNvPr id="9" name="Rectangle 2"/>
          <p:cNvSpPr txBox="1">
            <a:spLocks noChangeArrowheads="1"/>
          </p:cNvSpPr>
          <p:nvPr/>
        </p:nvSpPr>
        <p:spPr bwMode="auto">
          <a:xfrm>
            <a:off x="73832" y="260648"/>
            <a:ext cx="8962664"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s-IS" sz="4000" b="1" i="0" u="none" strike="noStrike" kern="1200" cap="none" spc="0" normalizeH="0" baseline="0" noProof="0">
                <a:ln>
                  <a:noFill/>
                </a:ln>
                <a:solidFill>
                  <a:srgbClr val="FFFF00"/>
                </a:solidFill>
                <a:effectLst>
                  <a:glow rad="127000">
                    <a:srgbClr val="000000"/>
                  </a:glow>
                </a:effectLst>
                <a:uLnTx/>
                <a:uFillTx/>
                <a:latin typeface="Marker Felt"/>
                <a:ea typeface="ＭＳ Ｐゴシック" charset="0"/>
                <a:cs typeface="Marker Felt"/>
              </a:rPr>
              <a:t>…f</a:t>
            </a:r>
            <a:r>
              <a:rPr kumimoji="0" lang="en-US" sz="4000" b="1" i="0" u="none" strike="noStrike" kern="1200" cap="none" spc="0" normalizeH="0" baseline="0" noProof="0">
                <a:ln>
                  <a:noFill/>
                </a:ln>
                <a:solidFill>
                  <a:srgbClr val="FFFF00"/>
                </a:solidFill>
                <a:effectLst>
                  <a:glow rad="127000">
                    <a:srgbClr val="000000"/>
                  </a:glow>
                </a:effectLst>
                <a:uLnTx/>
                <a:uFillTx/>
                <a:latin typeface="Marker Felt"/>
                <a:ea typeface="ＭＳ Ｐゴシック" charset="0"/>
                <a:cs typeface="Marker Felt"/>
              </a:rPr>
              <a:t>or theirs is the kingdom of heaven</a:t>
            </a:r>
          </a:p>
        </p:txBody>
      </p:sp>
      <p:sp>
        <p:nvSpPr>
          <p:cNvPr id="10" name="Rectangle 2"/>
          <p:cNvSpPr txBox="1">
            <a:spLocks noChangeArrowheads="1"/>
          </p:cNvSpPr>
          <p:nvPr/>
        </p:nvSpPr>
        <p:spPr bwMode="auto">
          <a:xfrm>
            <a:off x="2699792" y="2698634"/>
            <a:ext cx="6336704"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8000"/>
                </a:solidFill>
                <a:effectLst>
                  <a:glow rad="127000">
                    <a:srgbClr val="000000"/>
                  </a:glow>
                </a:effectLst>
                <a:uLnTx/>
                <a:uFillTx/>
                <a:latin typeface="Marker Felt"/>
                <a:ea typeface="ＭＳ Ｐゴシック" charset="0"/>
                <a:cs typeface="Marker Felt"/>
              </a:rPr>
              <a:t>be filled</a:t>
            </a:r>
          </a:p>
        </p:txBody>
      </p:sp>
      <p:sp>
        <p:nvSpPr>
          <p:cNvPr id="11" name="Rectangle 2"/>
          <p:cNvSpPr txBox="1">
            <a:spLocks noChangeArrowheads="1"/>
          </p:cNvSpPr>
          <p:nvPr/>
        </p:nvSpPr>
        <p:spPr bwMode="auto">
          <a:xfrm>
            <a:off x="2800454" y="1885972"/>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CC99">
                    <a:lumMod val="40000"/>
                    <a:lumOff val="60000"/>
                  </a:srgbClr>
                </a:solidFill>
                <a:effectLst>
                  <a:glow rad="127000">
                    <a:srgbClr val="000000"/>
                  </a:glow>
                </a:effectLst>
                <a:uLnTx/>
                <a:uFillTx/>
                <a:latin typeface="Marker Felt"/>
                <a:ea typeface="ＭＳ Ｐゴシック" charset="0"/>
                <a:cs typeface="Marker Felt"/>
              </a:rPr>
              <a:t>inherit the earth</a:t>
            </a:r>
          </a:p>
        </p:txBody>
      </p:sp>
      <p:sp>
        <p:nvSpPr>
          <p:cNvPr id="12" name="Rectangle 2"/>
          <p:cNvSpPr txBox="1">
            <a:spLocks noChangeArrowheads="1"/>
          </p:cNvSpPr>
          <p:nvPr/>
        </p:nvSpPr>
        <p:spPr bwMode="auto">
          <a:xfrm>
            <a:off x="2800454" y="4251950"/>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2D2DB9">
                    <a:lumMod val="40000"/>
                    <a:lumOff val="60000"/>
                  </a:srgbClr>
                </a:solidFill>
                <a:effectLst>
                  <a:glow rad="127000">
                    <a:srgbClr val="000000"/>
                  </a:glow>
                </a:effectLst>
                <a:uLnTx/>
                <a:uFillTx/>
                <a:latin typeface="Marker Felt"/>
                <a:ea typeface="ＭＳ Ｐゴシック" charset="0"/>
                <a:cs typeface="Marker Felt"/>
              </a:rPr>
              <a:t>see God</a:t>
            </a:r>
          </a:p>
        </p:txBody>
      </p:sp>
      <p:sp>
        <p:nvSpPr>
          <p:cNvPr id="13" name="Rectangle 2"/>
          <p:cNvSpPr txBox="1">
            <a:spLocks noChangeArrowheads="1"/>
          </p:cNvSpPr>
          <p:nvPr/>
        </p:nvSpPr>
        <p:spPr bwMode="auto">
          <a:xfrm>
            <a:off x="2800454" y="5064612"/>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AAE2CA">
                    <a:lumMod val="60000"/>
                    <a:lumOff val="40000"/>
                  </a:srgbClr>
                </a:solidFill>
                <a:effectLst>
                  <a:glow rad="127000">
                    <a:srgbClr val="000000"/>
                  </a:glow>
                </a:effectLst>
                <a:uLnTx/>
                <a:uFillTx/>
                <a:latin typeface="Marker Felt"/>
                <a:ea typeface="ＭＳ Ｐゴシック" charset="0"/>
                <a:cs typeface="Marker Felt"/>
              </a:rPr>
              <a:t>be called sons of God</a:t>
            </a:r>
          </a:p>
        </p:txBody>
      </p:sp>
      <p:sp>
        <p:nvSpPr>
          <p:cNvPr id="14" name="Rectangle 2"/>
          <p:cNvSpPr txBox="1">
            <a:spLocks noChangeArrowheads="1"/>
          </p:cNvSpPr>
          <p:nvPr/>
        </p:nvSpPr>
        <p:spPr bwMode="auto">
          <a:xfrm>
            <a:off x="73832" y="5877272"/>
            <a:ext cx="8962664"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s-IS" sz="4000" b="1" i="0" u="none" strike="noStrike" kern="1200" cap="none" spc="0" normalizeH="0" baseline="0" noProof="0">
                <a:ln>
                  <a:noFill/>
                </a:ln>
                <a:solidFill>
                  <a:srgbClr val="FFFF00"/>
                </a:solidFill>
                <a:effectLst>
                  <a:glow rad="127000">
                    <a:srgbClr val="000000"/>
                  </a:glow>
                </a:effectLst>
                <a:uLnTx/>
                <a:uFillTx/>
                <a:latin typeface="Marker Felt"/>
                <a:ea typeface="ＭＳ Ｐゴシック" charset="0"/>
                <a:cs typeface="Marker Felt"/>
              </a:rPr>
              <a:t>…for </a:t>
            </a:r>
            <a:r>
              <a:rPr kumimoji="0" lang="en-US" sz="4000" b="1" i="0" u="none" strike="noStrike" kern="1200" cap="none" spc="0" normalizeH="0" baseline="0" noProof="0">
                <a:ln>
                  <a:noFill/>
                </a:ln>
                <a:solidFill>
                  <a:srgbClr val="FFFF00"/>
                </a:solidFill>
                <a:effectLst>
                  <a:glow rad="127000">
                    <a:srgbClr val="000000"/>
                  </a:glow>
                </a:effectLst>
                <a:uLnTx/>
                <a:uFillTx/>
                <a:latin typeface="Marker Felt"/>
                <a:ea typeface="ＭＳ Ｐゴシック" charset="0"/>
                <a:cs typeface="Marker Felt"/>
              </a:rPr>
              <a:t>theirs is the kingdom of heaven</a:t>
            </a:r>
          </a:p>
        </p:txBody>
      </p:sp>
      <p:sp>
        <p:nvSpPr>
          <p:cNvPr id="15" name="Rectangle 2"/>
          <p:cNvSpPr txBox="1">
            <a:spLocks noChangeArrowheads="1"/>
          </p:cNvSpPr>
          <p:nvPr/>
        </p:nvSpPr>
        <p:spPr bwMode="auto">
          <a:xfrm>
            <a:off x="2800454" y="3439288"/>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808080">
                    <a:lumMod val="40000"/>
                    <a:lumOff val="60000"/>
                  </a:srgbClr>
                </a:solidFill>
                <a:effectLst>
                  <a:glow rad="127000">
                    <a:srgbClr val="000000"/>
                  </a:glow>
                </a:effectLst>
                <a:uLnTx/>
                <a:uFillTx/>
                <a:latin typeface="Marker Felt"/>
                <a:ea typeface="ＭＳ Ｐゴシック" charset="0"/>
                <a:cs typeface="Marker Felt"/>
              </a:rPr>
              <a:t>be shown mercy</a:t>
            </a:r>
          </a:p>
        </p:txBody>
      </p:sp>
      <p:sp>
        <p:nvSpPr>
          <p:cNvPr id="3" name="Left Bracket 2"/>
          <p:cNvSpPr/>
          <p:nvPr/>
        </p:nvSpPr>
        <p:spPr bwMode="auto">
          <a:xfrm>
            <a:off x="3872238" y="1268760"/>
            <a:ext cx="504056" cy="4464496"/>
          </a:xfrm>
          <a:prstGeom prst="leftBracket">
            <a:avLst/>
          </a:prstGeom>
          <a:noFill/>
          <a:ln w="57150" cap="flat" cmpd="sng" algn="ctr">
            <a:solidFill>
              <a:schemeClr val="bg1"/>
            </a:solidFill>
            <a:prstDash val="solid"/>
            <a:round/>
            <a:headEnd type="none" w="med" len="med"/>
            <a:tailEnd type="none"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815821416"/>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0"/>
            <a:ext cx="9168449"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 y="-315416"/>
            <a:ext cx="4139951" cy="3085540"/>
          </a:xfrm>
          <a:effectLst/>
        </p:spPr>
        <p:txBody>
          <a:bodyPr/>
          <a:lstStyle/>
          <a:p>
            <a:pPr>
              <a:defRPr/>
            </a:pPr>
            <a:r>
              <a:rPr lang="en-US" sz="4800" b="1">
                <a:effectLst>
                  <a:glow rad="228600">
                    <a:schemeClr val="tx1"/>
                  </a:glow>
                </a:effectLst>
                <a:latin typeface="Arial" charset="0"/>
                <a:ea typeface="ＭＳ Ｐゴシック" charset="0"/>
                <a:cs typeface="ＭＳ Ｐゴシック" charset="0"/>
              </a:rPr>
              <a:t>Results of believing in Christ (1-11)</a:t>
            </a:r>
          </a:p>
        </p:txBody>
      </p:sp>
      <p:sp>
        <p:nvSpPr>
          <p:cNvPr id="6" name="Rectangle 2"/>
          <p:cNvSpPr txBox="1">
            <a:spLocks noChangeArrowheads="1"/>
          </p:cNvSpPr>
          <p:nvPr/>
        </p:nvSpPr>
        <p:spPr bwMode="auto">
          <a:xfrm>
            <a:off x="4990009" y="-315416"/>
            <a:ext cx="4139951" cy="30855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ＭＳ Ｐゴシック" charset="0"/>
              </a:rPr>
              <a:t>What to do about these results (12)</a:t>
            </a:r>
          </a:p>
        </p:txBody>
      </p:sp>
      <p:sp>
        <p:nvSpPr>
          <p:cNvPr id="3" name="Right Arrow 2"/>
          <p:cNvSpPr/>
          <p:nvPr/>
        </p:nvSpPr>
        <p:spPr bwMode="auto">
          <a:xfrm>
            <a:off x="3995936" y="404664"/>
            <a:ext cx="1152128" cy="1728192"/>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4126364827"/>
      </p:ext>
    </p:extLst>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343460"/>
            <a:ext cx="9143999" cy="2581484"/>
          </a:xfrm>
          <a:effectLst/>
        </p:spPr>
        <p:txBody>
          <a:bodyPr/>
          <a:lstStyle/>
          <a:p>
            <a:pPr>
              <a:defRPr/>
            </a:pPr>
            <a:r>
              <a:rPr lang="en-US" sz="6000" b="1">
                <a:solidFill>
                  <a:srgbClr val="000000"/>
                </a:solidFill>
                <a:latin typeface="Arial" charset="0"/>
                <a:ea typeface="ＭＳ Ｐゴシック" charset="0"/>
                <a:cs typeface="ＭＳ Ｐゴシック" charset="0"/>
              </a:rPr>
              <a:t>How can you get </a:t>
            </a:r>
            <a:r>
              <a:rPr lang="en-US" sz="6000" b="1">
                <a:solidFill>
                  <a:srgbClr val="FF0000"/>
                </a:solidFill>
                <a:latin typeface="Arial" charset="0"/>
                <a:ea typeface="ＭＳ Ｐゴシック" charset="0"/>
                <a:cs typeface="ＭＳ Ｐゴシック" charset="0"/>
              </a:rPr>
              <a:t>blessed</a:t>
            </a:r>
            <a:r>
              <a:rPr lang="en-US" sz="6000" b="1">
                <a:solidFill>
                  <a:srgbClr val="000000"/>
                </a:solidFill>
                <a:latin typeface="Arial" charset="0"/>
                <a:ea typeface="ＭＳ Ｐゴシック" charset="0"/>
                <a:cs typeface="ＭＳ Ｐゴシック" charset="0"/>
              </a:rPr>
              <a:t> in life? </a:t>
            </a:r>
            <a:endParaRPr lang="en-US" sz="6000" b="1">
              <a:solidFill>
                <a:srgbClr val="000000"/>
              </a:solidFill>
              <a:effectLst/>
              <a:latin typeface="Arial" charset="0"/>
              <a:ea typeface="ＭＳ Ｐゴシック" charset="0"/>
              <a:cs typeface="ＭＳ Ｐゴシック" charset="0"/>
            </a:endParaRPr>
          </a:p>
        </p:txBody>
      </p:sp>
      <p:sp>
        <p:nvSpPr>
          <p:cNvPr id="100357" name="TextBox 2"/>
          <p:cNvSpPr txBox="1">
            <a:spLocks noChangeArrowheads="1"/>
          </p:cNvSpPr>
          <p:nvPr/>
        </p:nvSpPr>
        <p:spPr bwMode="auto">
          <a:xfrm>
            <a:off x="0" y="6370092"/>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a:ea typeface="ＭＳ Ｐゴシック" charset="0"/>
                <a:cs typeface="Arial"/>
              </a:rPr>
              <a:t>Website</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356429"/>
            <a:ext cx="9144000" cy="3501572"/>
          </a:xfrm>
          <a:prstGeom prst="rect">
            <a:avLst/>
          </a:prstGeom>
        </p:spPr>
      </p:pic>
    </p:spTree>
    <p:extLst>
      <p:ext uri="{BB962C8B-B14F-4D97-AF65-F5344CB8AC3E}">
        <p14:creationId xmlns:p14="http://schemas.microsoft.com/office/powerpoint/2010/main" val="2997759023"/>
      </p:ext>
    </p:extLst>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en-US" b="1">
                <a:effectLst>
                  <a:glow rad="127000">
                    <a:schemeClr val="tx1"/>
                  </a:glow>
                </a:effectLst>
                <a:latin typeface="Arial" charset="0"/>
                <a:ea typeface="ＭＳ Ｐゴシック" charset="0"/>
                <a:cs typeface="ＭＳ Ｐゴシック" charset="0"/>
              </a:rPr>
              <a:t>Believer </a:t>
            </a:r>
            <a:r>
              <a:rPr lang="en-US" b="1">
                <a:solidFill>
                  <a:srgbClr val="FFFF00"/>
                </a:solidFill>
                <a:effectLst>
                  <a:glow rad="127000">
                    <a:schemeClr val="tx1"/>
                  </a:glow>
                </a:effectLst>
                <a:latin typeface="Arial" charset="0"/>
                <a:ea typeface="ＭＳ Ｐゴシック" charset="0"/>
                <a:cs typeface="ＭＳ Ｐゴシック" charset="0"/>
              </a:rPr>
              <a:t>attitudes</a:t>
            </a:r>
            <a:r>
              <a:rPr lang="en-US" b="1">
                <a:effectLst>
                  <a:glow rad="127000">
                    <a:schemeClr val="tx1"/>
                  </a:glow>
                </a:effectLst>
                <a:latin typeface="Arial" charset="0"/>
                <a:ea typeface="ＭＳ Ｐゴシック" charset="0"/>
                <a:cs typeface="ＭＳ Ｐゴシック" charset="0"/>
              </a:rPr>
              <a:t> bring blessing </a:t>
            </a:r>
            <a:br>
              <a:rPr lang="en-US" b="1">
                <a:effectLst>
                  <a:glow rad="127000">
                    <a:schemeClr val="tx1"/>
                  </a:glow>
                </a:effectLst>
                <a:latin typeface="Arial" charset="0"/>
                <a:ea typeface="ＭＳ Ｐゴシック" charset="0"/>
                <a:cs typeface="ＭＳ Ｐゴシック" charset="0"/>
              </a:rPr>
            </a:br>
            <a:r>
              <a:rPr lang="en-US" sz="4800" b="1">
                <a:effectLst>
                  <a:glow rad="127000">
                    <a:schemeClr val="tx1"/>
                  </a:glow>
                </a:effectLst>
                <a:latin typeface="Arial" charset="0"/>
                <a:ea typeface="ＭＳ Ｐゴシック" charset="0"/>
                <a:cs typeface="ＭＳ Ｐゴシック" charset="0"/>
              </a:rPr>
              <a:t>(Main Idea).</a:t>
            </a:r>
          </a:p>
        </p:txBody>
      </p:sp>
    </p:spTree>
    <p:extLst>
      <p:ext uri="{BB962C8B-B14F-4D97-AF65-F5344CB8AC3E}">
        <p14:creationId xmlns:p14="http://schemas.microsoft.com/office/powerpoint/2010/main" val="2077081483"/>
      </p:ext>
    </p:extLst>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6018" cy="6913215"/>
          </a:xfrm>
          <a:prstGeom prst="rect">
            <a:avLst/>
          </a:prstGeom>
        </p:spPr>
      </p:pic>
      <p:sp>
        <p:nvSpPr>
          <p:cNvPr id="17410" name="Rectangle 2"/>
          <p:cNvSpPr>
            <a:spLocks noGrp="1" noChangeArrowheads="1"/>
          </p:cNvSpPr>
          <p:nvPr>
            <p:ph type="title"/>
          </p:nvPr>
        </p:nvSpPr>
        <p:spPr>
          <a:xfrm>
            <a:off x="-23275" y="1124744"/>
            <a:ext cx="9144000" cy="1143000"/>
          </a:xfrm>
          <a:effectLst/>
        </p:spPr>
        <p:txBody>
          <a:bodyPr/>
          <a:lstStyle/>
          <a:p>
            <a:pPr eaLnBrk="1" hangingPunct="1">
              <a:defRPr/>
            </a:pPr>
            <a:r>
              <a:rPr lang="en-US" sz="6000" b="1">
                <a:solidFill>
                  <a:schemeClr val="bg1"/>
                </a:solidFill>
                <a:effectLst>
                  <a:glow rad="228600">
                    <a:schemeClr val="tx1"/>
                  </a:glow>
                </a:effectLst>
                <a:latin typeface="Arial" charset="0"/>
                <a:ea typeface="ＭＳ Ｐゴシック" charset="0"/>
                <a:cs typeface="ＭＳ Ｐゴシック" charset="0"/>
              </a:rPr>
              <a:t>When Jesus is King</a:t>
            </a:r>
            <a:r>
              <a:rPr lang="is-IS" sz="6000" b="1">
                <a:solidFill>
                  <a:schemeClr val="bg1"/>
                </a:solidFill>
                <a:effectLst>
                  <a:glow rad="228600">
                    <a:schemeClr val="tx1"/>
                  </a:glow>
                </a:effectLst>
                <a:latin typeface="Arial" charset="0"/>
                <a:ea typeface="ＭＳ Ｐゴシック" charset="0"/>
                <a:cs typeface="ＭＳ Ｐゴシック" charset="0"/>
              </a:rPr>
              <a:t>…</a:t>
            </a:r>
            <a:r>
              <a:rPr lang="en-US" sz="4800" b="1">
                <a:solidFill>
                  <a:schemeClr val="bg1"/>
                </a:solidFill>
                <a:effectLst>
                  <a:glow rad="228600">
                    <a:schemeClr val="tx1"/>
                  </a:glow>
                </a:effectLst>
                <a:latin typeface="Arial" charset="0"/>
                <a:ea typeface="ＭＳ Ｐゴシック" charset="0"/>
                <a:cs typeface="ＭＳ Ｐゴシック" charset="0"/>
              </a:rPr>
              <a:t> </a:t>
            </a:r>
            <a:br>
              <a:rPr lang="en-US" sz="4000" b="1">
                <a:solidFill>
                  <a:schemeClr val="bg1"/>
                </a:solidFill>
                <a:effectLst>
                  <a:glow rad="228600">
                    <a:schemeClr val="tx1"/>
                  </a:glow>
                </a:effectLst>
                <a:latin typeface="Arial" charset="0"/>
                <a:ea typeface="ＭＳ Ｐゴシック" charset="0"/>
                <a:cs typeface="ＭＳ Ｐゴシック" charset="0"/>
              </a:rPr>
            </a:br>
            <a:r>
              <a:rPr lang="en-US" sz="4000" b="1">
                <a:solidFill>
                  <a:schemeClr val="bg1"/>
                </a:solidFill>
                <a:effectLst>
                  <a:glow rad="228600">
                    <a:schemeClr val="tx1"/>
                  </a:glow>
                </a:effectLst>
                <a:latin typeface="Arial" charset="0"/>
                <a:ea typeface="ＭＳ Ｐゴシック" charset="0"/>
                <a:cs typeface="ＭＳ Ｐゴシック" charset="0"/>
              </a:rPr>
              <a:t>(Matthew 5–7)</a:t>
            </a:r>
          </a:p>
        </p:txBody>
      </p:sp>
      <p:sp>
        <p:nvSpPr>
          <p:cNvPr id="5" name="Rectangle 2"/>
          <p:cNvSpPr txBox="1">
            <a:spLocks noChangeArrowheads="1"/>
          </p:cNvSpPr>
          <p:nvPr/>
        </p:nvSpPr>
        <p:spPr bwMode="auto">
          <a:xfrm>
            <a:off x="-15398" y="4365104"/>
            <a:ext cx="9144000" cy="23762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1"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ＭＳ Ｐゴシック" charset="0"/>
              </a:rPr>
              <a:t>What would your life look like if Christ was truly the boss of your life? </a:t>
            </a:r>
            <a:endParaRPr kumimoji="0" lang="en-US" sz="3200" b="1" i="1"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44941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5" grpId="0"/>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en-US" sz="6000" b="1">
                <a:effectLst>
                  <a:glow rad="127000">
                    <a:schemeClr val="tx1"/>
                  </a:glow>
                </a:effectLst>
                <a:latin typeface="Arial" charset="0"/>
                <a:ea typeface="ＭＳ Ｐゴシック" charset="0"/>
                <a:cs typeface="ＭＳ Ｐゴシック" charset="0"/>
              </a:rPr>
              <a:t>I. You get blessed by </a:t>
            </a:r>
            <a:r>
              <a:rPr lang="en-US" sz="6000" b="1">
                <a:solidFill>
                  <a:srgbClr val="FFFF00"/>
                </a:solidFill>
                <a:effectLst>
                  <a:glow rad="127000">
                    <a:schemeClr val="tx1"/>
                  </a:glow>
                </a:effectLst>
                <a:latin typeface="Arial" charset="0"/>
                <a:ea typeface="ＭＳ Ｐゴシック" charset="0"/>
                <a:cs typeface="ＭＳ Ｐゴシック" charset="0"/>
              </a:rPr>
              <a:t>believing</a:t>
            </a:r>
            <a:r>
              <a:rPr lang="en-US" sz="6000" b="1">
                <a:effectLst>
                  <a:glow rad="127000">
                    <a:schemeClr val="tx1"/>
                  </a:glow>
                </a:effectLst>
                <a:latin typeface="Arial" charset="0"/>
                <a:ea typeface="ＭＳ Ｐゴシック" charset="0"/>
                <a:cs typeface="ＭＳ Ｐゴシック" charset="0"/>
              </a:rPr>
              <a:t> (5:1-11)! </a:t>
            </a:r>
          </a:p>
        </p:txBody>
      </p:sp>
    </p:spTree>
    <p:extLst>
      <p:ext uri="{BB962C8B-B14F-4D97-AF65-F5344CB8AC3E}">
        <p14:creationId xmlns:p14="http://schemas.microsoft.com/office/powerpoint/2010/main" val="3329696042"/>
      </p:ext>
    </p:extLst>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20688"/>
            <a:ext cx="6837264" cy="55499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4860032" y="49784"/>
            <a:ext cx="4283968" cy="5251424"/>
          </a:xfrm>
          <a:effectLst>
            <a:outerShdw blurRad="63500" dist="35921" dir="2700000" algn="ctr" rotWithShape="0">
              <a:schemeClr val="tx2">
                <a:alpha val="74998"/>
              </a:schemeClr>
            </a:outerShdw>
          </a:effectLst>
        </p:spPr>
        <p:txBody>
          <a:bodyPr anchor="t"/>
          <a:lstStyle/>
          <a:p>
            <a:pPr>
              <a:defRPr/>
            </a:pPr>
            <a:r>
              <a:rPr lang="en-US" sz="6000" b="1">
                <a:effectLst>
                  <a:glow rad="127000">
                    <a:schemeClr val="tx1"/>
                  </a:glow>
                </a:effectLst>
                <a:latin typeface="Arial" charset="0"/>
                <a:ea typeface="ＭＳ Ｐゴシック" charset="0"/>
                <a:cs typeface="ＭＳ Ｐゴシック" charset="0"/>
              </a:rPr>
              <a:t>II. Be glad to </a:t>
            </a:r>
            <a:r>
              <a:rPr lang="en-US" sz="6000" b="1">
                <a:solidFill>
                  <a:srgbClr val="FFFF00"/>
                </a:solidFill>
                <a:effectLst>
                  <a:glow rad="127000">
                    <a:schemeClr val="tx1"/>
                  </a:glow>
                </a:effectLst>
                <a:latin typeface="Arial" charset="0"/>
                <a:ea typeface="ＭＳ Ｐゴシック" charset="0"/>
                <a:cs typeface="ＭＳ Ｐゴシック" charset="0"/>
              </a:rPr>
              <a:t>suffer</a:t>
            </a:r>
            <a:r>
              <a:rPr lang="en-US" sz="6000" b="1">
                <a:effectLst>
                  <a:glow rad="127000">
                    <a:schemeClr val="tx1"/>
                  </a:glow>
                </a:effectLst>
                <a:latin typeface="Arial" charset="0"/>
                <a:ea typeface="ＭＳ Ｐゴシック" charset="0"/>
                <a:cs typeface="ＭＳ Ｐゴシック" charset="0"/>
              </a:rPr>
              <a:t> for Christ (5:12)!</a:t>
            </a:r>
          </a:p>
        </p:txBody>
      </p:sp>
    </p:spTree>
    <p:extLst>
      <p:ext uri="{BB962C8B-B14F-4D97-AF65-F5344CB8AC3E}">
        <p14:creationId xmlns:p14="http://schemas.microsoft.com/office/powerpoint/2010/main" val="242952355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257282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D4B15F-60FF-421B-AFE5-A2E1816A88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(b) Their influence</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5:13-16</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885869"/>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A righteous person creates a thirst for God in others by revealing God's righteousness, exposing sin, and attracting them to the Lord</a:t>
            </a:r>
            <a:endParaRPr lang="en-US" sz="3200" b="1" kern="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4224615360"/>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871" y="6647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Salt &amp; Light</a:t>
            </a:r>
            <a:endParaRPr kumimoji="0" lang="en-US" sz="2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83956" y="889000"/>
            <a:ext cx="9211583" cy="5969000"/>
          </a:xfrm>
          <a:prstGeom prst="rect">
            <a:avLst/>
          </a:prstGeom>
        </p:spPr>
      </p:pic>
      <p:sp>
        <p:nvSpPr>
          <p:cNvPr id="900098" name="Rectangle 2"/>
          <p:cNvSpPr>
            <a:spLocks noGrp="1" noChangeArrowheads="1"/>
          </p:cNvSpPr>
          <p:nvPr>
            <p:ph type="ctrTitle"/>
          </p:nvPr>
        </p:nvSpPr>
        <p:spPr>
          <a:xfrm>
            <a:off x="-16373" y="115602"/>
            <a:ext cx="9144000" cy="1196752"/>
          </a:xfrm>
          <a:effectLst>
            <a:outerShdw blurRad="63500" dist="35921" dir="2700000" algn="ctr" rotWithShape="0">
              <a:schemeClr val="tx2">
                <a:alpha val="74998"/>
              </a:schemeClr>
            </a:outerShdw>
          </a:effectLst>
        </p:spPr>
        <p:txBody>
          <a:bodyPr anchor="ctr"/>
          <a:lstStyle/>
          <a:p>
            <a:pPr>
              <a:defRPr/>
            </a:pPr>
            <a:r>
              <a:rPr lang="en-US" sz="5400" b="1">
                <a:effectLst>
                  <a:glow rad="127000">
                    <a:schemeClr val="tx1"/>
                  </a:glow>
                </a:effectLst>
                <a:latin typeface="Arial" charset="0"/>
                <a:ea typeface="ＭＳ Ｐゴシック" charset="0"/>
                <a:cs typeface="ＭＳ Ｐゴシック" charset="0"/>
              </a:rPr>
              <a:t>How can we </a:t>
            </a:r>
            <a:r>
              <a:rPr lang="en-US" sz="5400" b="1">
                <a:solidFill>
                  <a:srgbClr val="FFFF00"/>
                </a:solidFill>
                <a:effectLst>
                  <a:glow rad="127000">
                    <a:schemeClr val="tx1"/>
                  </a:glow>
                </a:effectLst>
                <a:latin typeface="Arial" charset="0"/>
                <a:ea typeface="ＭＳ Ｐゴシック" charset="0"/>
                <a:cs typeface="ＭＳ Ｐゴシック" charset="0"/>
              </a:rPr>
              <a:t>bless</a:t>
            </a:r>
            <a:r>
              <a:rPr lang="en-US" sz="5400" b="1">
                <a:effectLst>
                  <a:glow rad="127000">
                    <a:schemeClr val="tx1"/>
                  </a:glow>
                </a:effectLst>
                <a:latin typeface="Arial" charset="0"/>
                <a:ea typeface="ＭＳ Ｐゴシック" charset="0"/>
                <a:cs typeface="ＭＳ Ｐゴシック" charset="0"/>
              </a:rPr>
              <a:t> others?</a:t>
            </a:r>
          </a:p>
        </p:txBody>
      </p:sp>
    </p:spTree>
    <p:extLst>
      <p:ext uri="{BB962C8B-B14F-4D97-AF65-F5344CB8AC3E}">
        <p14:creationId xmlns:p14="http://schemas.microsoft.com/office/powerpoint/2010/main" val="1782380870"/>
      </p:ext>
    </p:extLst>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6087"/>
          <a:stretch/>
        </p:blipFill>
        <p:spPr>
          <a:xfrm>
            <a:off x="870" y="0"/>
            <a:ext cx="9128125"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368300"/>
            <a:ext cx="9144000" cy="1196752"/>
          </a:xfrm>
          <a:effectLst>
            <a:outerShdw blurRad="63500" dist="35921" dir="2700000" algn="ctr" rotWithShape="0">
              <a:schemeClr val="tx2">
                <a:alpha val="74998"/>
              </a:schemeClr>
            </a:outerShdw>
          </a:effectLst>
        </p:spPr>
        <p:txBody>
          <a:bodyPr anchor="ctr"/>
          <a:lstStyle/>
          <a:p>
            <a:pPr>
              <a:defRPr/>
            </a:pPr>
            <a:r>
              <a:rPr lang="en-US" sz="5400" b="1">
                <a:solidFill>
                  <a:srgbClr val="FFFF00"/>
                </a:solidFill>
                <a:effectLst>
                  <a:glow rad="127000">
                    <a:schemeClr val="tx1"/>
                  </a:glow>
                </a:effectLst>
                <a:latin typeface="Arial" charset="0"/>
                <a:ea typeface="ＭＳ Ｐゴシック" charset="0"/>
                <a:cs typeface="ＭＳ Ｐゴシック" charset="0"/>
              </a:rPr>
              <a:t>Direct</a:t>
            </a:r>
            <a:r>
              <a:rPr lang="en-US" sz="5400" b="1">
                <a:effectLst>
                  <a:glow rad="127000">
                    <a:schemeClr val="tx1"/>
                  </a:glow>
                </a:effectLst>
                <a:latin typeface="Arial" charset="0"/>
                <a:ea typeface="ＭＳ Ｐゴシック" charset="0"/>
                <a:cs typeface="ＭＳ Ｐゴシック" charset="0"/>
              </a:rPr>
              <a:t> others to God.</a:t>
            </a:r>
          </a:p>
        </p:txBody>
      </p:sp>
      <p:sp>
        <p:nvSpPr>
          <p:cNvPr id="5" name="Rectangle 2"/>
          <p:cNvSpPr txBox="1">
            <a:spLocks noChangeArrowheads="1"/>
          </p:cNvSpPr>
          <p:nvPr/>
        </p:nvSpPr>
        <p:spPr bwMode="auto">
          <a:xfrm>
            <a:off x="-16373" y="5740066"/>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Main Idea</a:t>
            </a:r>
            <a:endParaRPr kumimoji="0" lang="en-US" sz="2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35896811"/>
      </p:ext>
    </p:extLst>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39700" y="0"/>
            <a:ext cx="885825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368300"/>
            <a:ext cx="9144000" cy="1196752"/>
          </a:xfrm>
          <a:effectLst>
            <a:outerShdw blurRad="63500" dist="35921" dir="2700000" algn="ctr" rotWithShape="0">
              <a:schemeClr val="tx2">
                <a:alpha val="74998"/>
              </a:schemeClr>
            </a:outerShdw>
          </a:effectLst>
        </p:spPr>
        <p:txBody>
          <a:bodyPr anchor="ctr"/>
          <a:lstStyle/>
          <a:p>
            <a:pPr>
              <a:defRPr/>
            </a:pPr>
            <a:r>
              <a:rPr lang="en-US" sz="5400" b="1">
                <a:solidFill>
                  <a:srgbClr val="FFFF00"/>
                </a:solidFill>
                <a:effectLst>
                  <a:glow rad="127000">
                    <a:schemeClr val="tx1"/>
                  </a:glow>
                </a:effectLst>
                <a:latin typeface="Arial" charset="0"/>
                <a:ea typeface="ＭＳ Ｐゴシック" charset="0"/>
                <a:cs typeface="ＭＳ Ｐゴシック" charset="0"/>
              </a:rPr>
              <a:t>Direct</a:t>
            </a:r>
            <a:r>
              <a:rPr lang="en-US" sz="5400" b="1">
                <a:effectLst>
                  <a:glow rad="127000">
                    <a:schemeClr val="tx1"/>
                  </a:glow>
                </a:effectLst>
                <a:latin typeface="Arial" charset="0"/>
                <a:ea typeface="ＭＳ Ｐゴシック" charset="0"/>
                <a:cs typeface="ＭＳ Ｐゴシック" charset="0"/>
              </a:rPr>
              <a:t> others to God.</a:t>
            </a:r>
          </a:p>
        </p:txBody>
      </p:sp>
      <p:sp>
        <p:nvSpPr>
          <p:cNvPr id="5" name="Rectangle 2"/>
          <p:cNvSpPr txBox="1">
            <a:spLocks noChangeArrowheads="1"/>
          </p:cNvSpPr>
          <p:nvPr/>
        </p:nvSpPr>
        <p:spPr bwMode="auto">
          <a:xfrm>
            <a:off x="-16373" y="5740066"/>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Main Idea</a:t>
            </a:r>
            <a:endParaRPr kumimoji="0" lang="en-US" sz="2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257367146"/>
      </p:ext>
    </p:extLst>
  </p:cSld>
  <p:clrMapOvr>
    <a:masterClrMapping/>
  </p:clrMapOvr>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 r="-3946"/>
          <a:stretch/>
        </p:blipFill>
        <p:spPr>
          <a:xfrm>
            <a:off x="-16374" y="-1"/>
            <a:ext cx="9293067" cy="522816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198533" y="22447"/>
            <a:ext cx="4078160" cy="4126219"/>
          </a:xfrm>
          <a:effectLst>
            <a:outerShdw blurRad="63500" dist="35921" dir="2700000" algn="ctr" rotWithShape="0">
              <a:schemeClr val="tx2">
                <a:alpha val="74998"/>
              </a:schemeClr>
            </a:outerShdw>
          </a:effectLst>
        </p:spPr>
        <p:txBody>
          <a:bodyPr anchor="ctr"/>
          <a:lstStyle/>
          <a:p>
            <a:pPr>
              <a:defRPr/>
            </a:pPr>
            <a:r>
              <a:rPr lang="en-US" sz="5400" b="1">
                <a:effectLst>
                  <a:glow rad="127000">
                    <a:schemeClr val="tx1"/>
                  </a:glow>
                </a:effectLst>
                <a:latin typeface="Arial" charset="0"/>
                <a:ea typeface="ＭＳ Ｐゴシック" charset="0"/>
                <a:cs typeface="ＭＳ Ｐゴシック" charset="0"/>
              </a:rPr>
              <a:t>I. Help people </a:t>
            </a:r>
            <a:r>
              <a:rPr lang="en-US" sz="5400" b="1">
                <a:solidFill>
                  <a:srgbClr val="FFFF00"/>
                </a:solidFill>
                <a:effectLst>
                  <a:glow rad="127000">
                    <a:schemeClr val="tx1"/>
                  </a:glow>
                </a:effectLst>
                <a:latin typeface="Arial" charset="0"/>
                <a:ea typeface="ＭＳ Ｐゴシック" charset="0"/>
                <a:cs typeface="ＭＳ Ｐゴシック" charset="0"/>
              </a:rPr>
              <a:t>hunger</a:t>
            </a:r>
            <a:r>
              <a:rPr lang="en-US" sz="5400" b="1">
                <a:effectLst>
                  <a:glow rad="127000">
                    <a:schemeClr val="tx1"/>
                  </a:glow>
                </a:effectLst>
                <a:latin typeface="Arial" charset="0"/>
                <a:ea typeface="ＭＳ Ｐゴシック" charset="0"/>
                <a:cs typeface="ＭＳ Ｐゴシック" charset="0"/>
              </a:rPr>
              <a:t> for God (13).</a:t>
            </a:r>
          </a:p>
        </p:txBody>
      </p:sp>
      <p:sp>
        <p:nvSpPr>
          <p:cNvPr id="5" name="Rectangle 2"/>
          <p:cNvSpPr txBox="1">
            <a:spLocks noChangeArrowheads="1"/>
          </p:cNvSpPr>
          <p:nvPr/>
        </p:nvSpPr>
        <p:spPr bwMode="auto">
          <a:xfrm>
            <a:off x="871" y="6647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Subtitle</a:t>
            </a:r>
            <a:endParaRPr kumimoji="0" lang="en-US" sz="2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000278791"/>
      </p:ext>
    </p:extLst>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rot="10800000">
            <a:off x="871" y="0"/>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368300"/>
            <a:ext cx="9144000" cy="1196752"/>
          </a:xfrm>
          <a:effectLst>
            <a:outerShdw blurRad="63500" dist="35921" dir="2700000" algn="ctr" rotWithShape="0">
              <a:schemeClr val="tx2">
                <a:alpha val="74998"/>
              </a:schemeClr>
            </a:outerShdw>
          </a:effectLst>
        </p:spPr>
        <p:txBody>
          <a:bodyPr anchor="ctr"/>
          <a:lstStyle/>
          <a:p>
            <a:pPr>
              <a:defRPr/>
            </a:pPr>
            <a:r>
              <a:rPr lang="en-US" sz="5400" b="1">
                <a:effectLst>
                  <a:glow rad="127000">
                    <a:schemeClr val="tx1"/>
                  </a:glow>
                </a:effectLst>
                <a:latin typeface="Arial" charset="0"/>
                <a:ea typeface="ＭＳ Ｐゴシック" charset="0"/>
                <a:cs typeface="ＭＳ Ｐゴシック" charset="0"/>
              </a:rPr>
              <a:t>II.	</a:t>
            </a:r>
            <a:r>
              <a:rPr lang="en-US" sz="5400" b="1">
                <a:solidFill>
                  <a:srgbClr val="FFFF00"/>
                </a:solidFill>
                <a:effectLst>
                  <a:glow rad="127000">
                    <a:schemeClr val="tx1"/>
                  </a:glow>
                </a:effectLst>
                <a:latin typeface="Arial" charset="0"/>
                <a:ea typeface="ＭＳ Ｐゴシック" charset="0"/>
                <a:cs typeface="ＭＳ Ｐゴシック" charset="0"/>
              </a:rPr>
              <a:t>Lead</a:t>
            </a:r>
            <a:r>
              <a:rPr lang="en-US" sz="5400" b="1">
                <a:effectLst>
                  <a:glow rad="127000">
                    <a:schemeClr val="tx1"/>
                  </a:glow>
                </a:effectLst>
                <a:latin typeface="Arial" charset="0"/>
                <a:ea typeface="ＭＳ Ｐゴシック" charset="0"/>
                <a:cs typeface="ＭＳ Ｐゴシック" charset="0"/>
              </a:rPr>
              <a:t> people to God so they</a:t>
            </a:r>
            <a:r>
              <a:rPr lang="uk-UA" sz="5400" b="1">
                <a:effectLst>
                  <a:glow rad="127000">
                    <a:schemeClr val="tx1"/>
                  </a:glow>
                </a:effectLst>
                <a:latin typeface="Arial" charset="0"/>
                <a:ea typeface="ＭＳ Ｐゴシック" charset="0"/>
                <a:cs typeface="ＭＳ Ｐゴシック" charset="0"/>
              </a:rPr>
              <a:t>'</a:t>
            </a:r>
            <a:r>
              <a:rPr lang="en-US" sz="5400" b="1" err="1">
                <a:effectLst>
                  <a:glow rad="127000">
                    <a:schemeClr val="tx1"/>
                  </a:glow>
                </a:effectLst>
                <a:latin typeface="Arial" charset="0"/>
                <a:ea typeface="ＭＳ Ｐゴシック" charset="0"/>
                <a:cs typeface="ＭＳ Ｐゴシック" charset="0"/>
              </a:rPr>
              <a:t>ll</a:t>
            </a:r>
            <a:r>
              <a:rPr lang="en-US" sz="5400" b="1">
                <a:effectLst>
                  <a:glow rad="127000">
                    <a:schemeClr val="tx1"/>
                  </a:glow>
                </a:effectLst>
                <a:latin typeface="Arial" charset="0"/>
                <a:ea typeface="ＭＳ Ｐゴシック" charset="0"/>
                <a:cs typeface="ＭＳ Ｐゴシック" charset="0"/>
              </a:rPr>
              <a:t> praise him (5:14-16). </a:t>
            </a:r>
          </a:p>
        </p:txBody>
      </p:sp>
      <p:sp>
        <p:nvSpPr>
          <p:cNvPr id="5" name="Rectangle 2"/>
          <p:cNvSpPr txBox="1">
            <a:spLocks noChangeArrowheads="1"/>
          </p:cNvSpPr>
          <p:nvPr/>
        </p:nvSpPr>
        <p:spPr bwMode="auto">
          <a:xfrm>
            <a:off x="871" y="6647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Subtitle</a:t>
            </a:r>
            <a:endParaRPr kumimoji="0" lang="en-US" sz="2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839041391"/>
      </p:ext>
    </p:extLst>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503764"/>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50799"/>
            <a:ext cx="9144000" cy="1196752"/>
          </a:xfrm>
          <a:effectLst>
            <a:outerShdw blurRad="63500" dist="35921" dir="2700000" algn="ctr" rotWithShape="0">
              <a:schemeClr val="tx2">
                <a:alpha val="74998"/>
              </a:schemeClr>
            </a:outerShdw>
          </a:effectLst>
        </p:spPr>
        <p:txBody>
          <a:bodyPr anchor="ctr"/>
          <a:lstStyle/>
          <a:p>
            <a:pPr>
              <a:defRPr/>
            </a:pPr>
            <a:r>
              <a:rPr lang="en-US" sz="5400" b="1">
                <a:effectLst>
                  <a:glow rad="127000">
                    <a:schemeClr val="tx1"/>
                  </a:glow>
                </a:effectLst>
                <a:latin typeface="Arial" charset="0"/>
                <a:ea typeface="ＭＳ Ｐゴシック" charset="0"/>
                <a:cs typeface="ＭＳ Ｐゴシック" charset="0"/>
              </a:rPr>
              <a:t>Be involved</a:t>
            </a:r>
            <a:r>
              <a:rPr lang="is-IS" sz="5400" b="1">
                <a:effectLst>
                  <a:glow rad="127000">
                    <a:schemeClr val="tx1"/>
                  </a:glow>
                </a:effectLst>
                <a:latin typeface="Arial" charset="0"/>
                <a:ea typeface="ＭＳ Ｐゴシック" charset="0"/>
                <a:cs typeface="ＭＳ Ｐゴシック" charset="0"/>
              </a:rPr>
              <a:t>…</a:t>
            </a:r>
            <a:endParaRPr lang="en-US" sz="5400" b="1">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011764"/>
            <a:ext cx="9144000" cy="5090984"/>
          </a:xfrm>
          <a:prstGeom prst="rect">
            <a:avLst/>
          </a:prstGeom>
        </p:spPr>
      </p:pic>
      <p:sp>
        <p:nvSpPr>
          <p:cNvPr id="5" name="Rectangle 2"/>
          <p:cNvSpPr txBox="1">
            <a:spLocks noChangeArrowheads="1"/>
          </p:cNvSpPr>
          <p:nvPr/>
        </p:nvSpPr>
        <p:spPr bwMode="auto">
          <a:xfrm>
            <a:off x="-16373" y="1011764"/>
            <a:ext cx="9144000" cy="50909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Both metaphors of salt and light raise important questions about Christian involvement in society regarding all forms of separatism or withdrawal. We are not called to control secular power structures; neither are we promised that we can Christianize the legislation and values of the world.  But we must remain active preservative agents, indeed irritants, in calling the world to heed God</a:t>
            </a:r>
            <a:r>
              <a:rPr kumimoji="0" lang="uk-UA"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s standards.  We dare not form isolated Christian enclaves to which the world pays no attention.</a:t>
            </a:r>
            <a:r>
              <a:rPr kumimoji="0" lang="ru-RU"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 </a:t>
            </a:r>
            <a:endParaRPr kumimoji="0" lang="en-US" sz="12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6373" y="5960540"/>
            <a:ext cx="9144000" cy="10396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Craig Blomberg, </a:t>
            </a:r>
            <a:r>
              <a:rPr kumimoji="0" lang="en-US" sz="2000" b="1" i="1"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Matthew</a:t>
            </a:r>
            <a:r>
              <a:rPr kumimoji="0" lang="en-US" sz="2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 NAC (Nashville: Broadman, 1992), 103 </a:t>
            </a:r>
            <a:endParaRPr kumimoji="0" lang="en-US" sz="105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7795681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0F5B7F-FE4C-48AC-B425-26DDC2EAFC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b. The Relation of the King to the Law </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fi-FI" sz="2800" b="1" i="1" kern="0">
                <a:solidFill>
                  <a:srgbClr val="FFFFFF"/>
                </a:solidFill>
                <a:effectLst>
                  <a:outerShdw blurRad="38100" dist="38100" dir="2700000" algn="tl">
                    <a:srgbClr val="000000"/>
                  </a:outerShdw>
                </a:effectLst>
                <a:latin typeface="Arial"/>
                <a:ea typeface="ＭＳ Ｐゴシック" charset="0"/>
                <a:cs typeface="Arial"/>
              </a:rPr>
              <a:t>§ 55</a:t>
            </a:r>
          </a:p>
          <a:p>
            <a:pPr algn="ctr" defTabSz="914400" fontAlgn="base">
              <a:spcBef>
                <a:spcPct val="20000"/>
              </a:spcBef>
              <a:buClr>
                <a:srgbClr val="FFCC00"/>
              </a:buClr>
              <a:buSzPct val="70000"/>
              <a:defRPr/>
            </a:pPr>
            <a:r>
              <a:rPr lang="fi-FI" sz="2800" b="1" i="1" kern="0">
                <a:solidFill>
                  <a:srgbClr val="FFFFFF"/>
                </a:solidFill>
                <a:effectLst>
                  <a:outerShdw blurRad="38100" dist="38100" dir="2700000" algn="tl">
                    <a:srgbClr val="000000"/>
                  </a:outerShdw>
                </a:effectLst>
                <a:latin typeface="Arial"/>
                <a:ea typeface="ＭＳ Ｐゴシック" charset="0"/>
                <a:cs typeface="Arial"/>
              </a:rPr>
              <a:t>Matthew 5:17–7:6; Luke 6:27-42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958702"/>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a:solidFill>
                  <a:srgbClr val="FFFFFF"/>
                </a:solidFill>
                <a:effectLst>
                  <a:glow rad="228600">
                    <a:srgbClr val="220011"/>
                  </a:glow>
                </a:effectLst>
                <a:latin typeface="Arial"/>
                <a:ea typeface="ＭＳ Ｐゴシック" charset="0"/>
                <a:cs typeface="Arial"/>
              </a:rPr>
              <a:t>Jesus fulfills the Law by replacing Pharisaic views and practices with kingdom entrance in Christ's righteousness rather than in the Law</a:t>
            </a:r>
          </a:p>
        </p:txBody>
      </p:sp>
    </p:spTree>
    <p:extLst>
      <p:ext uri="{BB962C8B-B14F-4D97-AF65-F5344CB8AC3E}">
        <p14:creationId xmlns:p14="http://schemas.microsoft.com/office/powerpoint/2010/main" val="1756823890"/>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E11BBA-7B22-4C72-924A-1127A62EE9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(1) The Fulfiller</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5:17-20</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fulfills all that the Law and prophets required, so Pharisaic righteousness cannot save as it misconstrues the Law's true intent</a:t>
            </a:r>
            <a:endParaRPr lang="en-US" sz="3200" b="1" kern="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460318820"/>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6BED5F-5686-41B9-805E-429CB9A8BD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(2) Rejection of traditional interpretation of the law</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5:21-48</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a:solidFill>
                  <a:srgbClr val="FFFFFF"/>
                </a:solidFill>
                <a:effectLst>
                  <a:glow rad="228600">
                    <a:srgbClr val="220011"/>
                  </a:glow>
                </a:effectLst>
                <a:latin typeface="Arial"/>
                <a:ea typeface="ＭＳ Ｐゴシック" charset="0"/>
                <a:cs typeface="Arial"/>
              </a:rPr>
              <a:t>Pharisees misinterpreted the Law, so it saved no one and neglected the second table of the law about proper conduct toward others </a:t>
            </a:r>
          </a:p>
        </p:txBody>
      </p:sp>
    </p:spTree>
    <p:extLst>
      <p:ext uri="{BB962C8B-B14F-4D97-AF65-F5344CB8AC3E}">
        <p14:creationId xmlns:p14="http://schemas.microsoft.com/office/powerpoint/2010/main" val="27531068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821704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0877C5-DC93-4E84-9F12-0BA4C9A73E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(a) Murder</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5:21-26</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2900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Exceeding Pharisaic righteousness preserves life and avoids the anger, hatred, and unreconciled relationships that lead to murder</a:t>
            </a:r>
            <a:endParaRPr lang="en-US" sz="3200" b="1" kern="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394895686"/>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a:solidFill>
                  <a:schemeClr val="tx2"/>
                </a:solidFill>
                <a:effectLst>
                  <a:glow rad="127000">
                    <a:schemeClr val="bg1"/>
                  </a:glow>
                </a:effectLst>
                <a:latin typeface="Arial" charset="0"/>
                <a:ea typeface="ＭＳ Ｐゴシック" charset="0"/>
                <a:cs typeface="ＭＳ Ｐゴシック" charset="0"/>
              </a:rPr>
              <a:t>How can you sustain great </a:t>
            </a:r>
            <a:r>
              <a:rPr lang="en-US" b="1">
                <a:solidFill>
                  <a:srgbClr val="800000"/>
                </a:solidFill>
                <a:effectLst>
                  <a:glow rad="127000">
                    <a:schemeClr val="bg1"/>
                  </a:glow>
                </a:effectLst>
                <a:latin typeface="Arial" charset="0"/>
                <a:ea typeface="ＭＳ Ｐゴシック" charset="0"/>
                <a:cs typeface="ＭＳ Ｐゴシック" charset="0"/>
              </a:rPr>
              <a:t>relationships</a:t>
            </a:r>
            <a:r>
              <a:rPr lang="en-US" b="1">
                <a:solidFill>
                  <a:schemeClr val="tx2"/>
                </a:solidFill>
                <a:effectLst>
                  <a:glow rad="127000">
                    <a:schemeClr val="bg1"/>
                  </a:glow>
                </a:effectLst>
                <a:latin typeface="Arial" charset="0"/>
                <a:ea typeface="ＭＳ Ｐゴシック" charset="0"/>
                <a:cs typeface="ＭＳ Ｐゴシック" charset="0"/>
              </a:rPr>
              <a:t>?</a:t>
            </a:r>
          </a:p>
        </p:txBody>
      </p:sp>
      <p:pic>
        <p:nvPicPr>
          <p:cNvPr id="3" name="Picture 2"/>
          <p:cNvPicPr>
            <a:picLocks noChangeAspect="1"/>
          </p:cNvPicPr>
          <p:nvPr/>
        </p:nvPicPr>
        <p:blipFill>
          <a:blip r:embed="rId4"/>
          <a:stretch>
            <a:fillRect/>
          </a:stretch>
        </p:blipFill>
        <p:spPr>
          <a:xfrm>
            <a:off x="722677" y="1830847"/>
            <a:ext cx="7548278" cy="5027153"/>
          </a:xfrm>
          <a:prstGeom prst="rect">
            <a:avLst/>
          </a:prstGeom>
        </p:spPr>
      </p:pic>
    </p:spTree>
    <p:extLst>
      <p:ext uri="{BB962C8B-B14F-4D97-AF65-F5344CB8AC3E}">
        <p14:creationId xmlns:p14="http://schemas.microsoft.com/office/powerpoint/2010/main" val="2235651599"/>
      </p:ext>
    </p:extLst>
  </p:cSld>
  <p:clrMapOvr>
    <a:overrideClrMapping bg1="lt1" tx1="dk1" bg2="lt2" tx2="dk2" accent1="accent1" accent2="accent2" accent3="accent3" accent4="accent4" accent5="accent5" accent6="accent6" hlink="hlink" folHlink="folHlink"/>
  </p:clrMapOvr>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7063" r="3293"/>
          <a:stretch/>
        </p:blipFill>
        <p:spPr>
          <a:xfrm>
            <a:off x="0" y="49784"/>
            <a:ext cx="9144000" cy="680821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a:effectLst>
                  <a:glow rad="127000">
                    <a:schemeClr val="tx1"/>
                  </a:glow>
                </a:effectLst>
                <a:latin typeface="Arial" charset="0"/>
                <a:ea typeface="ＭＳ Ｐゴシック" charset="0"/>
                <a:cs typeface="ＭＳ Ｐゴシック" charset="0"/>
              </a:rPr>
              <a:t>I. Watch your </a:t>
            </a:r>
            <a:r>
              <a:rPr lang="en-US" sz="4800" b="1">
                <a:solidFill>
                  <a:srgbClr val="FFFF00"/>
                </a:solidFill>
                <a:effectLst>
                  <a:glow rad="127000">
                    <a:schemeClr val="tx1"/>
                  </a:glow>
                </a:effectLst>
                <a:latin typeface="Arial" charset="0"/>
                <a:ea typeface="ＭＳ Ｐゴシック" charset="0"/>
                <a:cs typeface="ＭＳ Ｐゴシック" charset="0"/>
              </a:rPr>
              <a:t>anger</a:t>
            </a:r>
            <a:r>
              <a:rPr lang="en-US" sz="4800" b="1">
                <a:effectLst>
                  <a:glow rad="127000">
                    <a:schemeClr val="tx1"/>
                  </a:glow>
                </a:effectLst>
                <a:latin typeface="Arial" charset="0"/>
                <a:ea typeface="ＭＳ Ｐゴシック" charset="0"/>
                <a:cs typeface="ＭＳ Ｐゴシック" charset="0"/>
              </a:rPr>
              <a:t> (21-22).</a:t>
            </a:r>
          </a:p>
        </p:txBody>
      </p:sp>
    </p:spTree>
    <p:extLst>
      <p:ext uri="{BB962C8B-B14F-4D97-AF65-F5344CB8AC3E}">
        <p14:creationId xmlns:p14="http://schemas.microsoft.com/office/powerpoint/2010/main" val="751811638"/>
      </p:ext>
    </p:extLst>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ayer Religious Stock Image.jpg"/>
          <p:cNvPicPr>
            <a:picLocks noChangeAspect="1"/>
          </p:cNvPicPr>
          <p:nvPr/>
        </p:nvPicPr>
        <p:blipFill rotWithShape="1">
          <a:blip r:embed="rId3">
            <a:extLst>
              <a:ext uri="{28A0092B-C50C-407E-A947-70E740481C1C}">
                <a14:useLocalDpi xmlns:a14="http://schemas.microsoft.com/office/drawing/2010/main" val="0"/>
              </a:ext>
            </a:extLst>
          </a:blip>
          <a:srcRect l="11837"/>
          <a:stretch/>
        </p:blipFill>
        <p:spPr>
          <a:xfrm>
            <a:off x="0" y="-55181"/>
            <a:ext cx="9144000" cy="691318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833870" y="49784"/>
            <a:ext cx="5310129" cy="3223994"/>
          </a:xfrm>
          <a:effectLst>
            <a:outerShdw blurRad="63500" dist="35921" dir="2700000" algn="ctr" rotWithShape="0">
              <a:schemeClr val="tx2">
                <a:alpha val="74998"/>
              </a:schemeClr>
            </a:outerShdw>
          </a:effectLst>
        </p:spPr>
        <p:txBody>
          <a:bodyPr anchor="t"/>
          <a:lstStyle/>
          <a:p>
            <a:pPr>
              <a:defRPr/>
            </a:pPr>
            <a:r>
              <a:rPr lang="en-US" sz="4800" b="1">
                <a:effectLst>
                  <a:glow rad="127000">
                    <a:schemeClr val="tx1"/>
                  </a:glow>
                </a:effectLst>
                <a:latin typeface="Arial" charset="0"/>
                <a:ea typeface="ＭＳ Ｐゴシック" charset="0"/>
                <a:cs typeface="ＭＳ Ｐゴシック" charset="0"/>
              </a:rPr>
              <a:t>II. Watch your </a:t>
            </a:r>
            <a:r>
              <a:rPr lang="en-US" sz="4800" b="1">
                <a:solidFill>
                  <a:srgbClr val="FFFF00"/>
                </a:solidFill>
                <a:effectLst>
                  <a:glow rad="127000">
                    <a:schemeClr val="tx1"/>
                  </a:glow>
                </a:effectLst>
                <a:latin typeface="Arial" charset="0"/>
                <a:ea typeface="ＭＳ Ｐゴシック" charset="0"/>
                <a:cs typeface="ＭＳ Ｐゴシック" charset="0"/>
              </a:rPr>
              <a:t>worship</a:t>
            </a:r>
            <a:r>
              <a:rPr lang="en-US" sz="4800" b="1">
                <a:effectLst>
                  <a:glow rad="127000">
                    <a:schemeClr val="tx1"/>
                  </a:glow>
                </a:effectLst>
                <a:latin typeface="Arial" charset="0"/>
                <a:ea typeface="ＭＳ Ｐゴシック" charset="0"/>
                <a:cs typeface="ＭＳ Ｐゴシック" charset="0"/>
              </a:rPr>
              <a:t> (23-24).</a:t>
            </a:r>
          </a:p>
        </p:txBody>
      </p:sp>
    </p:spTree>
    <p:extLst>
      <p:ext uri="{BB962C8B-B14F-4D97-AF65-F5344CB8AC3E}">
        <p14:creationId xmlns:p14="http://schemas.microsoft.com/office/powerpoint/2010/main" val="1789150949"/>
      </p:ext>
    </p:extLst>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reak the Chains Christian wallpap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a:effectLst>
                  <a:glow rad="127000">
                    <a:schemeClr val="tx1"/>
                  </a:glow>
                </a:effectLst>
                <a:latin typeface="Arial" charset="0"/>
                <a:ea typeface="ＭＳ Ｐゴシック" charset="0"/>
                <a:cs typeface="ＭＳ Ｐゴシック" charset="0"/>
              </a:rPr>
              <a:t>III. Watch your </a:t>
            </a:r>
            <a:r>
              <a:rPr lang="en-US" sz="4800" b="1">
                <a:solidFill>
                  <a:srgbClr val="FFFF00"/>
                </a:solidFill>
                <a:effectLst>
                  <a:glow rad="127000">
                    <a:schemeClr val="tx1"/>
                  </a:glow>
                </a:effectLst>
                <a:latin typeface="Arial" charset="0"/>
                <a:ea typeface="ＭＳ Ｐゴシック" charset="0"/>
                <a:cs typeface="ＭＳ Ｐゴシック" charset="0"/>
              </a:rPr>
              <a:t>money</a:t>
            </a:r>
            <a:r>
              <a:rPr lang="en-US" sz="4800" b="1">
                <a:effectLst>
                  <a:glow rad="127000">
                    <a:schemeClr val="tx1"/>
                  </a:glow>
                </a:effectLst>
                <a:latin typeface="Arial" charset="0"/>
                <a:ea typeface="ＭＳ Ｐゴシック" charset="0"/>
                <a:cs typeface="ＭＳ Ｐゴシック" charset="0"/>
              </a:rPr>
              <a:t> (25-26).</a:t>
            </a:r>
          </a:p>
        </p:txBody>
      </p:sp>
    </p:spTree>
    <p:extLst>
      <p:ext uri="{BB962C8B-B14F-4D97-AF65-F5344CB8AC3E}">
        <p14:creationId xmlns:p14="http://schemas.microsoft.com/office/powerpoint/2010/main" val="1701537375"/>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20002E-7DF8-442B-9221-A04188469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(b) Adultery</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5:27-30</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Exceeding Pharisaic righteousness will be faithful to one's spouse but also remove lust and its causes that lead to adultery</a:t>
            </a:r>
            <a:endParaRPr lang="en-US" sz="3200" b="1" kern="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5444641"/>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74489D-0712-4F23-A55F-1BA1D525B7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(c) Divorce</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5:31-32</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Exceeding Pharisaic righteousness avoids not only legal divorce but all divorce lest the divorcee commit adultery when she remarries</a:t>
            </a:r>
            <a:endParaRPr lang="en-US" sz="3200" b="1" kern="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407235078"/>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a:solidFill>
                  <a:schemeClr val="tx2"/>
                </a:solidFill>
                <a:effectLst>
                  <a:glow rad="127000">
                    <a:schemeClr val="bg1"/>
                  </a:glow>
                </a:effectLst>
                <a:latin typeface="Arial" charset="0"/>
                <a:ea typeface="ＭＳ Ｐゴシック" charset="0"/>
                <a:cs typeface="ＭＳ Ｐゴシック" charset="0"/>
              </a:rPr>
              <a:t>How can you </a:t>
            </a:r>
            <a:r>
              <a:rPr lang="en-US" sz="4800" b="1">
                <a:solidFill>
                  <a:srgbClr val="800000"/>
                </a:solidFill>
                <a:effectLst>
                  <a:glow rad="127000">
                    <a:schemeClr val="bg1"/>
                  </a:glow>
                </a:effectLst>
                <a:latin typeface="Chalkduster"/>
                <a:ea typeface="ＭＳ Ｐゴシック" charset="0"/>
                <a:cs typeface="Chalkduster"/>
              </a:rPr>
              <a:t>defend</a:t>
            </a:r>
            <a:r>
              <a:rPr lang="en-US" sz="4800" b="1">
                <a:solidFill>
                  <a:schemeClr val="tx2"/>
                </a:solidFill>
                <a:effectLst>
                  <a:glow rad="127000">
                    <a:schemeClr val="bg1"/>
                  </a:glow>
                </a:effectLst>
                <a:latin typeface="Arial" charset="0"/>
                <a:ea typeface="ＭＳ Ｐゴシック" charset="0"/>
                <a:cs typeface="ＭＳ Ｐゴシック" charset="0"/>
              </a:rPr>
              <a:t> </a:t>
            </a:r>
            <a:r>
              <a:rPr lang="en-US" b="1">
                <a:solidFill>
                  <a:schemeClr val="tx2"/>
                </a:solidFill>
                <a:effectLst>
                  <a:glow rad="127000">
                    <a:schemeClr val="bg1"/>
                  </a:glow>
                </a:effectLst>
                <a:latin typeface="Arial" charset="0"/>
                <a:ea typeface="ＭＳ Ｐゴシック" charset="0"/>
                <a:cs typeface="ＭＳ Ｐゴシック" charset="0"/>
              </a:rPr>
              <a:t>marriage?</a:t>
            </a:r>
          </a:p>
        </p:txBody>
      </p:sp>
      <p:pic>
        <p:nvPicPr>
          <p:cNvPr id="2" name="Picture 1"/>
          <p:cNvPicPr>
            <a:picLocks noChangeAspect="1"/>
          </p:cNvPicPr>
          <p:nvPr/>
        </p:nvPicPr>
        <p:blipFill>
          <a:blip r:embed="rId3"/>
          <a:stretch>
            <a:fillRect/>
          </a:stretch>
        </p:blipFill>
        <p:spPr>
          <a:xfrm>
            <a:off x="1784184" y="2103941"/>
            <a:ext cx="5080000" cy="4000500"/>
          </a:xfrm>
          <a:prstGeom prst="rect">
            <a:avLst/>
          </a:prstGeom>
        </p:spPr>
      </p:pic>
      <p:sp>
        <p:nvSpPr>
          <p:cNvPr id="5" name="Rectangle 2"/>
          <p:cNvSpPr txBox="1">
            <a:spLocks noChangeArrowheads="1"/>
          </p:cNvSpPr>
          <p:nvPr/>
        </p:nvSpPr>
        <p:spPr bwMode="auto">
          <a:xfrm>
            <a:off x="-185861" y="1499314"/>
            <a:ext cx="9143999" cy="10801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000000"/>
                </a:solidFill>
                <a:effectLst>
                  <a:glow rad="127000">
                    <a:srgbClr val="FFFFFF"/>
                  </a:glow>
                </a:effectLst>
                <a:uLnTx/>
                <a:uFillTx/>
                <a:latin typeface="Arial" charset="0"/>
                <a:ea typeface="ＭＳ Ｐゴシック" charset="0"/>
                <a:cs typeface="ＭＳ Ｐゴシック" charset="0"/>
              </a:rPr>
              <a:t>• 2 ways</a:t>
            </a:r>
          </a:p>
        </p:txBody>
      </p:sp>
    </p:spTree>
    <p:extLst>
      <p:ext uri="{BB962C8B-B14F-4D97-AF65-F5344CB8AC3E}">
        <p14:creationId xmlns:p14="http://schemas.microsoft.com/office/powerpoint/2010/main" val="26609106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494"/>
            <a:ext cx="9144000" cy="1774805"/>
          </a:xfrm>
          <a:effectLst>
            <a:outerShdw blurRad="63500" dist="35921" dir="2700000" algn="ctr" rotWithShape="0">
              <a:schemeClr val="tx2">
                <a:alpha val="74998"/>
              </a:schemeClr>
            </a:outerShdw>
          </a:effectLst>
        </p:spPr>
        <p:txBody>
          <a:bodyPr anchor="ctr"/>
          <a:lstStyle/>
          <a:p>
            <a:pPr>
              <a:defRPr/>
            </a:pPr>
            <a:r>
              <a:rPr lang="en-US" sz="4800" b="1">
                <a:effectLst>
                  <a:glow rad="127000">
                    <a:schemeClr val="tx1"/>
                  </a:glow>
                </a:effectLst>
                <a:latin typeface="Arial" charset="0"/>
                <a:ea typeface="ＭＳ Ｐゴシック" charset="0"/>
                <a:cs typeface="ＭＳ Ｐゴシック" charset="0"/>
              </a:rPr>
              <a:t>I.	Don</a:t>
            </a:r>
            <a:r>
              <a:rPr lang="uk-UA" sz="4800" b="1">
                <a:effectLst>
                  <a:glow rad="127000">
                    <a:schemeClr val="tx1"/>
                  </a:glow>
                </a:effectLst>
                <a:latin typeface="Arial" charset="0"/>
                <a:ea typeface="ＭＳ Ｐゴシック" charset="0"/>
                <a:cs typeface="ＭＳ Ｐゴシック" charset="0"/>
              </a:rPr>
              <a:t>'</a:t>
            </a:r>
            <a:r>
              <a:rPr lang="en-US" sz="4800" b="1">
                <a:effectLst>
                  <a:glow rad="127000">
                    <a:schemeClr val="tx1"/>
                  </a:glow>
                </a:effectLst>
                <a:latin typeface="Arial" charset="0"/>
                <a:ea typeface="ＭＳ Ｐゴシック" charset="0"/>
                <a:cs typeface="ＭＳ Ｐゴシック" charset="0"/>
              </a:rPr>
              <a:t>t let marriage be </a:t>
            </a:r>
            <a:r>
              <a:rPr lang="en-US" sz="4800" b="1">
                <a:solidFill>
                  <a:srgbClr val="FFFF00"/>
                </a:solidFill>
                <a:effectLst>
                  <a:glow rad="127000">
                    <a:schemeClr val="tx1"/>
                  </a:glow>
                </a:effectLst>
                <a:latin typeface="Arial" charset="0"/>
                <a:ea typeface="ＭＳ Ｐゴシック" charset="0"/>
                <a:cs typeface="ＭＳ Ｐゴシック" charset="0"/>
              </a:rPr>
              <a:t>devalued</a:t>
            </a:r>
            <a:r>
              <a:rPr lang="en-US" sz="4800" b="1">
                <a:effectLst>
                  <a:glow rad="127000">
                    <a:schemeClr val="tx1"/>
                  </a:glow>
                </a:effectLst>
                <a:latin typeface="Arial" charset="0"/>
                <a:ea typeface="ＭＳ Ｐゴシック" charset="0"/>
                <a:cs typeface="ＭＳ Ｐゴシック" charset="0"/>
              </a:rPr>
              <a:t> </a:t>
            </a:r>
            <a:r>
              <a:rPr lang="sv-SE" sz="4800" b="1">
                <a:effectLst>
                  <a:glow rad="127000">
                    <a:schemeClr val="tx1"/>
                  </a:glow>
                </a:effectLst>
                <a:latin typeface="Arial" charset="0"/>
                <a:ea typeface="ＭＳ Ｐゴシック" charset="0"/>
                <a:cs typeface="ＭＳ Ｐゴシック" charset="0"/>
              </a:rPr>
              <a:t>(Matt 5:3</a:t>
            </a:r>
            <a:r>
              <a:rPr lang="en-US" sz="4800" b="1">
                <a:effectLst>
                  <a:glow rad="127000">
                    <a:schemeClr val="tx1"/>
                  </a:glow>
                </a:effectLst>
                <a:latin typeface="Arial" charset="0"/>
                <a:ea typeface="ＭＳ Ｐゴシック" charset="0"/>
                <a:cs typeface="ＭＳ Ｐゴシック" charset="0"/>
              </a:rPr>
              <a:t>1). </a:t>
            </a:r>
          </a:p>
        </p:txBody>
      </p:sp>
    </p:spTree>
    <p:extLst>
      <p:ext uri="{BB962C8B-B14F-4D97-AF65-F5344CB8AC3E}">
        <p14:creationId xmlns:p14="http://schemas.microsoft.com/office/powerpoint/2010/main" val="1019352817"/>
      </p:ext>
    </p:extLst>
  </p:cSld>
  <p:clrMapOvr>
    <a:masterClrMapping/>
  </p:clrMapOvr>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6070"/>
            <a:ext cx="8424106" cy="687407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494"/>
            <a:ext cx="9144000" cy="1774805"/>
          </a:xfrm>
          <a:effectLst>
            <a:outerShdw blurRad="63500" dist="35921" dir="2700000" algn="ctr" rotWithShape="0">
              <a:schemeClr val="tx2">
                <a:alpha val="74998"/>
              </a:schemeClr>
            </a:outerShdw>
          </a:effectLst>
        </p:spPr>
        <p:txBody>
          <a:bodyPr anchor="ctr"/>
          <a:lstStyle/>
          <a:p>
            <a:pPr>
              <a:defRPr/>
            </a:pPr>
            <a:r>
              <a:rPr lang="en-US" sz="4800" b="1">
                <a:effectLst>
                  <a:glow rad="127000">
                    <a:schemeClr val="tx1"/>
                  </a:glow>
                </a:effectLst>
                <a:latin typeface="Arial" charset="0"/>
                <a:ea typeface="ＭＳ Ｐゴシック" charset="0"/>
                <a:cs typeface="ＭＳ Ｐゴシック" charset="0"/>
              </a:rPr>
              <a:t>II.	Defend marriage against </a:t>
            </a:r>
            <a:r>
              <a:rPr lang="en-US" sz="4800" b="1">
                <a:solidFill>
                  <a:srgbClr val="FFFF00"/>
                </a:solidFill>
                <a:effectLst>
                  <a:glow rad="127000">
                    <a:schemeClr val="tx1"/>
                  </a:glow>
                </a:effectLst>
                <a:latin typeface="Arial" charset="0"/>
                <a:ea typeface="ＭＳ Ｐゴシック" charset="0"/>
                <a:cs typeface="ＭＳ Ｐゴシック" charset="0"/>
              </a:rPr>
              <a:t>adultery</a:t>
            </a:r>
            <a:r>
              <a:rPr lang="en-US" sz="4800" b="1">
                <a:effectLst>
                  <a:glow rad="127000">
                    <a:schemeClr val="tx1"/>
                  </a:glow>
                </a:effectLst>
                <a:latin typeface="Arial" charset="0"/>
                <a:ea typeface="ＭＳ Ｐゴシック" charset="0"/>
                <a:cs typeface="ＭＳ Ｐゴシック" charset="0"/>
              </a:rPr>
              <a:t> </a:t>
            </a:r>
            <a:r>
              <a:rPr lang="sv-SE" sz="4800" b="1">
                <a:effectLst>
                  <a:glow rad="127000">
                    <a:schemeClr val="tx1"/>
                  </a:glow>
                </a:effectLst>
                <a:latin typeface="Arial" charset="0"/>
                <a:ea typeface="ＭＳ Ｐゴシック" charset="0"/>
                <a:cs typeface="ＭＳ Ｐゴシック" charset="0"/>
              </a:rPr>
              <a:t>(Matt 5:3</a:t>
            </a:r>
            <a:r>
              <a:rPr lang="en-US" sz="4800" b="1">
                <a:effectLst>
                  <a:glow rad="127000">
                    <a:schemeClr val="tx1"/>
                  </a:glow>
                </a:effectLst>
                <a:latin typeface="Arial" charset="0"/>
                <a:ea typeface="ＭＳ Ｐゴシック" charset="0"/>
                <a:cs typeface="ＭＳ Ｐゴシック" charset="0"/>
              </a:rPr>
              <a:t>2).</a:t>
            </a:r>
          </a:p>
        </p:txBody>
      </p:sp>
    </p:spTree>
    <p:extLst>
      <p:ext uri="{BB962C8B-B14F-4D97-AF65-F5344CB8AC3E}">
        <p14:creationId xmlns:p14="http://schemas.microsoft.com/office/powerpoint/2010/main" val="258240817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584547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F6A163-2EDA-433E-83E9-3D518905E6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(d) Oaths</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5:33-37</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Exceeding Pharisaic righteousness avoids not only taking ambiguous oaths but also speaks so oath-taking is unnecessary</a:t>
            </a:r>
            <a:endParaRPr lang="en-US" sz="3200" b="1" kern="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884538536"/>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A7F791-E1F3-4989-9D52-EC27F6975A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(e) Retaliation</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5:38-42</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Exceeding Pharisaic righteousness not only avoids retaliation but also gives up rights in godliness</a:t>
            </a:r>
            <a:endParaRPr lang="en-US" sz="3200" b="1" kern="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309532116"/>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59BF4F-6ACA-42AB-9525-12ABD48155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(f) Love</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fi-FI" sz="2800" b="1" i="1" kern="0">
                <a:solidFill>
                  <a:srgbClr val="FFFFFF"/>
                </a:solidFill>
                <a:effectLst>
                  <a:outerShdw blurRad="38100" dist="38100" dir="2700000" algn="tl">
                    <a:srgbClr val="000000"/>
                  </a:outerShdw>
                </a:effectLst>
                <a:latin typeface="Arial"/>
                <a:ea typeface="ＭＳ Ｐゴシック" charset="0"/>
                <a:cs typeface="Arial"/>
              </a:rPr>
              <a:t>Matthew 5:43-48; Luke 6:27-30, 32-36</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14328"/>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Exceeding Pharisaic righteousness not only loves a neighbor who repays favors but loves his enemy who will never repay favors</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315081623"/>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b="1">
                <a:effectLst>
                  <a:glow rad="127000">
                    <a:schemeClr val="tx1"/>
                  </a:glow>
                </a:effectLst>
                <a:latin typeface="Arial" charset="0"/>
                <a:ea typeface="ＭＳ Ｐゴシック" charset="0"/>
                <a:cs typeface="ＭＳ Ｐゴシック" charset="0"/>
              </a:rPr>
              <a:t>Enemies: The </a:t>
            </a:r>
            <a:r>
              <a:rPr lang="en-US" b="1">
                <a:solidFill>
                  <a:srgbClr val="FFFF00"/>
                </a:solidFill>
                <a:effectLst>
                  <a:glow rad="127000">
                    <a:schemeClr val="tx1"/>
                  </a:glow>
                </a:effectLst>
                <a:latin typeface="Arial" charset="0"/>
                <a:ea typeface="ＭＳ Ｐゴシック" charset="0"/>
                <a:cs typeface="ＭＳ Ｐゴシック" charset="0"/>
              </a:rPr>
              <a:t>How</a:t>
            </a:r>
            <a:r>
              <a:rPr lang="en-US" b="1">
                <a:effectLst>
                  <a:glow rad="127000">
                    <a:schemeClr val="tx1"/>
                  </a:glow>
                </a:effectLst>
                <a:latin typeface="Arial" charset="0"/>
                <a:ea typeface="ＭＳ Ｐゴシック" charset="0"/>
                <a:cs typeface="ＭＳ Ｐゴシック" charset="0"/>
              </a:rPr>
              <a:t> and </a:t>
            </a:r>
            <a:r>
              <a:rPr lang="en-US" b="1">
                <a:solidFill>
                  <a:srgbClr val="FFFF00"/>
                </a:solidFill>
                <a:effectLst>
                  <a:glow rad="127000">
                    <a:schemeClr val="tx1"/>
                  </a:glow>
                </a:effectLst>
                <a:latin typeface="Arial" charset="0"/>
                <a:ea typeface="ＭＳ Ｐゴシック" charset="0"/>
                <a:cs typeface="ＭＳ Ｐゴシック" charset="0"/>
              </a:rPr>
              <a:t>Why</a:t>
            </a:r>
          </a:p>
        </p:txBody>
      </p:sp>
      <p:pic>
        <p:nvPicPr>
          <p:cNvPr id="2" name="Picture 1"/>
          <p:cNvPicPr>
            <a:picLocks noChangeAspect="1"/>
          </p:cNvPicPr>
          <p:nvPr/>
        </p:nvPicPr>
        <p:blipFill>
          <a:blip r:embed="rId3"/>
          <a:stretch>
            <a:fillRect/>
          </a:stretch>
        </p:blipFill>
        <p:spPr>
          <a:xfrm>
            <a:off x="-16710" y="859196"/>
            <a:ext cx="9243593" cy="4384104"/>
          </a:xfrm>
          <a:prstGeom prst="rect">
            <a:avLst/>
          </a:prstGeom>
        </p:spPr>
      </p:pic>
      <p:sp>
        <p:nvSpPr>
          <p:cNvPr id="5" name="Rectangle 2"/>
          <p:cNvSpPr txBox="1">
            <a:spLocks noChangeArrowheads="1"/>
          </p:cNvSpPr>
          <p:nvPr/>
        </p:nvSpPr>
        <p:spPr bwMode="auto">
          <a:xfrm>
            <a:off x="-16710" y="5243300"/>
            <a:ext cx="4191854" cy="16147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00"/>
                </a:solidFill>
                <a:effectLst>
                  <a:glow rad="127000">
                    <a:srgbClr val="000000"/>
                  </a:glow>
                </a:effectLst>
                <a:uLnTx/>
                <a:uFillTx/>
                <a:latin typeface="Arial" charset="0"/>
                <a:ea typeface="ＭＳ Ｐゴシック" charset="0"/>
                <a:cs typeface="ＭＳ Ｐゴシック" charset="0"/>
              </a:rPr>
              <a:t>How</a:t>
            </a:r>
            <a:r>
              <a:rPr kumimoji="0" lang="en-US" sz="36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 to treat your enemy (43-44)</a:t>
            </a:r>
          </a:p>
        </p:txBody>
      </p:sp>
      <p:sp>
        <p:nvSpPr>
          <p:cNvPr id="6" name="Rectangle 2"/>
          <p:cNvSpPr txBox="1">
            <a:spLocks noChangeArrowheads="1"/>
          </p:cNvSpPr>
          <p:nvPr/>
        </p:nvSpPr>
        <p:spPr bwMode="auto">
          <a:xfrm>
            <a:off x="4175145" y="5268084"/>
            <a:ext cx="4968856" cy="16147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00"/>
                </a:solidFill>
                <a:effectLst>
                  <a:glow rad="127000">
                    <a:srgbClr val="000000"/>
                  </a:glow>
                </a:effectLst>
                <a:uLnTx/>
                <a:uFillTx/>
                <a:latin typeface="Arial" charset="0"/>
                <a:ea typeface="ＭＳ Ｐゴシック" charset="0"/>
                <a:cs typeface="ＭＳ Ｐゴシック" charset="0"/>
              </a:rPr>
              <a:t>Why</a:t>
            </a:r>
            <a:r>
              <a:rPr kumimoji="0" lang="en-US" sz="36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 treat your enemy like that (45-48)</a:t>
            </a:r>
          </a:p>
        </p:txBody>
      </p:sp>
    </p:spTree>
    <p:extLst>
      <p:ext uri="{BB962C8B-B14F-4D97-AF65-F5344CB8AC3E}">
        <p14:creationId xmlns:p14="http://schemas.microsoft.com/office/powerpoint/2010/main" val="11653611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026708"/>
          </a:xfrm>
          <a:effectLst>
            <a:outerShdw blurRad="63500" dist="35921" dir="2700000" algn="ctr" rotWithShape="0">
              <a:schemeClr val="tx2">
                <a:alpha val="74998"/>
              </a:schemeClr>
            </a:outerShdw>
          </a:effectLst>
        </p:spPr>
        <p:txBody>
          <a:bodyPr anchor="t"/>
          <a:lstStyle/>
          <a:p>
            <a:pPr>
              <a:defRPr/>
            </a:pPr>
            <a:r>
              <a:rPr lang="en-US" sz="4800" b="1">
                <a:effectLst>
                  <a:glow rad="127000">
                    <a:schemeClr val="tx1"/>
                  </a:glow>
                </a:effectLst>
                <a:latin typeface="Arial" charset="0"/>
                <a:ea typeface="ＭＳ Ｐゴシック" charset="0"/>
                <a:cs typeface="ＭＳ Ｐゴシック" charset="0"/>
              </a:rPr>
              <a:t>I. </a:t>
            </a:r>
            <a:r>
              <a:rPr lang="en-US" sz="4800" b="1">
                <a:solidFill>
                  <a:srgbClr val="FFFF00"/>
                </a:solidFill>
                <a:effectLst>
                  <a:glow rad="127000">
                    <a:schemeClr val="tx1"/>
                  </a:glow>
                </a:effectLst>
                <a:latin typeface="Arial" charset="0"/>
                <a:ea typeface="ＭＳ Ｐゴシック" charset="0"/>
                <a:cs typeface="ＭＳ Ｐゴシック" charset="0"/>
              </a:rPr>
              <a:t>Love</a:t>
            </a:r>
            <a:r>
              <a:rPr lang="en-US" sz="4800" b="1">
                <a:effectLst>
                  <a:glow rad="127000">
                    <a:schemeClr val="tx1"/>
                  </a:glow>
                </a:effectLst>
                <a:latin typeface="Arial" charset="0"/>
                <a:ea typeface="ＭＳ Ｐゴシック" charset="0"/>
                <a:cs typeface="ＭＳ Ｐゴシック" charset="0"/>
              </a:rPr>
              <a:t> and </a:t>
            </a:r>
            <a:r>
              <a:rPr lang="en-US" sz="4800" b="1">
                <a:solidFill>
                  <a:srgbClr val="FFFF00"/>
                </a:solidFill>
                <a:effectLst>
                  <a:glow rad="127000">
                    <a:schemeClr val="tx1"/>
                  </a:glow>
                </a:effectLst>
                <a:latin typeface="Arial" charset="0"/>
                <a:ea typeface="ＭＳ Ｐゴシック" charset="0"/>
                <a:cs typeface="ＭＳ Ｐゴシック" charset="0"/>
              </a:rPr>
              <a:t>pray for</a:t>
            </a:r>
            <a:r>
              <a:rPr lang="en-US" sz="4800" b="1">
                <a:effectLst>
                  <a:glow rad="127000">
                    <a:schemeClr val="tx1"/>
                  </a:glow>
                </a:effectLst>
                <a:latin typeface="Arial" charset="0"/>
                <a:ea typeface="ＭＳ Ｐゴシック" charset="0"/>
                <a:cs typeface="ＭＳ Ｐゴシック" charset="0"/>
              </a:rPr>
              <a:t> your enemy (5:43-44). </a:t>
            </a:r>
          </a:p>
        </p:txBody>
      </p:sp>
    </p:spTree>
    <p:extLst>
      <p:ext uri="{BB962C8B-B14F-4D97-AF65-F5344CB8AC3E}">
        <p14:creationId xmlns:p14="http://schemas.microsoft.com/office/powerpoint/2010/main" val="3717314196"/>
      </p:ext>
    </p:extLst>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820775"/>
          </a:xfrm>
          <a:effectLst>
            <a:outerShdw blurRad="63500" dist="35921" dir="2700000" algn="ctr" rotWithShape="0">
              <a:schemeClr val="tx2">
                <a:alpha val="74998"/>
              </a:schemeClr>
            </a:outerShdw>
          </a:effectLst>
        </p:spPr>
        <p:txBody>
          <a:bodyPr anchor="t"/>
          <a:lstStyle/>
          <a:p>
            <a:pPr>
              <a:defRPr/>
            </a:pPr>
            <a:r>
              <a:rPr lang="en-US" sz="4800" b="1">
                <a:effectLst>
                  <a:glow rad="127000">
                    <a:schemeClr val="tx1"/>
                  </a:glow>
                </a:effectLst>
                <a:latin typeface="Arial" charset="0"/>
                <a:ea typeface="ＭＳ Ｐゴシック" charset="0"/>
                <a:cs typeface="ＭＳ Ｐゴシック" charset="0"/>
              </a:rPr>
              <a:t>II. Blessing your enemy shows Christ</a:t>
            </a:r>
            <a:r>
              <a:rPr lang="uk-UA" sz="4800" b="1">
                <a:effectLst>
                  <a:glow rad="127000">
                    <a:schemeClr val="tx1"/>
                  </a:glow>
                </a:effectLst>
                <a:latin typeface="Arial" charset="0"/>
                <a:ea typeface="ＭＳ Ｐゴシック" charset="0"/>
                <a:cs typeface="ＭＳ Ｐゴシック" charset="0"/>
              </a:rPr>
              <a:t>'</a:t>
            </a:r>
            <a:r>
              <a:rPr lang="en-US" sz="4800" b="1">
                <a:effectLst>
                  <a:glow rad="127000">
                    <a:schemeClr val="tx1"/>
                  </a:glow>
                </a:effectLst>
                <a:latin typeface="Arial" charset="0"/>
                <a:ea typeface="ＭＳ Ｐゴシック" charset="0"/>
                <a:cs typeface="ＭＳ Ｐゴシック" charset="0"/>
              </a:rPr>
              <a:t>s </a:t>
            </a:r>
            <a:r>
              <a:rPr lang="en-US" sz="4800" b="1">
                <a:solidFill>
                  <a:srgbClr val="FFFF00"/>
                </a:solidFill>
                <a:effectLst>
                  <a:glow rad="127000">
                    <a:schemeClr val="tx1"/>
                  </a:glow>
                </a:effectLst>
                <a:latin typeface="Arial" charset="0"/>
                <a:ea typeface="ＭＳ Ｐゴシック" charset="0"/>
                <a:cs typeface="ＭＳ Ｐゴシック" charset="0"/>
              </a:rPr>
              <a:t>higher</a:t>
            </a:r>
            <a:r>
              <a:rPr lang="en-US" sz="4800" b="1">
                <a:effectLst>
                  <a:glow rad="127000">
                    <a:schemeClr val="tx1"/>
                  </a:glow>
                </a:effectLst>
                <a:latin typeface="Arial" charset="0"/>
                <a:ea typeface="ＭＳ Ｐゴシック" charset="0"/>
                <a:cs typeface="ＭＳ Ｐゴシック" charset="0"/>
              </a:rPr>
              <a:t> law (5:45-48). </a:t>
            </a:r>
          </a:p>
        </p:txBody>
      </p:sp>
      <p:pic>
        <p:nvPicPr>
          <p:cNvPr id="3" name="Picture 2"/>
          <p:cNvPicPr>
            <a:picLocks noChangeAspect="1"/>
          </p:cNvPicPr>
          <p:nvPr/>
        </p:nvPicPr>
        <p:blipFill>
          <a:blip r:embed="rId3"/>
          <a:stretch>
            <a:fillRect/>
          </a:stretch>
        </p:blipFill>
        <p:spPr>
          <a:xfrm>
            <a:off x="0" y="1719943"/>
            <a:ext cx="9144000" cy="5138057"/>
          </a:xfrm>
          <a:prstGeom prst="rect">
            <a:avLst/>
          </a:prstGeom>
        </p:spPr>
      </p:pic>
    </p:spTree>
    <p:extLst>
      <p:ext uri="{BB962C8B-B14F-4D97-AF65-F5344CB8AC3E}">
        <p14:creationId xmlns:p14="http://schemas.microsoft.com/office/powerpoint/2010/main" val="3898441589"/>
      </p:ext>
    </p:extLst>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BE41B8-19FD-44B7-8E0B-48FB606207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(3)	Rejection of the Pharisaic practices of the law</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6:1–7:6; Luke 6:37-42</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398995"/>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2800" b="1" kern="0" dirty="0">
                <a:solidFill>
                  <a:srgbClr val="FFFFFF"/>
                </a:solidFill>
                <a:effectLst>
                  <a:glow rad="228600">
                    <a:srgbClr val="220011"/>
                  </a:glow>
                </a:effectLst>
                <a:latin typeface="Arial"/>
                <a:ea typeface="ＭＳ Ｐゴシック" charset="0"/>
                <a:cs typeface="Arial"/>
              </a:rPr>
              <a:t>Pharisees misinterpreted the Law, so they led no one into the kingdom but only had hypocritical practices for show rather than true  </a:t>
            </a:r>
            <a:r>
              <a:rPr lang="en-GB" sz="2800" b="1" kern="0" dirty="0">
                <a:solidFill>
                  <a:srgbClr val="FFFFFF"/>
                </a:solidFill>
                <a:effectLst>
                  <a:glow rad="228600">
                    <a:srgbClr val="220011"/>
                  </a:glow>
                </a:effectLst>
                <a:latin typeface="Arial"/>
                <a:ea typeface="ＭＳ Ｐゴシック" charset="0"/>
                <a:cs typeface="Arial"/>
              </a:rPr>
              <a:t>righteousness</a:t>
            </a:r>
            <a:endParaRPr lang="en-US" sz="28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06300600"/>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912746"/>
          </a:xfrm>
          <a:effectLst>
            <a:outerShdw blurRad="63500" dist="35921" dir="2700000" algn="ctr" rotWithShape="0">
              <a:schemeClr val="tx2">
                <a:alpha val="74998"/>
              </a:schemeClr>
            </a:outerShdw>
          </a:effectLst>
        </p:spPr>
        <p:txBody>
          <a:bodyPr/>
          <a:lstStyle/>
          <a:p>
            <a:pPr>
              <a:defRPr/>
            </a:pPr>
            <a:r>
              <a:rPr lang="en-US" b="1" i="1">
                <a:effectLst>
                  <a:glow rad="876300">
                    <a:schemeClr val="tx1"/>
                  </a:glow>
                </a:effectLst>
                <a:latin typeface="Arial" charset="0"/>
                <a:ea typeface="ＭＳ Ｐゴシック" charset="0"/>
                <a:cs typeface="ＭＳ Ｐゴシック" charset="0"/>
              </a:rPr>
              <a:t>Parallel Structure (Matt 6)</a:t>
            </a:r>
          </a:p>
        </p:txBody>
      </p:sp>
      <p:sp>
        <p:nvSpPr>
          <p:cNvPr id="4" name="Rectangle 2"/>
          <p:cNvSpPr txBox="1">
            <a:spLocks noChangeArrowheads="1"/>
          </p:cNvSpPr>
          <p:nvPr/>
        </p:nvSpPr>
        <p:spPr bwMode="auto">
          <a:xfrm>
            <a:off x="162333" y="954333"/>
            <a:ext cx="2843212" cy="1838054"/>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800" spc="-100">
                <a:solidFill>
                  <a:srgbClr val="000090"/>
                </a:solidFill>
                <a:latin typeface="Helvetica Neue Black Condensed"/>
                <a:ea typeface="ＭＳ Ｐゴシック" charset="0"/>
                <a:cs typeface="Helvetica Neue Black Condensed"/>
              </a:rPr>
              <a:t>GIVING</a:t>
            </a:r>
            <a:br>
              <a:rPr kumimoji="0" lang="en-US" sz="4800" b="0" i="0" u="none" strike="noStrike" kern="1200" cap="none" spc="-100" normalizeH="0" baseline="0" noProof="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a:ln>
                  <a:noFill/>
                </a:ln>
                <a:solidFill>
                  <a:srgbClr val="000090"/>
                </a:solidFill>
                <a:effectLst/>
                <a:uLnTx/>
                <a:uFillTx/>
                <a:latin typeface="Helvetica Neue Black Condensed"/>
                <a:ea typeface="ＭＳ Ｐゴシック" charset="0"/>
                <a:cs typeface="Helvetica Neue Black Condensed"/>
              </a:rPr>
              <a:t>(1-4)</a:t>
            </a:r>
          </a:p>
        </p:txBody>
      </p:sp>
      <p:sp>
        <p:nvSpPr>
          <p:cNvPr id="5" name="Rectangle 2"/>
          <p:cNvSpPr txBox="1">
            <a:spLocks noChangeArrowheads="1"/>
          </p:cNvSpPr>
          <p:nvPr/>
        </p:nvSpPr>
        <p:spPr bwMode="auto">
          <a:xfrm>
            <a:off x="3179372" y="954333"/>
            <a:ext cx="2843212" cy="1838054"/>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100" normalizeH="0" baseline="0" noProof="0">
                <a:ln>
                  <a:noFill/>
                </a:ln>
                <a:solidFill>
                  <a:srgbClr val="000090"/>
                </a:solidFill>
                <a:effectLst/>
                <a:uLnTx/>
                <a:uFillTx/>
                <a:latin typeface="Helvetica Neue Black Condensed"/>
                <a:ea typeface="ＭＳ Ｐゴシック" charset="0"/>
                <a:cs typeface="Helvetica Neue Black Condensed"/>
              </a:rPr>
              <a:t>PRAYER</a:t>
            </a:r>
            <a:br>
              <a:rPr kumimoji="0" lang="en-US" sz="4800" b="0" i="0" u="none" strike="noStrike" kern="1200" cap="none" spc="-100" normalizeH="0" baseline="0" noProof="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a:ln>
                  <a:noFill/>
                </a:ln>
                <a:solidFill>
                  <a:srgbClr val="000090"/>
                </a:solidFill>
                <a:effectLst/>
                <a:uLnTx/>
                <a:uFillTx/>
                <a:latin typeface="Helvetica Neue Black Condensed"/>
                <a:ea typeface="ＭＳ Ｐゴシック" charset="0"/>
                <a:cs typeface="Helvetica Neue Black Condensed"/>
              </a:rPr>
              <a:t>(5-15)</a:t>
            </a:r>
          </a:p>
        </p:txBody>
      </p:sp>
      <p:sp>
        <p:nvSpPr>
          <p:cNvPr id="6" name="Rectangle 2"/>
          <p:cNvSpPr txBox="1">
            <a:spLocks noChangeArrowheads="1"/>
          </p:cNvSpPr>
          <p:nvPr/>
        </p:nvSpPr>
        <p:spPr bwMode="auto">
          <a:xfrm>
            <a:off x="6196412" y="954333"/>
            <a:ext cx="2843212" cy="1838054"/>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100" normalizeH="0" baseline="0" noProof="0">
                <a:ln>
                  <a:noFill/>
                </a:ln>
                <a:solidFill>
                  <a:srgbClr val="000090"/>
                </a:solidFill>
                <a:effectLst/>
                <a:uLnTx/>
                <a:uFillTx/>
                <a:latin typeface="Helvetica Neue Black Condensed"/>
                <a:ea typeface="ＭＳ Ｐゴシック" charset="0"/>
                <a:cs typeface="Helvetica Neue Black Condensed"/>
              </a:rPr>
              <a:t>FASTING</a:t>
            </a:r>
            <a:br>
              <a:rPr kumimoji="0" lang="en-US" sz="4800" b="0" i="0" u="none" strike="noStrike" kern="1200" cap="none" spc="-100" normalizeH="0" baseline="0" noProof="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a:ln>
                  <a:noFill/>
                </a:ln>
                <a:solidFill>
                  <a:srgbClr val="000090"/>
                </a:solidFill>
                <a:effectLst/>
                <a:uLnTx/>
                <a:uFillTx/>
                <a:latin typeface="Helvetica Neue Black Condensed"/>
                <a:ea typeface="ＭＳ Ｐゴシック" charset="0"/>
                <a:cs typeface="Helvetica Neue Black Condensed"/>
              </a:rPr>
              <a:t>(16-18)</a:t>
            </a:r>
          </a:p>
        </p:txBody>
      </p:sp>
      <p:sp>
        <p:nvSpPr>
          <p:cNvPr id="7" name="Rectangle 2"/>
          <p:cNvSpPr txBox="1">
            <a:spLocks noChangeArrowheads="1"/>
          </p:cNvSpPr>
          <p:nvPr/>
        </p:nvSpPr>
        <p:spPr bwMode="auto">
          <a:xfrm>
            <a:off x="32229" y="2725564"/>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Hypocrites (2)</a:t>
            </a:r>
          </a:p>
        </p:txBody>
      </p:sp>
      <p:sp>
        <p:nvSpPr>
          <p:cNvPr id="8" name="Rectangle 2"/>
          <p:cNvSpPr txBox="1">
            <a:spLocks noChangeArrowheads="1"/>
          </p:cNvSpPr>
          <p:nvPr/>
        </p:nvSpPr>
        <p:spPr bwMode="auto">
          <a:xfrm>
            <a:off x="3042963" y="2725564"/>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Hypocrites (5)</a:t>
            </a:r>
          </a:p>
        </p:txBody>
      </p:sp>
      <p:sp>
        <p:nvSpPr>
          <p:cNvPr id="9" name="Rectangle 2"/>
          <p:cNvSpPr txBox="1">
            <a:spLocks noChangeArrowheads="1"/>
          </p:cNvSpPr>
          <p:nvPr/>
        </p:nvSpPr>
        <p:spPr bwMode="auto">
          <a:xfrm>
            <a:off x="6069488" y="2725564"/>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Hypocrites (16)</a:t>
            </a:r>
          </a:p>
        </p:txBody>
      </p:sp>
      <p:sp>
        <p:nvSpPr>
          <p:cNvPr id="10" name="Rectangle 2"/>
          <p:cNvSpPr txBox="1">
            <a:spLocks noChangeArrowheads="1"/>
          </p:cNvSpPr>
          <p:nvPr/>
        </p:nvSpPr>
        <p:spPr bwMode="auto">
          <a:xfrm>
            <a:off x="32229" y="4311314"/>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Human </a:t>
            </a:r>
            <a:b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b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Reward (2)</a:t>
            </a:r>
          </a:p>
        </p:txBody>
      </p:sp>
      <p:sp>
        <p:nvSpPr>
          <p:cNvPr id="11" name="Rectangle 2"/>
          <p:cNvSpPr txBox="1">
            <a:spLocks noChangeArrowheads="1"/>
          </p:cNvSpPr>
          <p:nvPr/>
        </p:nvSpPr>
        <p:spPr bwMode="auto">
          <a:xfrm>
            <a:off x="3042963" y="4311314"/>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Human </a:t>
            </a:r>
            <a:b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b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Reward (5)</a:t>
            </a:r>
          </a:p>
        </p:txBody>
      </p:sp>
      <p:sp>
        <p:nvSpPr>
          <p:cNvPr id="12" name="Rectangle 2"/>
          <p:cNvSpPr txBox="1">
            <a:spLocks noChangeArrowheads="1"/>
          </p:cNvSpPr>
          <p:nvPr/>
        </p:nvSpPr>
        <p:spPr bwMode="auto">
          <a:xfrm>
            <a:off x="6069488" y="4311314"/>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Human </a:t>
            </a:r>
            <a:b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b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Reward (16)</a:t>
            </a:r>
          </a:p>
        </p:txBody>
      </p:sp>
      <p:sp>
        <p:nvSpPr>
          <p:cNvPr id="13" name="Rectangle 2"/>
          <p:cNvSpPr txBox="1">
            <a:spLocks noChangeArrowheads="1"/>
          </p:cNvSpPr>
          <p:nvPr/>
        </p:nvSpPr>
        <p:spPr bwMode="auto">
          <a:xfrm>
            <a:off x="32229" y="5104188"/>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ＭＳ Ｐゴシック" charset="0"/>
              </a:rPr>
              <a:t>Secret (4)</a:t>
            </a:r>
          </a:p>
        </p:txBody>
      </p:sp>
      <p:sp>
        <p:nvSpPr>
          <p:cNvPr id="14" name="Rectangle 2"/>
          <p:cNvSpPr txBox="1">
            <a:spLocks noChangeArrowheads="1"/>
          </p:cNvSpPr>
          <p:nvPr/>
        </p:nvSpPr>
        <p:spPr bwMode="auto">
          <a:xfrm>
            <a:off x="3042963" y="5104188"/>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ＭＳ Ｐゴシック" charset="0"/>
              </a:rPr>
              <a:t>Secret (6)</a:t>
            </a:r>
          </a:p>
        </p:txBody>
      </p:sp>
      <p:sp>
        <p:nvSpPr>
          <p:cNvPr id="15" name="Rectangle 2"/>
          <p:cNvSpPr txBox="1">
            <a:spLocks noChangeArrowheads="1"/>
          </p:cNvSpPr>
          <p:nvPr/>
        </p:nvSpPr>
        <p:spPr bwMode="auto">
          <a:xfrm>
            <a:off x="6069488" y="5104188"/>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ＭＳ Ｐゴシック" charset="0"/>
              </a:rPr>
              <a:t>Secret (18)</a:t>
            </a:r>
          </a:p>
        </p:txBody>
      </p:sp>
      <p:sp>
        <p:nvSpPr>
          <p:cNvPr id="19" name="Rectangle 2"/>
          <p:cNvSpPr txBox="1">
            <a:spLocks noChangeArrowheads="1"/>
          </p:cNvSpPr>
          <p:nvPr/>
        </p:nvSpPr>
        <p:spPr bwMode="auto">
          <a:xfrm>
            <a:off x="32229" y="5897062"/>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Father sees (4)</a:t>
            </a:r>
          </a:p>
        </p:txBody>
      </p:sp>
      <p:sp>
        <p:nvSpPr>
          <p:cNvPr id="20" name="Rectangle 2"/>
          <p:cNvSpPr txBox="1">
            <a:spLocks noChangeArrowheads="1"/>
          </p:cNvSpPr>
          <p:nvPr/>
        </p:nvSpPr>
        <p:spPr bwMode="auto">
          <a:xfrm>
            <a:off x="3042963" y="5897062"/>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Father sees (6, 8)</a:t>
            </a:r>
          </a:p>
        </p:txBody>
      </p:sp>
      <p:sp>
        <p:nvSpPr>
          <p:cNvPr id="21" name="Rectangle 2"/>
          <p:cNvSpPr txBox="1">
            <a:spLocks noChangeArrowheads="1"/>
          </p:cNvSpPr>
          <p:nvPr/>
        </p:nvSpPr>
        <p:spPr bwMode="auto">
          <a:xfrm>
            <a:off x="6069488" y="5897062"/>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Father sees (18)</a:t>
            </a:r>
          </a:p>
        </p:txBody>
      </p:sp>
      <p:sp>
        <p:nvSpPr>
          <p:cNvPr id="22" name="Rectangle 2"/>
          <p:cNvSpPr txBox="1">
            <a:spLocks noChangeArrowheads="1"/>
          </p:cNvSpPr>
          <p:nvPr/>
        </p:nvSpPr>
        <p:spPr bwMode="auto">
          <a:xfrm>
            <a:off x="-57501" y="3518439"/>
            <a:ext cx="32368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ＭＳ Ｐゴシック" charset="0"/>
              </a:rPr>
              <a:t>Public show (1-2)</a:t>
            </a:r>
          </a:p>
        </p:txBody>
      </p:sp>
      <p:sp>
        <p:nvSpPr>
          <p:cNvPr id="23" name="Rectangle 2"/>
          <p:cNvSpPr txBox="1">
            <a:spLocks noChangeArrowheads="1"/>
          </p:cNvSpPr>
          <p:nvPr/>
        </p:nvSpPr>
        <p:spPr bwMode="auto">
          <a:xfrm>
            <a:off x="2953213" y="3518439"/>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ＭＳ Ｐゴシック" charset="0"/>
              </a:rPr>
              <a:t>Public show (5)</a:t>
            </a:r>
          </a:p>
        </p:txBody>
      </p:sp>
      <p:sp>
        <p:nvSpPr>
          <p:cNvPr id="24" name="Rectangle 2"/>
          <p:cNvSpPr txBox="1">
            <a:spLocks noChangeArrowheads="1"/>
          </p:cNvSpPr>
          <p:nvPr/>
        </p:nvSpPr>
        <p:spPr bwMode="auto">
          <a:xfrm>
            <a:off x="6030723" y="3518439"/>
            <a:ext cx="3131216"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ＭＳ Ｐゴシック" charset="0"/>
              </a:rPr>
              <a:t>Public show (16)</a:t>
            </a:r>
          </a:p>
        </p:txBody>
      </p:sp>
    </p:spTree>
    <p:extLst>
      <p:ext uri="{BB962C8B-B14F-4D97-AF65-F5344CB8AC3E}">
        <p14:creationId xmlns:p14="http://schemas.microsoft.com/office/powerpoint/2010/main" val="15122706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grpId="0" nodeType="afterEffect">
                                  <p:stCondLst>
                                    <p:cond delay="0"/>
                                  </p:stCondLst>
                                  <p:childTnLst>
                                    <p:set>
                                      <p:cBhvr>
                                        <p:cTn id="49" dur="1" fill="hold">
                                          <p:stCondLst>
                                            <p:cond delay="0"/>
                                          </p:stCondLst>
                                        </p:cTn>
                                        <p:tgtEl>
                                          <p:spTgt spid="20"/>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9" grpId="0"/>
      <p:bldP spid="20" grpId="0"/>
      <p:bldP spid="21" grpId="0"/>
      <p:bldP spid="22" grpId="0"/>
      <p:bldP spid="23" grpId="0"/>
      <p:bldP spid="24" grpId="0"/>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2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755673"/>
          </a:xfrm>
          <a:effectLst/>
        </p:spPr>
        <p:txBody>
          <a:bodyPr anchor="t"/>
          <a:lstStyle/>
          <a:p>
            <a:pPr>
              <a:defRPr/>
            </a:pPr>
            <a:r>
              <a:rPr lang="en-US" sz="3200" b="1">
                <a:effectLst>
                  <a:glow rad="127000">
                    <a:schemeClr val="tx1"/>
                  </a:glow>
                </a:effectLst>
                <a:latin typeface="Arial" charset="0"/>
                <a:ea typeface="ＭＳ Ｐゴシック" charset="0"/>
                <a:cs typeface="ＭＳ Ｐゴシック" charset="0"/>
              </a:rPr>
              <a:t>Rewards for Righteousness (Matt. 6:1–7:6)</a:t>
            </a:r>
          </a:p>
        </p:txBody>
      </p:sp>
      <p:sp>
        <p:nvSpPr>
          <p:cNvPr id="4" name="Rectangle 2"/>
          <p:cNvSpPr txBox="1">
            <a:spLocks noChangeArrowheads="1"/>
          </p:cNvSpPr>
          <p:nvPr/>
        </p:nvSpPr>
        <p:spPr bwMode="auto">
          <a:xfrm>
            <a:off x="21" y="923722"/>
            <a:ext cx="2467109" cy="5934299"/>
          </a:xfrm>
          <a:prstGeom prst="rect">
            <a:avLst/>
          </a:prstGeom>
          <a:solidFill>
            <a:srgbClr val="660066"/>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Don</a:t>
            </a:r>
            <a:r>
              <a:rPr kumimoji="0" lang="mr-IN"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t do this</a:t>
            </a:r>
            <a:r>
              <a:rPr kumimoji="0" lang="is-I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6656818" y="923722"/>
            <a:ext cx="2487182" cy="5934299"/>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Do this instead</a:t>
            </a:r>
            <a:r>
              <a:rPr kumimoji="0" lang="is-I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2270388" y="824925"/>
            <a:ext cx="4713897" cy="9195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6 More Issues:</a:t>
            </a:r>
          </a:p>
        </p:txBody>
      </p:sp>
      <p:sp>
        <p:nvSpPr>
          <p:cNvPr id="8" name="Rectangle 2"/>
          <p:cNvSpPr txBox="1">
            <a:spLocks noChangeArrowheads="1"/>
          </p:cNvSpPr>
          <p:nvPr/>
        </p:nvSpPr>
        <p:spPr bwMode="auto">
          <a:xfrm>
            <a:off x="2270388" y="1531349"/>
            <a:ext cx="4713897" cy="38144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Giving</a:t>
            </a:r>
            <a:b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Prayer</a:t>
            </a:r>
            <a:b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Fasting</a:t>
            </a:r>
            <a:b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Investing</a:t>
            </a:r>
            <a:b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Trust</a:t>
            </a:r>
            <a:b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Judging</a:t>
            </a:r>
          </a:p>
        </p:txBody>
      </p:sp>
      <p:sp>
        <p:nvSpPr>
          <p:cNvPr id="11" name="Rectangle 2"/>
          <p:cNvSpPr txBox="1">
            <a:spLocks noChangeArrowheads="1"/>
          </p:cNvSpPr>
          <p:nvPr/>
        </p:nvSpPr>
        <p:spPr bwMode="auto">
          <a:xfrm>
            <a:off x="0" y="5389558"/>
            <a:ext cx="9144000" cy="1506884"/>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mr-IN" sz="2800" b="1" i="0" u="none" strike="noStrike" kern="1200" cap="none" spc="0" normalizeH="0" baseline="0" noProof="0">
                <a:ln>
                  <a:noFill/>
                </a:ln>
                <a:solidFill>
                  <a:srgbClr val="FFFFFF"/>
                </a:solidFill>
                <a:effectLst/>
                <a:uLnTx/>
                <a:uFillTx/>
                <a:latin typeface="Arial"/>
                <a:ea typeface="ＭＳ Ｐゴシック" pitchFamily="-108" charset="-128"/>
              </a:rPr>
              <a:t>"</a:t>
            </a:r>
            <a:r>
              <a:rPr kumimoji="0" lang="en-SG" sz="2800" b="1" i="0" u="none" strike="noStrike" kern="1200" cap="none" spc="0" normalizeH="0" baseline="0" noProof="0">
                <a:ln>
                  <a:noFill/>
                </a:ln>
                <a:solidFill>
                  <a:srgbClr val="FFFFFF"/>
                </a:solidFill>
                <a:effectLst/>
                <a:uLnTx/>
                <a:uFillTx/>
                <a:latin typeface="Arial"/>
                <a:ea typeface="ＭＳ Ｐゴシック" pitchFamily="-108" charset="-128"/>
                <a:cs typeface="Arial"/>
              </a:rPr>
              <a:t>Watch out! Don</a:t>
            </a:r>
            <a:r>
              <a:rPr kumimoji="0" lang="mr-IN" sz="2800" b="1" i="0" u="none" strike="noStrike" kern="1200" cap="none" spc="0" normalizeH="0" baseline="0" noProof="0">
                <a:ln>
                  <a:noFill/>
                </a:ln>
                <a:solidFill>
                  <a:srgbClr val="FFFFFF"/>
                </a:solidFill>
                <a:effectLst/>
                <a:uLnTx/>
                <a:uFillTx/>
                <a:latin typeface="Arial"/>
                <a:ea typeface="ＭＳ Ｐゴシック" pitchFamily="-108" charset="-128"/>
              </a:rPr>
              <a:t>'</a:t>
            </a:r>
            <a:r>
              <a:rPr kumimoji="0" lang="en-SG" sz="2800" b="1" i="0" u="none" strike="noStrike" kern="1200" cap="none" spc="0" normalizeH="0" baseline="0" noProof="0">
                <a:ln>
                  <a:noFill/>
                </a:ln>
                <a:solidFill>
                  <a:srgbClr val="FFFFFF"/>
                </a:solidFill>
                <a:effectLst/>
                <a:uLnTx/>
                <a:uFillTx/>
                <a:latin typeface="Arial"/>
                <a:ea typeface="ＭＳ Ｐゴシック" pitchFamily="-108" charset="-128"/>
                <a:cs typeface="Arial"/>
              </a:rPr>
              <a:t>t do your good deeds publicly, to be admired by others, for you will lose the reward from your Father in heaven</a:t>
            </a:r>
            <a:r>
              <a:rPr kumimoji="0" lang="mr-IN" sz="2800" b="1" i="0" u="none" strike="noStrike" kern="1200" cap="none" spc="0" normalizeH="0" baseline="0" noProof="0">
                <a:ln>
                  <a:noFill/>
                </a:ln>
                <a:solidFill>
                  <a:srgbClr val="FFFFFF"/>
                </a:solidFill>
                <a:effectLst/>
                <a:uLnTx/>
                <a:uFillTx/>
                <a:latin typeface="Arial"/>
                <a:ea typeface="ＭＳ Ｐゴシック" pitchFamily="-108" charset="-128"/>
              </a:rPr>
              <a:t>"</a:t>
            </a:r>
            <a:r>
              <a:rPr kumimoji="0" lang="en-SG" sz="2800" b="1" i="0" u="none" strike="noStrike" kern="1200" cap="none" spc="0" normalizeH="0" baseline="0" noProof="0">
                <a:ln>
                  <a:noFill/>
                </a:ln>
                <a:solidFill>
                  <a:srgbClr val="FFFFFF"/>
                </a:solidFill>
                <a:effectLst/>
                <a:uLnTx/>
                <a:uFillTx/>
                <a:latin typeface="Arial"/>
                <a:ea typeface="ＭＳ Ｐゴシック" pitchFamily="-108" charset="-128"/>
                <a:cs typeface="Arial"/>
              </a:rPr>
              <a:t> (6:1 </a:t>
            </a:r>
            <a:r>
              <a:rPr kumimoji="0" lang="en-SG" sz="2400" b="1" i="0" u="none" strike="noStrike" kern="1200" cap="none" spc="0" normalizeH="0" baseline="0" noProof="0">
                <a:ln>
                  <a:noFill/>
                </a:ln>
                <a:solidFill>
                  <a:srgbClr val="FFFFFF"/>
                </a:solidFill>
                <a:effectLst/>
                <a:uLnTx/>
                <a:uFillTx/>
                <a:latin typeface="Arial"/>
                <a:ea typeface="ＭＳ Ｐゴシック" pitchFamily="-108" charset="-128"/>
                <a:cs typeface="Arial"/>
              </a:rPr>
              <a:t>NLT</a:t>
            </a:r>
            <a:r>
              <a:rPr kumimoji="0" lang="en-SG" sz="2800" b="1" i="0" u="none" strike="noStrike" kern="1200" cap="none" spc="0" normalizeH="0" baseline="0" noProof="0">
                <a:ln>
                  <a:noFill/>
                </a:ln>
                <a:solidFill>
                  <a:srgbClr val="FFFFFF"/>
                </a:solidFill>
                <a:effectLst/>
                <a:uLnTx/>
                <a:uFillTx/>
                <a:latin typeface="Arial"/>
                <a:ea typeface="ＭＳ Ｐゴシック" pitchFamily="-108" charset="-128"/>
                <a:cs typeface="Arial"/>
              </a:rPr>
              <a:t>)</a:t>
            </a:r>
            <a:endParaRPr kumimoji="0" lang="en-US"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 name="Rectangle 2"/>
          <p:cNvSpPr txBox="1">
            <a:spLocks noChangeArrowheads="1"/>
          </p:cNvSpPr>
          <p:nvPr/>
        </p:nvSpPr>
        <p:spPr bwMode="auto">
          <a:xfrm rot="20871214">
            <a:off x="-10309" y="2997275"/>
            <a:ext cx="2640300" cy="165834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635000">
                    <a:srgbClr val="000000"/>
                  </a:glow>
                </a:effectLst>
                <a:uLnTx/>
                <a:uFillTx/>
                <a:latin typeface="Arial" charset="0"/>
                <a:ea typeface="ＭＳ Ｐゴシック" charset="0"/>
                <a:cs typeface="ＭＳ Ｐゴシック" charset="0"/>
              </a:rPr>
              <a:t>Pharisee Practice</a:t>
            </a:r>
          </a:p>
        </p:txBody>
      </p:sp>
      <p:sp>
        <p:nvSpPr>
          <p:cNvPr id="10" name="Rectangle 2"/>
          <p:cNvSpPr txBox="1">
            <a:spLocks noChangeArrowheads="1"/>
          </p:cNvSpPr>
          <p:nvPr/>
        </p:nvSpPr>
        <p:spPr bwMode="auto">
          <a:xfrm rot="20871214">
            <a:off x="6590700" y="2993954"/>
            <a:ext cx="2640300" cy="19550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635000">
                    <a:srgbClr val="000000"/>
                  </a:glow>
                </a:effectLst>
                <a:uLnTx/>
                <a:uFillTx/>
                <a:latin typeface="Arial" charset="0"/>
                <a:ea typeface="ＭＳ Ｐゴシック" charset="0"/>
                <a:cs typeface="ＭＳ Ｐゴシック" charset="0"/>
              </a:rPr>
              <a:t>Pure Practice</a:t>
            </a:r>
          </a:p>
        </p:txBody>
      </p:sp>
    </p:spTree>
    <p:extLst>
      <p:ext uri="{BB962C8B-B14F-4D97-AF65-F5344CB8AC3E}">
        <p14:creationId xmlns:p14="http://schemas.microsoft.com/office/powerpoint/2010/main" val="7153544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dissolve">
                                      <p:cBhvr>
                                        <p:cTn id="11" dur="500"/>
                                        <p:tgtEl>
                                          <p:spTgt spid="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par>
                          <p:cTn id="17" fill="hold">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dissolve">
                                      <p:cBhvr>
                                        <p:cTn id="20" dur="500"/>
                                        <p:tgtEl>
                                          <p:spTgt spid="10">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dissolve">
                                      <p:cBhvr>
                                        <p:cTn id="25" dur="500"/>
                                        <p:tgtEl>
                                          <p:spTgt spid="7"/>
                                        </p:tgtEl>
                                      </p:cBhvr>
                                    </p:animEffect>
                                  </p:childTnLst>
                                </p:cTn>
                              </p:par>
                            </p:childTnLst>
                          </p:cTn>
                        </p:par>
                        <p:par>
                          <p:cTn id="26" fill="hold">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dissolve">
                                      <p:cBhvr>
                                        <p:cTn id="29" dur="500"/>
                                        <p:tgtEl>
                                          <p:spTgt spid="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dissolv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P spid="8" grpId="0" build="p"/>
      <p:bldP spid="11" grpId="0" animBg="1"/>
      <p:bldP spid="9" grpId="0" build="p"/>
      <p:bldP spid="10" grpId="0" build="p"/>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6836BE-2AE5-4B54-8992-9EB978CCA2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(a) Almsgiving</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6:1-4</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2900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The Pharisaical practice of public almsgiving only showed piety rather than the love of God by meeting a need</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6076528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048026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95CEB2-14BD-4D80-B8DE-960441DC5D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(b) Prayer</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6:5-15</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2900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The Pharisaical practice of public prayer should be private prayer of worship, requests, confession, protection, and forgiveness</a:t>
            </a:r>
          </a:p>
        </p:txBody>
      </p:sp>
    </p:spTree>
    <p:extLst>
      <p:ext uri="{BB962C8B-B14F-4D97-AF65-F5344CB8AC3E}">
        <p14:creationId xmlns:p14="http://schemas.microsoft.com/office/powerpoint/2010/main" val="1950249702"/>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A81252E-5974-45AD-B8F5-035EE3992D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(c) Fasting</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6:16-18</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The Pharisaical practice of public fasting should be done privately before God to receive a reward only from Him</a:t>
            </a:r>
          </a:p>
        </p:txBody>
      </p:sp>
    </p:spTree>
    <p:extLst>
      <p:ext uri="{BB962C8B-B14F-4D97-AF65-F5344CB8AC3E}">
        <p14:creationId xmlns:p14="http://schemas.microsoft.com/office/powerpoint/2010/main" val="3916720097"/>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5550CA-7A31-41DF-9B9D-651C62C5A7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(d) Attitude toward wealth</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6:19-24</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48195"/>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The Pharisaical practice of gaining riches as a sign of God's approval should be replaced with eternal investments that cannot be </a:t>
            </a:r>
            <a:r>
              <a:rPr lang="en-GB" sz="3200" b="1" kern="0" dirty="0">
                <a:solidFill>
                  <a:srgbClr val="FFFFFF"/>
                </a:solidFill>
                <a:effectLst>
                  <a:glow rad="228600">
                    <a:srgbClr val="220011"/>
                  </a:glow>
                </a:effectLst>
                <a:latin typeface="Arial"/>
                <a:ea typeface="ＭＳ Ｐゴシック" charset="0"/>
                <a:cs typeface="Arial"/>
              </a:rPr>
              <a:t>lost</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927682030"/>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484680-CDAF-4735-BB3B-FF49D8F43B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(e) Lack of faith</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6:25-34</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The Pharisaical practice of despising faith by greed should become trust in God to provide food and clothing as one seeks the kingdom</a:t>
            </a:r>
          </a:p>
        </p:txBody>
      </p:sp>
    </p:spTree>
    <p:extLst>
      <p:ext uri="{BB962C8B-B14F-4D97-AF65-F5344CB8AC3E}">
        <p14:creationId xmlns:p14="http://schemas.microsoft.com/office/powerpoint/2010/main" val="3665099169"/>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B324763-3A28-405E-8D83-4EC7A0BB97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(f) Judging</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7:1-6; Luke 6:37-42</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The Pharisaical practice of judging others by one’s morals that assumed motives should not judge others until his own life is</a:t>
            </a:r>
            <a:r>
              <a:rPr lang="en-GB" sz="3200" b="1" kern="0" dirty="0">
                <a:solidFill>
                  <a:srgbClr val="FFFFFF"/>
                </a:solidFill>
                <a:effectLst>
                  <a:glow rad="228600">
                    <a:srgbClr val="220011"/>
                  </a:glow>
                </a:effectLst>
                <a:latin typeface="Arial"/>
                <a:ea typeface="ＭＳ Ｐゴシック" charset="0"/>
                <a:cs typeface="Arial"/>
              </a:rPr>
              <a:t> pure</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79831404"/>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050CB2-4EF9-4843-BD22-1B5CCD9891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c. Instruction to Those Who Would Enter the Kingdom</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56</a:t>
            </a:r>
          </a:p>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7:7-29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58390" y="3741901"/>
            <a:ext cx="8992844"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Despite the Pharisees' rejection, Jesus teaches God's ethics to those who want to experience a full life in His kingdom</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571451485"/>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97AF8D0-2629-4697-9EE5-B428BCDEE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(1) Prayer</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7:7-11</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God answers persistent prayer as a Father who meets His children's needs, not due to endless repetitions like the Pharisees did</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256394844"/>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49C0C1-B771-491F-9BBD-36231C89B1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(2) True righteousness</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fi-FI" sz="2800" b="1" i="1" kern="0">
                <a:solidFill>
                  <a:srgbClr val="FFFFFF"/>
                </a:solidFill>
                <a:effectLst>
                  <a:outerShdw blurRad="38100" dist="38100" dir="2700000" algn="tl">
                    <a:srgbClr val="000000"/>
                  </a:outerShdw>
                </a:effectLst>
                <a:latin typeface="Arial"/>
                <a:ea typeface="ＭＳ Ｐゴシック" charset="0"/>
                <a:cs typeface="Arial"/>
              </a:rPr>
              <a:t>Matthew 7:12; Luke 6:31, 43-45</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165837"/>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Treating others as one desires to be treated himself demonstrates true righteousness</a:t>
            </a:r>
            <a:endParaRPr lang="en-US" sz="3200" b="1" kern="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4272080136"/>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6B0DB1E-3089-4C37-9371-E32BC424D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(3) The way of access</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7:13-14</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Christ invites kingdom entrance through Him as the only way instead of the false, broad way of the Pharisees that brings </a:t>
            </a:r>
            <a:r>
              <a:rPr lang="en-GB" sz="3200" b="1" kern="0" dirty="0">
                <a:solidFill>
                  <a:srgbClr val="FFFFFF"/>
                </a:solidFill>
                <a:effectLst>
                  <a:glow rad="228600">
                    <a:srgbClr val="220011"/>
                  </a:glow>
                </a:effectLst>
                <a:latin typeface="Arial"/>
                <a:ea typeface="ＭＳ Ｐゴシック" charset="0"/>
                <a:cs typeface="Arial"/>
              </a:rPr>
              <a:t>destruction</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240529305"/>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5BF215-31FC-4A18-8A19-A8879CDEE4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(4) Warning to false teachers</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7:15-23</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2900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Pharisees are false prophets with godless lives whom God will judge for external piety without knowing Jesus for </a:t>
            </a:r>
            <a:r>
              <a:rPr lang="en-GB" sz="3200" b="1" kern="0" dirty="0">
                <a:solidFill>
                  <a:srgbClr val="FFFFFF"/>
                </a:solidFill>
                <a:effectLst>
                  <a:glow rad="228600">
                    <a:srgbClr val="220011"/>
                  </a:glow>
                </a:effectLst>
                <a:latin typeface="Arial"/>
                <a:ea typeface="ＭＳ Ｐゴシック" charset="0"/>
                <a:cs typeface="Arial"/>
              </a:rPr>
              <a:t>kingdom entrance</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7597208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37643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8A4F02-F01A-42F4-99D5-3C273E3D36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dirty="0">
                <a:solidFill>
                  <a:srgbClr val="FFFFFF"/>
                </a:solidFill>
                <a:effectLst>
                  <a:glow rad="228600">
                    <a:srgbClr val="000000"/>
                  </a:glow>
                </a:effectLst>
                <a:latin typeface="Arial"/>
                <a:cs typeface="Arial"/>
              </a:rPr>
              <a:t>(5) The two foundations</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7:24-8:1; Luke 6:46-49</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2029"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Jesus contrasts trust in Pharisaism with faith in the King to show that one’s destiny is determined by their response to His </a:t>
            </a:r>
            <a:r>
              <a:rPr lang="en-GB" sz="3200" b="1" kern="0" dirty="0">
                <a:solidFill>
                  <a:srgbClr val="FFFFFF"/>
                </a:solidFill>
                <a:effectLst>
                  <a:glow rad="228600">
                    <a:srgbClr val="220011"/>
                  </a:glow>
                </a:effectLst>
                <a:latin typeface="Arial"/>
                <a:ea typeface="ＭＳ Ｐゴシック" charset="0"/>
                <a:cs typeface="Arial"/>
              </a:rPr>
              <a:t>message</a:t>
            </a:r>
          </a:p>
        </p:txBody>
      </p:sp>
    </p:spTree>
    <p:extLst>
      <p:ext uri="{BB962C8B-B14F-4D97-AF65-F5344CB8AC3E}">
        <p14:creationId xmlns:p14="http://schemas.microsoft.com/office/powerpoint/2010/main" val="3173279475"/>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C10CCD8-A62D-466F-8B02-CD34234F64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17. Recognition of Christ's Authority in Capernaum</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fi-FI" sz="2800" b="1" i="1" kern="0">
                <a:solidFill>
                  <a:srgbClr val="FFFFFF"/>
                </a:solidFill>
                <a:effectLst>
                  <a:outerShdw blurRad="38100" dist="38100" dir="2700000" algn="tl">
                    <a:srgbClr val="000000"/>
                  </a:outerShdw>
                </a:effectLst>
                <a:latin typeface="Arial"/>
                <a:ea typeface="ＭＳ Ｐゴシック" charset="0"/>
                <a:cs typeface="Arial"/>
              </a:rPr>
              <a:t>§ 57</a:t>
            </a:r>
          </a:p>
          <a:p>
            <a:pPr algn="ctr" defTabSz="914400" fontAlgn="base">
              <a:spcBef>
                <a:spcPct val="20000"/>
              </a:spcBef>
              <a:buClr>
                <a:srgbClr val="FFCC00"/>
              </a:buClr>
              <a:buSzPct val="70000"/>
              <a:defRPr/>
            </a:pPr>
            <a:r>
              <a:rPr lang="fi-FI" sz="2800" b="1" i="1" kern="0">
                <a:solidFill>
                  <a:srgbClr val="FFFFFF"/>
                </a:solidFill>
                <a:effectLst>
                  <a:outerShdw blurRad="38100" dist="38100" dir="2700000" algn="tl">
                    <a:srgbClr val="000000"/>
                  </a:outerShdw>
                </a:effectLst>
                <a:latin typeface="Arial"/>
                <a:ea typeface="ＭＳ Ｐゴシック" charset="0"/>
                <a:cs typeface="Arial"/>
              </a:rPr>
              <a:t>Matthew 8:5-13; Luke 7:1-10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Jesus heals a centurion's servant at a distance to picture salvation extended to Gentiles in response to Israel's </a:t>
            </a:r>
            <a:r>
              <a:rPr lang="en-GB" sz="3200" b="1" kern="0" dirty="0">
                <a:solidFill>
                  <a:srgbClr val="FFFFFF"/>
                </a:solidFill>
                <a:effectLst>
                  <a:glow rad="228600">
                    <a:srgbClr val="220011"/>
                  </a:glow>
                </a:effectLst>
                <a:latin typeface="Arial"/>
                <a:ea typeface="ＭＳ Ｐゴシック" charset="0"/>
                <a:cs typeface="Arial"/>
              </a:rPr>
              <a:t>rejection</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75210443"/>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6988"/>
            <a:ext cx="9144000" cy="1354138"/>
          </a:xfrm>
          <a:solidFill>
            <a:schemeClr val="tx1"/>
          </a:solidFill>
        </p:spPr>
        <p:txBody>
          <a:bodyPr/>
          <a:lstStyle/>
          <a:p>
            <a:pPr>
              <a:defRPr/>
            </a:pPr>
            <a:r>
              <a:rPr lang="en-US" sz="3600" b="1"/>
              <a:t>The Power &amp; Authority of Messiah </a:t>
            </a:r>
            <a:br>
              <a:rPr lang="en-US" sz="3600" b="1"/>
            </a:br>
            <a:r>
              <a:rPr lang="en-US" sz="3600" b="1"/>
              <a:t>in Matthew 8–10</a:t>
            </a:r>
          </a:p>
        </p:txBody>
      </p:sp>
      <p:sp>
        <p:nvSpPr>
          <p:cNvPr id="3" name="Title 1"/>
          <p:cNvSpPr txBox="1">
            <a:spLocks/>
          </p:cNvSpPr>
          <p:nvPr/>
        </p:nvSpPr>
        <p:spPr bwMode="auto">
          <a:xfrm>
            <a:off x="107950" y="1700214"/>
            <a:ext cx="4464050" cy="1584325"/>
          </a:xfrm>
          <a:prstGeom prst="rect">
            <a:avLst/>
          </a:prstGeom>
          <a:solidFill>
            <a:srgbClr val="000090"/>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Miracles &amp; Discipleship </a:t>
            </a:r>
            <a:br>
              <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3200" b="0"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8:1–9:34)</a:t>
            </a:r>
            <a:endPar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endParaRPr>
          </a:p>
        </p:txBody>
      </p:sp>
      <p:sp>
        <p:nvSpPr>
          <p:cNvPr id="4" name="Title 1"/>
          <p:cNvSpPr txBox="1">
            <a:spLocks/>
          </p:cNvSpPr>
          <p:nvPr/>
        </p:nvSpPr>
        <p:spPr bwMode="auto">
          <a:xfrm>
            <a:off x="107950" y="3284539"/>
            <a:ext cx="4464050" cy="3429000"/>
          </a:xfrm>
          <a:prstGeom prst="rect">
            <a:avLst/>
          </a:prstGeom>
          <a:solidFill>
            <a:srgbClr val="000090"/>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That evening many demon-possessed people were brought to Jesus. </a:t>
            </a:r>
            <a:r>
              <a:rPr kumimoji="0" lang="en-US" sz="20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a:ea typeface="ＭＳ Ｐゴシック" charset="-128"/>
              </a:rPr>
              <a:t>He cast out the evil spirits </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with a simple command, </a:t>
            </a:r>
            <a:r>
              <a:rPr kumimoji="0" lang="en-US" sz="20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a:ea typeface="ＭＳ Ｐゴシック" charset="-128"/>
              </a:rPr>
              <a:t>and</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t>
            </a:r>
            <a:r>
              <a:rPr kumimoji="0" lang="en-US" sz="20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a:ea typeface="ＭＳ Ｐゴシック" charset="-128"/>
              </a:rPr>
              <a:t>he healed</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all the sick.  This fulfilled the word of the Lord through the prophet Isaiah, who said,</a:t>
            </a:r>
            <a:b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mr-IN"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He took our sicknesses </a:t>
            </a:r>
            <a:b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and removed our diseases</a:t>
            </a:r>
            <a:r>
              <a:rPr kumimoji="0" lang="mr-IN"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t>
            </a:r>
            <a:b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(Matt. 8:16-17; cf. Isa. 53:4) </a:t>
            </a:r>
          </a:p>
        </p:txBody>
      </p:sp>
      <p:sp>
        <p:nvSpPr>
          <p:cNvPr id="5" name="Title 1"/>
          <p:cNvSpPr txBox="1">
            <a:spLocks/>
          </p:cNvSpPr>
          <p:nvPr/>
        </p:nvSpPr>
        <p:spPr bwMode="auto">
          <a:xfrm>
            <a:off x="4573609" y="1728788"/>
            <a:ext cx="4465637" cy="1584325"/>
          </a:xfrm>
          <a:prstGeom prst="rect">
            <a:avLst/>
          </a:prstGeom>
          <a:solidFill>
            <a:schemeClr val="accent5">
              <a:lumMod val="10000"/>
            </a:schemeClr>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Delegation of Authority to Disciples</a:t>
            </a:r>
            <a:br>
              <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3200" b="0"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9:35–10:42)</a:t>
            </a:r>
            <a:endPar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endParaRPr>
          </a:p>
        </p:txBody>
      </p:sp>
      <p:sp>
        <p:nvSpPr>
          <p:cNvPr id="6" name="Title 1"/>
          <p:cNvSpPr txBox="1">
            <a:spLocks/>
          </p:cNvSpPr>
          <p:nvPr/>
        </p:nvSpPr>
        <p:spPr bwMode="auto">
          <a:xfrm>
            <a:off x="4573609" y="3313113"/>
            <a:ext cx="4465637" cy="3429000"/>
          </a:xfrm>
          <a:prstGeom prst="rect">
            <a:avLst/>
          </a:prstGeom>
          <a:solidFill>
            <a:schemeClr val="accent5">
              <a:lumMod val="10000"/>
            </a:schemeClr>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Jesus called his twelve disciples together and </a:t>
            </a:r>
            <a:r>
              <a:rPr kumimoji="0" lang="en-US" sz="20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a:ea typeface="ＭＳ Ｐゴシック" charset="-128"/>
              </a:rPr>
              <a:t>gave them authority to cast out evil spirits and to heal</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 every kind of disease and illness</a:t>
            </a:r>
            <a:r>
              <a:rPr kumimoji="0" lang="mr-IN"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t>
            </a:r>
            <a:b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(Matt. 10:1).</a:t>
            </a:r>
          </a:p>
        </p:txBody>
      </p:sp>
      <p:sp>
        <p:nvSpPr>
          <p:cNvPr id="355334" name="Text Box 3"/>
          <p:cNvSpPr txBox="1">
            <a:spLocks noChangeArrowheads="1"/>
          </p:cNvSpPr>
          <p:nvPr/>
        </p:nvSpPr>
        <p:spPr bwMode="auto">
          <a:xfrm>
            <a:off x="8582030" y="-26981"/>
            <a:ext cx="526807"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75</a:t>
            </a:r>
          </a:p>
        </p:txBody>
      </p:sp>
    </p:spTree>
    <p:extLst>
      <p:ext uri="{BB962C8B-B14F-4D97-AF65-F5344CB8AC3E}">
        <p14:creationId xmlns:p14="http://schemas.microsoft.com/office/powerpoint/2010/main" val="696860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EE8F09-973A-466B-9FBB-4706C069C6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18.  Recognition of Christ's Authority in Nain</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58</a:t>
            </a:r>
          </a:p>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7:11-17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979334"/>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proves His authority over death by restoring life to the widow of Nain's son, once again proving that He is the Messiah</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021039097"/>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D842B50-B92F-4F4A-8875-B7A64E7B0D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19. Witness of the Twelve</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59</a:t>
            </a:r>
          </a:p>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9:35–11:1; Mark 6:6b-13; Luke 9:1-6</a:t>
            </a:r>
          </a:p>
          <a:p>
            <a:pPr algn="ctr" defTabSz="914400" fontAlgn="base">
              <a:spcBef>
                <a:spcPct val="20000"/>
              </a:spcBef>
              <a:buClr>
                <a:srgbClr val="FFCC00"/>
              </a:buClr>
              <a:buSzPct val="70000"/>
              <a:defRPr/>
            </a:pP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2900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delegates to 12 apostles His Messianic authority over demons, sickness, and disease so they can preach that the kingdom is near</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91552292"/>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6988"/>
            <a:ext cx="9144000" cy="1354138"/>
          </a:xfrm>
          <a:solidFill>
            <a:schemeClr val="tx1"/>
          </a:solidFill>
        </p:spPr>
        <p:txBody>
          <a:bodyPr/>
          <a:lstStyle/>
          <a:p>
            <a:pPr>
              <a:defRPr/>
            </a:pPr>
            <a:r>
              <a:rPr lang="en-US" sz="3600" b="1"/>
              <a:t>The Power &amp; Authority of Messiah </a:t>
            </a:r>
            <a:br>
              <a:rPr lang="en-US" sz="3600" b="1"/>
            </a:br>
            <a:r>
              <a:rPr lang="en-US" sz="3600" b="1"/>
              <a:t>in Matthew 8–10</a:t>
            </a:r>
          </a:p>
        </p:txBody>
      </p:sp>
      <p:sp>
        <p:nvSpPr>
          <p:cNvPr id="3" name="Title 1"/>
          <p:cNvSpPr txBox="1">
            <a:spLocks/>
          </p:cNvSpPr>
          <p:nvPr/>
        </p:nvSpPr>
        <p:spPr bwMode="auto">
          <a:xfrm>
            <a:off x="107950" y="1700214"/>
            <a:ext cx="4464050" cy="1584325"/>
          </a:xfrm>
          <a:prstGeom prst="rect">
            <a:avLst/>
          </a:prstGeom>
          <a:solidFill>
            <a:srgbClr val="000090"/>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Miracles &amp; Discipleship </a:t>
            </a:r>
            <a:br>
              <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3200" b="0"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8:1–9:34)</a:t>
            </a:r>
            <a:endPar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endParaRPr>
          </a:p>
        </p:txBody>
      </p:sp>
      <p:sp>
        <p:nvSpPr>
          <p:cNvPr id="4" name="Title 1"/>
          <p:cNvSpPr txBox="1">
            <a:spLocks/>
          </p:cNvSpPr>
          <p:nvPr/>
        </p:nvSpPr>
        <p:spPr bwMode="auto">
          <a:xfrm>
            <a:off x="107950" y="3284539"/>
            <a:ext cx="4464050" cy="3429000"/>
          </a:xfrm>
          <a:prstGeom prst="rect">
            <a:avLst/>
          </a:prstGeom>
          <a:solidFill>
            <a:srgbClr val="000090"/>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That evening many demon-possessed people were brought to Jesus. </a:t>
            </a:r>
            <a:r>
              <a:rPr kumimoji="0" lang="en-US" sz="20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a:ea typeface="ＭＳ Ｐゴシック" charset="-128"/>
              </a:rPr>
              <a:t>He cast out the evil spirits </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with a simple command, </a:t>
            </a:r>
            <a:r>
              <a:rPr kumimoji="0" lang="en-US" sz="20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a:ea typeface="ＭＳ Ｐゴシック" charset="-128"/>
              </a:rPr>
              <a:t>and</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t>
            </a:r>
            <a:r>
              <a:rPr kumimoji="0" lang="en-US" sz="20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a:ea typeface="ＭＳ Ｐゴシック" charset="-128"/>
              </a:rPr>
              <a:t>he healed</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all the sick.  This fulfilled the word of the Lord through the prophet Isaiah, who said,</a:t>
            </a:r>
            <a:b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mr-IN"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He took our sicknesses </a:t>
            </a:r>
            <a:b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and removed our diseases</a:t>
            </a:r>
            <a:r>
              <a:rPr kumimoji="0" lang="mr-IN"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t>
            </a:r>
            <a:b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(Matt. 8:16-17; cf. Isa. 53:4) </a:t>
            </a:r>
          </a:p>
        </p:txBody>
      </p:sp>
      <p:sp>
        <p:nvSpPr>
          <p:cNvPr id="5" name="Title 1"/>
          <p:cNvSpPr txBox="1">
            <a:spLocks/>
          </p:cNvSpPr>
          <p:nvPr/>
        </p:nvSpPr>
        <p:spPr bwMode="auto">
          <a:xfrm>
            <a:off x="4573609" y="1728788"/>
            <a:ext cx="4465637" cy="1584325"/>
          </a:xfrm>
          <a:prstGeom prst="rect">
            <a:avLst/>
          </a:prstGeom>
          <a:solidFill>
            <a:schemeClr val="accent5">
              <a:lumMod val="10000"/>
            </a:schemeClr>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Delegation of Authority to Disciples</a:t>
            </a:r>
            <a:br>
              <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3200" b="0"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9:35–10:42)</a:t>
            </a:r>
            <a:endPar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endParaRPr>
          </a:p>
        </p:txBody>
      </p:sp>
      <p:sp>
        <p:nvSpPr>
          <p:cNvPr id="6" name="Title 1"/>
          <p:cNvSpPr txBox="1">
            <a:spLocks/>
          </p:cNvSpPr>
          <p:nvPr/>
        </p:nvSpPr>
        <p:spPr bwMode="auto">
          <a:xfrm>
            <a:off x="4573609" y="3313113"/>
            <a:ext cx="4465637" cy="3429000"/>
          </a:xfrm>
          <a:prstGeom prst="rect">
            <a:avLst/>
          </a:prstGeom>
          <a:solidFill>
            <a:schemeClr val="accent5">
              <a:lumMod val="10000"/>
            </a:schemeClr>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Jesus called his twelve disciples together and </a:t>
            </a:r>
            <a:r>
              <a:rPr kumimoji="0" lang="en-US" sz="20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a:ea typeface="ＭＳ Ｐゴシック" charset="-128"/>
              </a:rPr>
              <a:t>gave them authority to cast out evil spirits and to heal</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 every kind of disease and illness</a:t>
            </a:r>
            <a:r>
              <a:rPr kumimoji="0" lang="mr-IN"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t>
            </a:r>
            <a:b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(Matt. 10:1).</a:t>
            </a:r>
          </a:p>
        </p:txBody>
      </p:sp>
      <p:sp>
        <p:nvSpPr>
          <p:cNvPr id="355334" name="Text Box 3"/>
          <p:cNvSpPr txBox="1">
            <a:spLocks noChangeArrowheads="1"/>
          </p:cNvSpPr>
          <p:nvPr/>
        </p:nvSpPr>
        <p:spPr bwMode="auto">
          <a:xfrm>
            <a:off x="8582030" y="-26981"/>
            <a:ext cx="526807"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75</a:t>
            </a:r>
          </a:p>
        </p:txBody>
      </p:sp>
    </p:spTree>
    <p:extLst>
      <p:ext uri="{BB962C8B-B14F-4D97-AF65-F5344CB8AC3E}">
        <p14:creationId xmlns:p14="http://schemas.microsoft.com/office/powerpoint/2010/main" val="11690535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7846" name="Picture 6" descr="BD10256_">
            <a:extLst>
              <a:ext uri="{FF2B5EF4-FFF2-40B4-BE49-F238E27FC236}">
                <a16:creationId xmlns:a16="http://schemas.microsoft.com/office/drawing/2014/main" id="{3484405A-3442-47CF-990B-3BEB00F7C2F1}"/>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21185" y="-685800"/>
            <a:ext cx="9144000" cy="6858000"/>
          </a:xfrm>
        </p:spPr>
      </p:pic>
      <p:sp>
        <p:nvSpPr>
          <p:cNvPr id="547848" name="Text Box 8">
            <a:extLst>
              <a:ext uri="{FF2B5EF4-FFF2-40B4-BE49-F238E27FC236}">
                <a16:creationId xmlns:a16="http://schemas.microsoft.com/office/drawing/2014/main" id="{EA7D34B2-F718-466F-A61D-BBE9806CD758}"/>
              </a:ext>
            </a:extLst>
          </p:cNvPr>
          <p:cNvSpPr txBox="1">
            <a:spLocks noChangeArrowheads="1"/>
          </p:cNvSpPr>
          <p:nvPr/>
        </p:nvSpPr>
        <p:spPr bwMode="auto">
          <a:xfrm>
            <a:off x="1584325" y="35417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47849" name="Picture 9" descr="Christ sending out the seventy disciples two by t">
            <a:extLst>
              <a:ext uri="{FF2B5EF4-FFF2-40B4-BE49-F238E27FC236}">
                <a16:creationId xmlns:a16="http://schemas.microsoft.com/office/drawing/2014/main" id="{9445D6F9-96FE-4C8D-B7BC-0DE8ED7E48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67000"/>
            <a:ext cx="4343400" cy="3505200"/>
          </a:xfrm>
          <a:prstGeom prst="rect">
            <a:avLst/>
          </a:prstGeom>
          <a:noFill/>
          <a:extLst>
            <a:ext uri="{909E8E84-426E-40DD-AFC4-6F175D3DCCD1}">
              <a14:hiddenFill xmlns:a14="http://schemas.microsoft.com/office/drawing/2010/main">
                <a:solidFill>
                  <a:srgbClr val="FFFFFF"/>
                </a:solidFill>
              </a14:hiddenFill>
            </a:ext>
          </a:extLst>
        </p:spPr>
      </p:pic>
      <p:sp>
        <p:nvSpPr>
          <p:cNvPr id="547850" name="Text Box 10">
            <a:extLst>
              <a:ext uri="{FF2B5EF4-FFF2-40B4-BE49-F238E27FC236}">
                <a16:creationId xmlns:a16="http://schemas.microsoft.com/office/drawing/2014/main" id="{5AF9736A-37EA-45E2-8017-BD6672DD5646}"/>
              </a:ext>
            </a:extLst>
          </p:cNvPr>
          <p:cNvSpPr txBox="1">
            <a:spLocks noChangeArrowheads="1"/>
          </p:cNvSpPr>
          <p:nvPr/>
        </p:nvSpPr>
        <p:spPr bwMode="auto">
          <a:xfrm>
            <a:off x="5390558" y="4419600"/>
            <a:ext cx="384913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000000"/>
                </a:solidFill>
                <a:effectLst/>
                <a:uLnTx/>
                <a:uFillTx/>
                <a:latin typeface="HY목각파임B" pitchFamily="18" charset="-127"/>
                <a:ea typeface="HY목각파임B" pitchFamily="18" charset="-127"/>
                <a:cs typeface="+mn-cs"/>
              </a:rPr>
              <a:t>Commissioning </a:t>
            </a:r>
            <a:r>
              <a:rPr kumimoji="0" lang="en-US" alt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US" altLang="en-US" sz="3600" b="0" i="0" u="none" strike="noStrike" kern="1200" cap="none" spc="0" normalizeH="0" baseline="0" noProof="0">
                <a:ln>
                  <a:noFill/>
                </a:ln>
                <a:solidFill>
                  <a:srgbClr val="000000"/>
                </a:solidFill>
                <a:effectLst/>
                <a:uLnTx/>
                <a:uFillTx/>
                <a:latin typeface="Asimov" pitchFamily="34" charset="0"/>
                <a:ea typeface="+mn-ea"/>
                <a:cs typeface="+mn-cs"/>
              </a:rPr>
              <a:t>12 </a:t>
            </a:r>
            <a:r>
              <a:rPr kumimoji="0" lang="en-US" altLang="en-US" sz="3600" b="0" i="0" u="none" strike="noStrike" kern="1200" cap="none" spc="0" normalizeH="0" baseline="0" noProof="0">
                <a:ln>
                  <a:noFill/>
                </a:ln>
                <a:solidFill>
                  <a:srgbClr val="000000"/>
                </a:solidFill>
                <a:effectLst/>
                <a:uLnTx/>
                <a:uFillTx/>
                <a:latin typeface="Candles" pitchFamily="2" charset="0"/>
                <a:ea typeface="+mn-ea"/>
                <a:cs typeface="+mn-cs"/>
              </a:rPr>
              <a:t>Disciples</a:t>
            </a:r>
          </a:p>
        </p:txBody>
      </p:sp>
      <p:sp>
        <p:nvSpPr>
          <p:cNvPr id="547856" name="WordArt 16" descr="Narrow vertical">
            <a:extLst>
              <a:ext uri="{FF2B5EF4-FFF2-40B4-BE49-F238E27FC236}">
                <a16:creationId xmlns:a16="http://schemas.microsoft.com/office/drawing/2014/main" id="{D017E5B7-D70F-4DBA-93E9-4810F7EE0423}"/>
              </a:ext>
            </a:extLst>
          </p:cNvPr>
          <p:cNvSpPr>
            <a:spLocks noChangeArrowheads="1" noChangeShapeType="1" noTextEdit="1"/>
          </p:cNvSpPr>
          <p:nvPr/>
        </p:nvSpPr>
        <p:spPr bwMode="auto">
          <a:xfrm>
            <a:off x="838200" y="838200"/>
            <a:ext cx="7391400" cy="855663"/>
          </a:xfrm>
          <a:prstGeom prst="rect">
            <a:avLst/>
          </a:prstGeom>
        </p:spPr>
        <p:txBody>
          <a:bodyPr wrap="none" fromWordArt="1">
            <a:prstTxWarp prst="textCurveUp">
              <a:avLst>
                <a:gd name="adj" fmla="val 167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12700">
                  <a:solidFill>
                    <a:srgbClr val="000000"/>
                  </a:solidFill>
                  <a:round/>
                  <a:headEnd/>
                  <a:tailEnd/>
                </a:ln>
                <a:pattFill prst="dashHorz">
                  <a:fgClr>
                    <a:srgbClr val="808080"/>
                  </a:fgClr>
                  <a:bgClr>
                    <a:srgbClr val="FFFF00"/>
                  </a:bgClr>
                </a:pattFill>
                <a:effectLst>
                  <a:outerShdw dist="45791" dir="2021404" algn="ctr" rotWithShape="0">
                    <a:srgbClr val="808080">
                      <a:alpha val="80000"/>
                    </a:srgbClr>
                  </a:outerShdw>
                </a:effectLst>
                <a:uLnTx/>
                <a:uFillTx/>
                <a:latin typeface="Arial Black" panose="020B0A04020102020204" pitchFamily="34" charset="0"/>
                <a:ea typeface="+mn-ea"/>
                <a:cs typeface="+mn-cs"/>
              </a:rPr>
              <a:t>Matthew 10</a:t>
            </a:r>
          </a:p>
        </p:txBody>
      </p:sp>
      <p:sp>
        <p:nvSpPr>
          <p:cNvPr id="7" name="Rectangle 6">
            <a:extLst>
              <a:ext uri="{FF2B5EF4-FFF2-40B4-BE49-F238E27FC236}">
                <a16:creationId xmlns:a16="http://schemas.microsoft.com/office/drawing/2014/main" id="{1BFFCC73-79AF-41F7-A9E7-89B211EF873F}"/>
              </a:ext>
            </a:extLst>
          </p:cNvPr>
          <p:cNvSpPr>
            <a:spLocks noChangeArrowheads="1"/>
          </p:cNvSpPr>
          <p:nvPr/>
        </p:nvSpPr>
        <p:spPr bwMode="auto">
          <a:xfrm>
            <a:off x="0" y="5867764"/>
            <a:ext cx="9144000" cy="99186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mn-cs"/>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mn-cs"/>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mn-cs"/>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mn-cs"/>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mn-cs"/>
              </a:defRPr>
            </a:lvl5pPr>
            <a:lvl6pPr marL="2286000" algn="l" defTabSz="457200" rtl="0" eaLnBrk="1" latinLnBrk="0" hangingPunct="1">
              <a:defRPr sz="2400" kern="1200">
                <a:solidFill>
                  <a:schemeClr val="tx1"/>
                </a:solidFill>
                <a:latin typeface="Times New Roman" charset="0"/>
                <a:ea typeface="ＭＳ Ｐゴシック" charset="0"/>
                <a:cs typeface="+mn-cs"/>
              </a:defRPr>
            </a:lvl6pPr>
            <a:lvl7pPr marL="2743200" algn="l" defTabSz="457200" rtl="0" eaLnBrk="1" latinLnBrk="0" hangingPunct="1">
              <a:defRPr sz="2400" kern="1200">
                <a:solidFill>
                  <a:schemeClr val="tx1"/>
                </a:solidFill>
                <a:latin typeface="Times New Roman" charset="0"/>
                <a:ea typeface="ＭＳ Ｐゴシック" charset="0"/>
                <a:cs typeface="+mn-cs"/>
              </a:defRPr>
            </a:lvl7pPr>
            <a:lvl8pPr marL="3200400" algn="l" defTabSz="457200" rtl="0" eaLnBrk="1" latinLnBrk="0" hangingPunct="1">
              <a:defRPr sz="2400" kern="1200">
                <a:solidFill>
                  <a:schemeClr val="tx1"/>
                </a:solidFill>
                <a:latin typeface="Times New Roman" charset="0"/>
                <a:ea typeface="ＭＳ Ｐゴシック" charset="0"/>
                <a:cs typeface="+mn-cs"/>
              </a:defRPr>
            </a:lvl8pPr>
            <a:lvl9pPr marL="3657600" algn="l" defTabSz="457200" rtl="0" eaLnBrk="1" latinLnBrk="0" hangingPunct="1">
              <a:defRPr sz="2400" kern="1200">
                <a:solidFill>
                  <a:schemeClr val="tx1"/>
                </a:solidFill>
                <a:latin typeface="Times New Roman" charset="0"/>
                <a:ea typeface="ＭＳ Ｐゴシック" charset="0"/>
                <a:cs typeface="+mn-cs"/>
              </a:defRPr>
            </a:lvl9pPr>
          </a:lstStyle>
          <a:p>
            <a:pPr algn="ctr">
              <a:spcBef>
                <a:spcPct val="20000"/>
              </a:spcBef>
              <a:spcAft>
                <a:spcPts val="0"/>
              </a:spcAft>
              <a:buClr>
                <a:srgbClr val="FFCC00"/>
              </a:buClr>
              <a:buSzPct val="70000"/>
              <a:buFont typeface="Wingdings" charset="0"/>
              <a:buNone/>
              <a:defRPr/>
            </a:pPr>
            <a:r>
              <a:rPr lang="en-US" sz="2000" b="1" kern="0">
                <a:solidFill>
                  <a:srgbClr val="FFFFFF"/>
                </a:solidFill>
                <a:effectLst>
                  <a:outerShdw blurRad="38100" dist="38100" dir="2700000" algn="tl">
                    <a:srgbClr val="000000"/>
                  </a:outerShdw>
                </a:effectLst>
                <a:latin typeface="Arial"/>
                <a:cs typeface="Arial"/>
              </a:rPr>
              <a:t>Adapted from a Class Presentation by No Pum for</a:t>
            </a:r>
            <a:br>
              <a:rPr lang="en-US" sz="2000" b="1" kern="0">
                <a:solidFill>
                  <a:srgbClr val="FFFFFF"/>
                </a:solidFill>
                <a:effectLst>
                  <a:outerShdw blurRad="38100" dist="38100" dir="2700000" algn="tl">
                    <a:srgbClr val="000000"/>
                  </a:outerShdw>
                </a:effectLst>
                <a:latin typeface="Arial"/>
                <a:cs typeface="Arial"/>
              </a:rPr>
            </a:br>
            <a:r>
              <a:rPr lang="en-US" sz="2000" b="1" kern="0">
                <a:solidFill>
                  <a:srgbClr val="FFFFFF"/>
                </a:solidFill>
                <a:effectLst>
                  <a:outerShdw blurRad="38100" dist="38100" dir="2700000" algn="tl">
                    <a:srgbClr val="000000"/>
                  </a:outerShdw>
                </a:effectLst>
                <a:latin typeface="Arial"/>
                <a:cs typeface="Arial"/>
              </a:rPr>
              <a:t>Dr. Rick Griffith • Singapore Bible College • BibleStudyDownloads.org</a:t>
            </a:r>
          </a:p>
        </p:txBody>
      </p:sp>
    </p:spTree>
    <p:extLst>
      <p:ext uri="{BB962C8B-B14F-4D97-AF65-F5344CB8AC3E}">
        <p14:creationId xmlns:p14="http://schemas.microsoft.com/office/powerpoint/2010/main" val="6257312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nodeType="clickEffect">
                                  <p:stCondLst>
                                    <p:cond delay="0"/>
                                  </p:stCondLst>
                                  <p:childTnLst>
                                    <p:set>
                                      <p:cBhvr>
                                        <p:cTn id="6" dur="1" fill="hold">
                                          <p:stCondLst>
                                            <p:cond delay="0"/>
                                          </p:stCondLst>
                                        </p:cTn>
                                        <p:tgtEl>
                                          <p:spTgt spid="547856"/>
                                        </p:tgtEl>
                                        <p:attrNameLst>
                                          <p:attrName>style.visibility</p:attrName>
                                        </p:attrNameLst>
                                      </p:cBhvr>
                                      <p:to>
                                        <p:strVal val="visible"/>
                                      </p:to>
                                    </p:set>
                                    <p:anim from="(-#ppt_w/2)" to="(#ppt_x)" calcmode="lin" valueType="num">
                                      <p:cBhvr>
                                        <p:cTn id="7" dur="600" fill="hold">
                                          <p:stCondLst>
                                            <p:cond delay="0"/>
                                          </p:stCondLst>
                                        </p:cTn>
                                        <p:tgtEl>
                                          <p:spTgt spid="547856"/>
                                        </p:tgtEl>
                                        <p:attrNameLst>
                                          <p:attrName>ppt_x</p:attrName>
                                        </p:attrNameLst>
                                      </p:cBhvr>
                                    </p:anim>
                                    <p:anim from="0" to="-1.0" calcmode="lin" valueType="num">
                                      <p:cBhvr>
                                        <p:cTn id="8" dur="200" decel="50000" autoRev="1" fill="hold">
                                          <p:stCondLst>
                                            <p:cond delay="600"/>
                                          </p:stCondLst>
                                        </p:cTn>
                                        <p:tgtEl>
                                          <p:spTgt spid="547856"/>
                                        </p:tgtEl>
                                        <p:attrNameLst>
                                          <p:attrName>xshear</p:attrName>
                                        </p:attrNameLst>
                                      </p:cBhvr>
                                    </p:anim>
                                    <p:animScale>
                                      <p:cBhvr>
                                        <p:cTn id="9" dur="200" decel="100000" autoRev="1" fill="hold">
                                          <p:stCondLst>
                                            <p:cond delay="600"/>
                                          </p:stCondLst>
                                        </p:cTn>
                                        <p:tgtEl>
                                          <p:spTgt spid="547856"/>
                                        </p:tgtEl>
                                      </p:cBhvr>
                                      <p:from x="100000" y="100000"/>
                                      <p:to x="80000" y="100000"/>
                                    </p:animScale>
                                    <p:anim by="(#ppt_h/3+#ppt_w*0.1)" calcmode="lin" valueType="num">
                                      <p:cBhvr additive="sum">
                                        <p:cTn id="10" dur="200" decel="100000" autoRev="1" fill="hold">
                                          <p:stCondLst>
                                            <p:cond delay="600"/>
                                          </p:stCondLst>
                                        </p:cTn>
                                        <p:tgtEl>
                                          <p:spTgt spid="547856"/>
                                        </p:tgtEl>
                                        <p:attrNameLst>
                                          <p:attrName>ppt_x</p:attrName>
                                        </p:attrNameLst>
                                      </p:cBhvr>
                                    </p:anim>
                                  </p:childTnLst>
                                </p:cTn>
                              </p:par>
                            </p:childTnLst>
                          </p:cTn>
                        </p:par>
                        <p:par>
                          <p:cTn id="11" fill="hold" nodeType="afterGroup">
                            <p:stCondLst>
                              <p:cond delay="1000"/>
                            </p:stCondLst>
                            <p:childTnLst>
                              <p:par>
                                <p:cTn id="12" presetID="37" presetClass="entr" presetSubtype="0" fill="hold" nodeType="afterEffect">
                                  <p:stCondLst>
                                    <p:cond delay="0"/>
                                  </p:stCondLst>
                                  <p:childTnLst>
                                    <p:set>
                                      <p:cBhvr>
                                        <p:cTn id="13" dur="1" fill="hold">
                                          <p:stCondLst>
                                            <p:cond delay="0"/>
                                          </p:stCondLst>
                                        </p:cTn>
                                        <p:tgtEl>
                                          <p:spTgt spid="547849"/>
                                        </p:tgtEl>
                                        <p:attrNameLst>
                                          <p:attrName>style.visibility</p:attrName>
                                        </p:attrNameLst>
                                      </p:cBhvr>
                                      <p:to>
                                        <p:strVal val="visible"/>
                                      </p:to>
                                    </p:set>
                                    <p:animEffect transition="in" filter="fade">
                                      <p:cBhvr>
                                        <p:cTn id="14" dur="1000"/>
                                        <p:tgtEl>
                                          <p:spTgt spid="547849"/>
                                        </p:tgtEl>
                                      </p:cBhvr>
                                    </p:animEffect>
                                    <p:anim calcmode="lin" valueType="num">
                                      <p:cBhvr>
                                        <p:cTn id="15" dur="1000" fill="hold"/>
                                        <p:tgtEl>
                                          <p:spTgt spid="547849"/>
                                        </p:tgtEl>
                                        <p:attrNameLst>
                                          <p:attrName>ppt_x</p:attrName>
                                        </p:attrNameLst>
                                      </p:cBhvr>
                                      <p:tavLst>
                                        <p:tav tm="0">
                                          <p:val>
                                            <p:strVal val="#ppt_x"/>
                                          </p:val>
                                        </p:tav>
                                        <p:tav tm="100000">
                                          <p:val>
                                            <p:strVal val="#ppt_x"/>
                                          </p:val>
                                        </p:tav>
                                      </p:tavLst>
                                    </p:anim>
                                    <p:anim calcmode="lin" valueType="num">
                                      <p:cBhvr>
                                        <p:cTn id="16" dur="900" decel="100000" fill="hold"/>
                                        <p:tgtEl>
                                          <p:spTgt spid="547849"/>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547849"/>
                                        </p:tgtEl>
                                        <p:attrNameLst>
                                          <p:attrName>ppt_y</p:attrName>
                                        </p:attrNameLst>
                                      </p:cBhvr>
                                      <p:tavLst>
                                        <p:tav tm="0">
                                          <p:val>
                                            <p:strVal val="#ppt_y-.03"/>
                                          </p:val>
                                        </p:tav>
                                        <p:tav tm="100000">
                                          <p:val>
                                            <p:strVal val="#ppt_y"/>
                                          </p:val>
                                        </p:tav>
                                      </p:tavLst>
                                    </p:anim>
                                  </p:childTnLst>
                                </p:cTn>
                              </p:par>
                            </p:childTnLst>
                          </p:cTn>
                        </p:par>
                        <p:par>
                          <p:cTn id="18" fill="hold" nodeType="afterGroup">
                            <p:stCondLst>
                              <p:cond delay="2000"/>
                            </p:stCondLst>
                            <p:childTnLst>
                              <p:par>
                                <p:cTn id="19" presetID="48" presetClass="entr" presetSubtype="0" accel="50000" fill="hold" grpId="0" nodeType="afterEffect">
                                  <p:stCondLst>
                                    <p:cond delay="0"/>
                                  </p:stCondLst>
                                  <p:childTnLst>
                                    <p:set>
                                      <p:cBhvr>
                                        <p:cTn id="20" dur="1" fill="hold">
                                          <p:stCondLst>
                                            <p:cond delay="0"/>
                                          </p:stCondLst>
                                        </p:cTn>
                                        <p:tgtEl>
                                          <p:spTgt spid="547850"/>
                                        </p:tgtEl>
                                        <p:attrNameLst>
                                          <p:attrName>style.visibility</p:attrName>
                                        </p:attrNameLst>
                                      </p:cBhvr>
                                      <p:to>
                                        <p:strVal val="visible"/>
                                      </p:to>
                                    </p:set>
                                    <p:anim calcmode="lin" valueType="num">
                                      <p:cBhvr>
                                        <p:cTn id="21" dur="1000" fill="hold"/>
                                        <p:tgtEl>
                                          <p:spTgt spid="54785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2" dur="1000" fill="hold"/>
                                        <p:tgtEl>
                                          <p:spTgt spid="547850"/>
                                        </p:tgtEl>
                                        <p:attrNameLst>
                                          <p:attrName>ppt_x</p:attrName>
                                        </p:attrNameLst>
                                      </p:cBhvr>
                                      <p:tavLst>
                                        <p:tav tm="0">
                                          <p:val>
                                            <p:fltVal val="-1"/>
                                          </p:val>
                                        </p:tav>
                                        <p:tav tm="50000">
                                          <p:val>
                                            <p:fltVal val="0.95"/>
                                          </p:val>
                                        </p:tav>
                                        <p:tav tm="100000">
                                          <p:val>
                                            <p:strVal val="#ppt_x"/>
                                          </p:val>
                                        </p:tav>
                                      </p:tavLst>
                                    </p:anim>
                                    <p:anim calcmode="lin" valueType="num">
                                      <p:cBhvr>
                                        <p:cTn id="23" dur="1000" fill="hold"/>
                                        <p:tgtEl>
                                          <p:spTgt spid="547850"/>
                                        </p:tgtEl>
                                        <p:attrNameLst>
                                          <p:attrName>ppt_y</p:attrName>
                                        </p:attrNameLst>
                                      </p:cBhvr>
                                      <p:tavLst>
                                        <p:tav tm="0">
                                          <p:val>
                                            <p:strVal val="#ppt_y"/>
                                          </p:val>
                                        </p:tav>
                                        <p:tav tm="100000">
                                          <p:val>
                                            <p:strVal val="#ppt_y"/>
                                          </p:val>
                                        </p:tav>
                                      </p:tavLst>
                                    </p:anim>
                                    <p:animEffect transition="in" filter="fade">
                                      <p:cBhvr>
                                        <p:cTn id="24" dur="1000"/>
                                        <p:tgtEl>
                                          <p:spTgt spid="547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850" grpId="0"/>
    </p:bld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7543" name="Picture 7" descr="j0299587">
            <a:extLst>
              <a:ext uri="{FF2B5EF4-FFF2-40B4-BE49-F238E27FC236}">
                <a16:creationId xmlns:a16="http://schemas.microsoft.com/office/drawing/2014/main" id="{8B4CB692-4156-42EB-A1D2-3D67E74A2BCA}"/>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577544" name="Text Box 8">
            <a:extLst>
              <a:ext uri="{FF2B5EF4-FFF2-40B4-BE49-F238E27FC236}">
                <a16:creationId xmlns:a16="http://schemas.microsoft.com/office/drawing/2014/main" id="{B424ABDB-A2EC-4597-B137-41858524DF68}"/>
              </a:ext>
            </a:extLst>
          </p:cNvPr>
          <p:cNvSpPr txBox="1">
            <a:spLocks noChangeArrowheads="1"/>
          </p:cNvSpPr>
          <p:nvPr/>
        </p:nvSpPr>
        <p:spPr bwMode="auto">
          <a:xfrm>
            <a:off x="249945" y="129200"/>
            <a:ext cx="3103735"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600" b="1" i="0" u="sng" strike="noStrike" kern="1200" cap="none" spc="0" normalizeH="0" baseline="0" noProof="0">
                <a:ln>
                  <a:noFill/>
                </a:ln>
                <a:solidFill>
                  <a:srgbClr val="000000"/>
                </a:solidFill>
                <a:effectLst/>
                <a:uLnTx/>
                <a:uFillTx/>
                <a:latin typeface="Arial" panose="020B0604020202020204" pitchFamily="34" charset="0"/>
                <a:ea typeface="+mn-ea"/>
                <a:cs typeface="+mn-cs"/>
              </a:rPr>
              <a:t>Outline</a:t>
            </a:r>
          </a:p>
        </p:txBody>
      </p:sp>
      <p:sp>
        <p:nvSpPr>
          <p:cNvPr id="577545" name="Text Box 9">
            <a:extLst>
              <a:ext uri="{FF2B5EF4-FFF2-40B4-BE49-F238E27FC236}">
                <a16:creationId xmlns:a16="http://schemas.microsoft.com/office/drawing/2014/main" id="{CA19FD75-D7C2-4651-926A-9E115838D358}"/>
              </a:ext>
            </a:extLst>
          </p:cNvPr>
          <p:cNvSpPr txBox="1">
            <a:spLocks noChangeArrowheads="1"/>
          </p:cNvSpPr>
          <p:nvPr/>
        </p:nvSpPr>
        <p:spPr bwMode="auto">
          <a:xfrm>
            <a:off x="381000" y="1752600"/>
            <a:ext cx="8763000" cy="469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lgn="l">
              <a:defRPr>
                <a:solidFill>
                  <a:schemeClr val="tx1"/>
                </a:solidFill>
                <a:latin typeface="Arial" panose="020B0604020202020204" pitchFamily="34" charset="0"/>
              </a:defRPr>
            </a:lvl1pPr>
            <a:lvl2pPr marL="914400" indent="-457200" algn="l">
              <a:defRPr>
                <a:solidFill>
                  <a:schemeClr val="tx1"/>
                </a:solidFill>
                <a:latin typeface="Arial" panose="020B0604020202020204" pitchFamily="34" charset="0"/>
              </a:defRPr>
            </a:lvl2pPr>
            <a:lvl3pPr marL="1371600" indent="-457200" algn="l">
              <a:defRPr>
                <a:solidFill>
                  <a:schemeClr val="tx1"/>
                </a:solidFill>
                <a:latin typeface="Arial" panose="020B0604020202020204" pitchFamily="34" charset="0"/>
              </a:defRPr>
            </a:lvl3pPr>
            <a:lvl4pPr marL="1828800" indent="-457200" algn="l">
              <a:defRPr>
                <a:solidFill>
                  <a:schemeClr val="tx1"/>
                </a:solidFill>
                <a:latin typeface="Arial" panose="020B0604020202020204" pitchFamily="34" charset="0"/>
              </a:defRPr>
            </a:lvl4pPr>
            <a:lvl5pPr marL="2286000" indent="-457200" algn="l">
              <a:defRPr>
                <a:solidFill>
                  <a:schemeClr val="tx1"/>
                </a:solidFill>
                <a:latin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defRPr>
            </a:lvl9pPr>
          </a:lstStyle>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chemeClr val="bg1"/>
                </a:solidFill>
                <a:effectLst>
                  <a:glow rad="228600">
                    <a:schemeClr val="accent4">
                      <a:satMod val="175000"/>
                      <a:alpha val="86000"/>
                    </a:schemeClr>
                  </a:glow>
                </a:effectLst>
                <a:uLnTx/>
                <a:uFillTx/>
                <a:latin typeface="Arial" panose="020B0604020202020204" pitchFamily="34" charset="0"/>
                <a:ea typeface="+mn-ea"/>
                <a:cs typeface="+mn-cs"/>
              </a:rPr>
              <a:t>I.	Themes of the Book</a:t>
            </a:r>
          </a:p>
          <a:p>
            <a:pPr marL="457200" marR="0" lvl="0" indent="-457200" algn="l" defTabSz="914400" rtl="0" eaLnBrk="1" fontAlgn="base" latinLnBrk="0" hangingPunct="1">
              <a:lnSpc>
                <a:spcPct val="100000"/>
              </a:lnSpc>
              <a:spcBef>
                <a:spcPct val="0"/>
              </a:spcBef>
              <a:spcAft>
                <a:spcPct val="0"/>
              </a:spcAft>
              <a:buClrTx/>
              <a:buSzTx/>
              <a:buFontTx/>
              <a:buChar char="•"/>
              <a:tabLst/>
              <a:defRPr/>
            </a:pPr>
            <a:endParaRPr kumimoji="0" lang="en-US" altLang="en-US" sz="3600" b="1" i="0" u="none" strike="noStrike" kern="1200" cap="none" spc="0" normalizeH="0" baseline="0" noProof="0">
              <a:ln>
                <a:noFill/>
              </a:ln>
              <a:solidFill>
                <a:schemeClr val="bg1"/>
              </a:solidFill>
              <a:effectLst>
                <a:glow rad="228600">
                  <a:schemeClr val="accent4">
                    <a:satMod val="175000"/>
                    <a:alpha val="86000"/>
                  </a:schemeClr>
                </a:glow>
              </a:effectLst>
              <a:uLnTx/>
              <a:uFillTx/>
              <a:latin typeface="Arial" panose="020B0604020202020204" pitchFamily="34" charset="0"/>
              <a:ea typeface="+mn-ea"/>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chemeClr val="bg1"/>
                </a:solidFill>
                <a:effectLst>
                  <a:glow rad="228600">
                    <a:schemeClr val="accent4">
                      <a:satMod val="175000"/>
                      <a:alpha val="86000"/>
                    </a:schemeClr>
                  </a:glow>
                </a:effectLst>
                <a:uLnTx/>
                <a:uFillTx/>
                <a:latin typeface="Arial" panose="020B0604020202020204" pitchFamily="34" charset="0"/>
                <a:ea typeface="+mn-ea"/>
                <a:cs typeface="+mn-cs"/>
              </a:rPr>
              <a:t>II. Context of the Passage</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3600" b="1" i="0" u="none" strike="noStrike" kern="1200" cap="none" spc="0" normalizeH="0" baseline="0" noProof="0">
              <a:ln>
                <a:noFill/>
              </a:ln>
              <a:solidFill>
                <a:schemeClr val="bg1"/>
              </a:solidFill>
              <a:effectLst>
                <a:glow rad="228600">
                  <a:schemeClr val="accent4">
                    <a:satMod val="175000"/>
                    <a:alpha val="86000"/>
                  </a:schemeClr>
                </a:glow>
              </a:effectLst>
              <a:uLnTx/>
              <a:uFillTx/>
              <a:latin typeface="Arial" panose="020B0604020202020204" pitchFamily="34" charset="0"/>
              <a:ea typeface="+mn-ea"/>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chemeClr val="bg1"/>
                </a:solidFill>
                <a:effectLst>
                  <a:glow rad="228600">
                    <a:schemeClr val="accent4">
                      <a:satMod val="175000"/>
                      <a:alpha val="86000"/>
                    </a:schemeClr>
                  </a:glow>
                </a:effectLst>
                <a:uLnTx/>
                <a:uFillTx/>
                <a:latin typeface="Arial" panose="020B0604020202020204" pitchFamily="34" charset="0"/>
                <a:ea typeface="+mn-ea"/>
                <a:cs typeface="+mn-cs"/>
              </a:rPr>
              <a:t>III. An Exposition of the Passage</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3600" b="1" i="0" u="none" strike="noStrike" kern="1200" cap="none" spc="0" normalizeH="0" baseline="0" noProof="0">
              <a:ln>
                <a:noFill/>
              </a:ln>
              <a:solidFill>
                <a:schemeClr val="bg1"/>
              </a:solidFill>
              <a:effectLst>
                <a:glow rad="228600">
                  <a:schemeClr val="accent4">
                    <a:satMod val="175000"/>
                    <a:alpha val="86000"/>
                  </a:schemeClr>
                </a:glow>
              </a:effectLst>
              <a:uLnTx/>
              <a:uFillTx/>
              <a:latin typeface="Arial" panose="020B0604020202020204" pitchFamily="34" charset="0"/>
              <a:ea typeface="+mn-ea"/>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chemeClr val="bg1"/>
                </a:solidFill>
                <a:effectLst>
                  <a:glow rad="228600">
                    <a:schemeClr val="accent4">
                      <a:satMod val="175000"/>
                      <a:alpha val="86000"/>
                    </a:schemeClr>
                  </a:glow>
                </a:effectLst>
                <a:uLnTx/>
                <a:uFillTx/>
                <a:latin typeface="Arial" panose="020B0604020202020204" pitchFamily="34" charset="0"/>
                <a:ea typeface="+mn-ea"/>
                <a:cs typeface="+mn-cs"/>
              </a:rPr>
              <a:t>IV. Homiletical Conclusion</a:t>
            </a:r>
          </a:p>
          <a:p>
            <a:pPr marL="457200" marR="0" lvl="0" indent="-457200" algn="ctr" defTabSz="914400" rtl="0" eaLnBrk="1" fontAlgn="base" latinLnBrk="0" hangingPunct="1">
              <a:lnSpc>
                <a:spcPct val="100000"/>
              </a:lnSpc>
              <a:spcBef>
                <a:spcPct val="0"/>
              </a:spcBef>
              <a:spcAft>
                <a:spcPct val="0"/>
              </a:spcAft>
              <a:buClrTx/>
              <a:buSzTx/>
              <a:buFontTx/>
              <a:buChar char="•"/>
              <a:tabLst/>
              <a:defRPr/>
            </a:pPr>
            <a:endParaRPr kumimoji="0" lang="en-US" altLang="en-US" sz="3200" b="1" i="0" u="none" strike="noStrike" kern="1200" cap="none" spc="0" normalizeH="0" baseline="0" noProof="0">
              <a:ln>
                <a:noFill/>
              </a:ln>
              <a:solidFill>
                <a:schemeClr val="bg1"/>
              </a:solidFill>
              <a:effectLst>
                <a:glow rad="228600">
                  <a:schemeClr val="accent4">
                    <a:satMod val="175000"/>
                    <a:alpha val="86000"/>
                  </a:schemeClr>
                </a:glow>
              </a:effectLst>
              <a:uLnTx/>
              <a:uFillTx/>
              <a:latin typeface="Arial" panose="020B0604020202020204" pitchFamily="34" charset="0"/>
              <a:ea typeface="+mn-ea"/>
              <a:cs typeface="+mn-cs"/>
            </a:endParaRPr>
          </a:p>
          <a:p>
            <a:pPr marL="457200" marR="0" lvl="0" indent="-457200" algn="ctr" defTabSz="914400" rtl="0" eaLnBrk="1" fontAlgn="base" latinLnBrk="0" hangingPunct="1">
              <a:lnSpc>
                <a:spcPct val="100000"/>
              </a:lnSpc>
              <a:spcBef>
                <a:spcPct val="0"/>
              </a:spcBef>
              <a:spcAft>
                <a:spcPct val="0"/>
              </a:spcAft>
              <a:buClrTx/>
              <a:buSzTx/>
              <a:buFontTx/>
              <a:buChar char="•"/>
              <a:tabLst/>
              <a:defRPr/>
            </a:pPr>
            <a:endParaRPr kumimoji="0" lang="en-US" altLang="en-US" sz="1800" b="1" i="0" u="none" strike="noStrike" kern="1200" cap="none" spc="0" normalizeH="0" baseline="0" noProof="0">
              <a:ln>
                <a:noFill/>
              </a:ln>
              <a:solidFill>
                <a:schemeClr val="bg1"/>
              </a:solidFill>
              <a:effectLst>
                <a:glow rad="228600">
                  <a:schemeClr val="accent4">
                    <a:satMod val="175000"/>
                    <a:alpha val="86000"/>
                  </a:schemeClr>
                </a:glo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51205008"/>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8565" name="Picture 5" descr="j0229389">
            <a:extLst>
              <a:ext uri="{FF2B5EF4-FFF2-40B4-BE49-F238E27FC236}">
                <a16:creationId xmlns:a16="http://schemas.microsoft.com/office/drawing/2014/main" id="{B4E9D485-B711-41BD-A4A8-3DBF5B0FC2DB}"/>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578566" name="Text Box 6">
            <a:extLst>
              <a:ext uri="{FF2B5EF4-FFF2-40B4-BE49-F238E27FC236}">
                <a16:creationId xmlns:a16="http://schemas.microsoft.com/office/drawing/2014/main" id="{7D760626-E59F-4913-8A3E-8A8D87BDC17A}"/>
              </a:ext>
            </a:extLst>
          </p:cNvPr>
          <p:cNvSpPr txBox="1">
            <a:spLocks noChangeArrowheads="1"/>
          </p:cNvSpPr>
          <p:nvPr/>
        </p:nvSpPr>
        <p:spPr bwMode="auto">
          <a:xfrm>
            <a:off x="1600200" y="914400"/>
            <a:ext cx="6157913"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 Themes of the Book</a:t>
            </a:r>
          </a:p>
        </p:txBody>
      </p:sp>
      <p:sp>
        <p:nvSpPr>
          <p:cNvPr id="578567" name="Text Box 7">
            <a:extLst>
              <a:ext uri="{FF2B5EF4-FFF2-40B4-BE49-F238E27FC236}">
                <a16:creationId xmlns:a16="http://schemas.microsoft.com/office/drawing/2014/main" id="{308FB3C6-F405-4496-B7C6-F4CCD5945D5E}"/>
              </a:ext>
            </a:extLst>
          </p:cNvPr>
          <p:cNvSpPr txBox="1">
            <a:spLocks noChangeArrowheads="1"/>
          </p:cNvSpPr>
          <p:nvPr/>
        </p:nvSpPr>
        <p:spPr bwMode="auto">
          <a:xfrm>
            <a:off x="2314575" y="2465388"/>
            <a:ext cx="45529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CC0000"/>
                </a:solidFill>
                <a:effectLst/>
                <a:uLnTx/>
                <a:uFillTx/>
                <a:latin typeface="Arial" panose="020B0604020202020204" pitchFamily="34" charset="0"/>
                <a:ea typeface="+mn-ea"/>
                <a:cs typeface="+mn-cs"/>
              </a:rPr>
              <a:t>A. Jesus in Matthew</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78568" name="Text Box 8">
            <a:extLst>
              <a:ext uri="{FF2B5EF4-FFF2-40B4-BE49-F238E27FC236}">
                <a16:creationId xmlns:a16="http://schemas.microsoft.com/office/drawing/2014/main" id="{41D2307C-D7E9-4672-B82E-4BF1681D9421}"/>
              </a:ext>
            </a:extLst>
          </p:cNvPr>
          <p:cNvSpPr txBox="1">
            <a:spLocks noChangeArrowheads="1"/>
          </p:cNvSpPr>
          <p:nvPr/>
        </p:nvSpPr>
        <p:spPr bwMode="auto">
          <a:xfrm>
            <a:off x="1828800" y="3810000"/>
            <a:ext cx="62801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CC0000"/>
                </a:solidFill>
                <a:effectLst/>
                <a:uLnTx/>
                <a:uFillTx/>
                <a:latin typeface="Arial" panose="020B0604020202020204" pitchFamily="34" charset="0"/>
                <a:ea typeface="+mn-ea"/>
                <a:cs typeface="+mn-cs"/>
              </a:rPr>
              <a:t>    B. The Kingship of Jesus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CC0000"/>
                </a:solidFill>
                <a:effectLst/>
                <a:uLnTx/>
                <a:uFillTx/>
                <a:latin typeface="Arial" panose="020B0604020202020204" pitchFamily="34" charset="0"/>
                <a:ea typeface="+mn-ea"/>
                <a:cs typeface="+mn-cs"/>
              </a:rPr>
              <a:t>in Matthew 10</a:t>
            </a:r>
          </a:p>
        </p:txBody>
      </p:sp>
    </p:spTree>
    <p:extLst>
      <p:ext uri="{BB962C8B-B14F-4D97-AF65-F5344CB8AC3E}">
        <p14:creationId xmlns:p14="http://schemas.microsoft.com/office/powerpoint/2010/main" val="33041370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578566"/>
                                        </p:tgtEl>
                                        <p:attrNameLst>
                                          <p:attrName>style.visibility</p:attrName>
                                        </p:attrNameLst>
                                      </p:cBhvr>
                                      <p:to>
                                        <p:strVal val="visible"/>
                                      </p:to>
                                    </p:set>
                                    <p:anim from="(-#ppt_w/2)" to="(#ppt_x)" calcmode="lin" valueType="num">
                                      <p:cBhvr>
                                        <p:cTn id="7" dur="300" fill="hold">
                                          <p:stCondLst>
                                            <p:cond delay="0"/>
                                          </p:stCondLst>
                                        </p:cTn>
                                        <p:tgtEl>
                                          <p:spTgt spid="578566"/>
                                        </p:tgtEl>
                                        <p:attrNameLst>
                                          <p:attrName>ppt_x</p:attrName>
                                        </p:attrNameLst>
                                      </p:cBhvr>
                                    </p:anim>
                                    <p:anim from="0" to="-1.0" calcmode="lin" valueType="num">
                                      <p:cBhvr>
                                        <p:cTn id="8" dur="100" decel="50000" autoRev="1" fill="hold">
                                          <p:stCondLst>
                                            <p:cond delay="300"/>
                                          </p:stCondLst>
                                        </p:cTn>
                                        <p:tgtEl>
                                          <p:spTgt spid="578566"/>
                                        </p:tgtEl>
                                        <p:attrNameLst>
                                          <p:attrName>xshear</p:attrName>
                                        </p:attrNameLst>
                                      </p:cBhvr>
                                    </p:anim>
                                    <p:animScale>
                                      <p:cBhvr>
                                        <p:cTn id="9" dur="100" decel="100000" autoRev="1" fill="hold">
                                          <p:stCondLst>
                                            <p:cond delay="300"/>
                                          </p:stCondLst>
                                        </p:cTn>
                                        <p:tgtEl>
                                          <p:spTgt spid="578566"/>
                                        </p:tgtEl>
                                      </p:cBhvr>
                                      <p:from x="100000" y="100000"/>
                                      <p:to x="80000" y="100000"/>
                                    </p:animScale>
                                    <p:anim by="(#ppt_h/3+#ppt_w*0.1)" calcmode="lin" valueType="num">
                                      <p:cBhvr additive="sum">
                                        <p:cTn id="10" dur="100" decel="100000" autoRev="1" fill="hold">
                                          <p:stCondLst>
                                            <p:cond delay="300"/>
                                          </p:stCondLst>
                                        </p:cTn>
                                        <p:tgtEl>
                                          <p:spTgt spid="578566"/>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578567"/>
                                        </p:tgtEl>
                                        <p:attrNameLst>
                                          <p:attrName>style.visibility</p:attrName>
                                        </p:attrNameLst>
                                      </p:cBhvr>
                                      <p:to>
                                        <p:strVal val="visible"/>
                                      </p:to>
                                    </p:set>
                                    <p:anim from="(-#ppt_w/2)" to="(#ppt_x)" calcmode="lin" valueType="num">
                                      <p:cBhvr>
                                        <p:cTn id="15" dur="300" fill="hold">
                                          <p:stCondLst>
                                            <p:cond delay="0"/>
                                          </p:stCondLst>
                                        </p:cTn>
                                        <p:tgtEl>
                                          <p:spTgt spid="578567"/>
                                        </p:tgtEl>
                                        <p:attrNameLst>
                                          <p:attrName>ppt_x</p:attrName>
                                        </p:attrNameLst>
                                      </p:cBhvr>
                                    </p:anim>
                                    <p:anim from="0" to="-1.0" calcmode="lin" valueType="num">
                                      <p:cBhvr>
                                        <p:cTn id="16" dur="100" decel="50000" autoRev="1" fill="hold">
                                          <p:stCondLst>
                                            <p:cond delay="300"/>
                                          </p:stCondLst>
                                        </p:cTn>
                                        <p:tgtEl>
                                          <p:spTgt spid="578567"/>
                                        </p:tgtEl>
                                        <p:attrNameLst>
                                          <p:attrName>xshear</p:attrName>
                                        </p:attrNameLst>
                                      </p:cBhvr>
                                    </p:anim>
                                    <p:animScale>
                                      <p:cBhvr>
                                        <p:cTn id="17" dur="100" decel="100000" autoRev="1" fill="hold">
                                          <p:stCondLst>
                                            <p:cond delay="300"/>
                                          </p:stCondLst>
                                        </p:cTn>
                                        <p:tgtEl>
                                          <p:spTgt spid="578567"/>
                                        </p:tgtEl>
                                      </p:cBhvr>
                                      <p:from x="100000" y="100000"/>
                                      <p:to x="80000" y="100000"/>
                                    </p:animScale>
                                    <p:anim by="(#ppt_h/3+#ppt_w*0.1)" calcmode="lin" valueType="num">
                                      <p:cBhvr additive="sum">
                                        <p:cTn id="18" dur="100" decel="100000" autoRev="1" fill="hold">
                                          <p:stCondLst>
                                            <p:cond delay="300"/>
                                          </p:stCondLst>
                                        </p:cTn>
                                        <p:tgtEl>
                                          <p:spTgt spid="578567"/>
                                        </p:tgtEl>
                                        <p:attrNameLst>
                                          <p:attrName>ppt_x</p:attrName>
                                        </p:attrNameLst>
                                      </p:cBhvr>
                                    </p:anim>
                                  </p:childTnLst>
                                </p:cTn>
                              </p:par>
                            </p:childTnLst>
                          </p:cTn>
                        </p:par>
                        <p:par>
                          <p:cTn id="19" fill="hold" nodeType="afterGroup">
                            <p:stCondLst>
                              <p:cond delay="500"/>
                            </p:stCondLst>
                            <p:childTnLst>
                              <p:par>
                                <p:cTn id="20" presetID="34" presetClass="entr" presetSubtype="0" fill="hold" grpId="0" nodeType="afterEffect">
                                  <p:stCondLst>
                                    <p:cond delay="0"/>
                                  </p:stCondLst>
                                  <p:childTnLst>
                                    <p:set>
                                      <p:cBhvr>
                                        <p:cTn id="21" dur="1" fill="hold">
                                          <p:stCondLst>
                                            <p:cond delay="0"/>
                                          </p:stCondLst>
                                        </p:cTn>
                                        <p:tgtEl>
                                          <p:spTgt spid="578568"/>
                                        </p:tgtEl>
                                        <p:attrNameLst>
                                          <p:attrName>style.visibility</p:attrName>
                                        </p:attrNameLst>
                                      </p:cBhvr>
                                      <p:to>
                                        <p:strVal val="visible"/>
                                      </p:to>
                                    </p:set>
                                    <p:anim from="(-#ppt_w/2)" to="(#ppt_x)" calcmode="lin" valueType="num">
                                      <p:cBhvr>
                                        <p:cTn id="22" dur="300" fill="hold">
                                          <p:stCondLst>
                                            <p:cond delay="0"/>
                                          </p:stCondLst>
                                        </p:cTn>
                                        <p:tgtEl>
                                          <p:spTgt spid="578568"/>
                                        </p:tgtEl>
                                        <p:attrNameLst>
                                          <p:attrName>ppt_x</p:attrName>
                                        </p:attrNameLst>
                                      </p:cBhvr>
                                    </p:anim>
                                    <p:anim from="0" to="-1.0" calcmode="lin" valueType="num">
                                      <p:cBhvr>
                                        <p:cTn id="23" dur="100" decel="50000" autoRev="1" fill="hold">
                                          <p:stCondLst>
                                            <p:cond delay="300"/>
                                          </p:stCondLst>
                                        </p:cTn>
                                        <p:tgtEl>
                                          <p:spTgt spid="578568"/>
                                        </p:tgtEl>
                                        <p:attrNameLst>
                                          <p:attrName>xshear</p:attrName>
                                        </p:attrNameLst>
                                      </p:cBhvr>
                                    </p:anim>
                                    <p:animScale>
                                      <p:cBhvr>
                                        <p:cTn id="24" dur="100" decel="100000" autoRev="1" fill="hold">
                                          <p:stCondLst>
                                            <p:cond delay="300"/>
                                          </p:stCondLst>
                                        </p:cTn>
                                        <p:tgtEl>
                                          <p:spTgt spid="578568"/>
                                        </p:tgtEl>
                                      </p:cBhvr>
                                      <p:from x="100000" y="100000"/>
                                      <p:to x="80000" y="100000"/>
                                    </p:animScale>
                                    <p:anim by="(#ppt_h/3+#ppt_w*0.1)" calcmode="lin" valueType="num">
                                      <p:cBhvr additive="sum">
                                        <p:cTn id="25" dur="100" decel="100000" autoRev="1" fill="hold">
                                          <p:stCondLst>
                                            <p:cond delay="300"/>
                                          </p:stCondLst>
                                        </p:cTn>
                                        <p:tgtEl>
                                          <p:spTgt spid="578568"/>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566" grpId="0"/>
      <p:bldP spid="578567" grpId="0"/>
      <p:bldP spid="578568" grpId="0"/>
    </p:bld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7122" name="Picture 2" descr="j0101856">
            <a:extLst>
              <a:ext uri="{FF2B5EF4-FFF2-40B4-BE49-F238E27FC236}">
                <a16:creationId xmlns:a16="http://schemas.microsoft.com/office/drawing/2014/main" id="{10950AA9-0FC1-4A04-BD9F-342A495F2AFB}"/>
              </a:ext>
            </a:extLst>
          </p:cNvPr>
          <p:cNvPicPr preferRelativeResize="0">
            <a:picLocks noGrp="1" noChangeArrowheads="1" noChangeShapeType="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517123" name="Rectangle 3">
            <a:extLst>
              <a:ext uri="{FF2B5EF4-FFF2-40B4-BE49-F238E27FC236}">
                <a16:creationId xmlns:a16="http://schemas.microsoft.com/office/drawing/2014/main" id="{238B4CA1-00E0-448C-829A-D02A144D627A}"/>
              </a:ext>
            </a:extLst>
          </p:cNvPr>
          <p:cNvSpPr>
            <a:spLocks noChangeArrowheads="1"/>
          </p:cNvSpPr>
          <p:nvPr/>
        </p:nvSpPr>
        <p:spPr bwMode="auto">
          <a:xfrm>
            <a:off x="1940426" y="457200"/>
            <a:ext cx="5105400" cy="990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800" b="1" i="0" u="none" strike="noStrike" kern="1200" cap="none" spc="0" normalizeH="0" baseline="0" noProof="0">
                <a:ln>
                  <a:noFill/>
                </a:ln>
                <a:solidFill>
                  <a:srgbClr val="000000"/>
                </a:solidFill>
                <a:effectLst/>
                <a:uLnTx/>
                <a:uFillTx/>
                <a:latin typeface="Garamond" panose="02020404030301010803" pitchFamily="18" charset="0"/>
                <a:ea typeface="+mn-ea"/>
                <a:cs typeface="+mn-cs"/>
              </a:rPr>
              <a:t>Jesus in Matthew</a:t>
            </a:r>
          </a:p>
        </p:txBody>
      </p:sp>
      <p:sp>
        <p:nvSpPr>
          <p:cNvPr id="517124" name="Text Box 4">
            <a:extLst>
              <a:ext uri="{FF2B5EF4-FFF2-40B4-BE49-F238E27FC236}">
                <a16:creationId xmlns:a16="http://schemas.microsoft.com/office/drawing/2014/main" id="{125ECC3F-BEB6-471B-AC47-96E8CFA4B777}"/>
              </a:ext>
            </a:extLst>
          </p:cNvPr>
          <p:cNvSpPr txBox="1">
            <a:spLocks noChangeArrowheads="1"/>
          </p:cNvSpPr>
          <p:nvPr/>
        </p:nvSpPr>
        <p:spPr bwMode="auto">
          <a:xfrm>
            <a:off x="1042503" y="1868488"/>
            <a:ext cx="690124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R="0" lvl="0" indent="0" algn="ctr" defTabSz="914400" eaLnBrk="0" fontAlgn="base" hangingPunct="0">
              <a:lnSpc>
                <a:spcPct val="100000"/>
              </a:lnSpc>
              <a:spcBef>
                <a:spcPct val="0"/>
              </a:spcBef>
              <a:spcAft>
                <a:spcPct val="0"/>
              </a:spcAft>
              <a:buClrTx/>
              <a:buSzTx/>
              <a:buFontTx/>
              <a:buNone/>
              <a:tabLst/>
              <a:defRPr kumimoji="0" sz="4800" b="1" i="0" u="none" strike="noStrike" cap="none" spc="0" normalizeH="0" baseline="0">
                <a:ln>
                  <a:noFill/>
                </a:ln>
                <a:solidFill>
                  <a:schemeClr val="bg1"/>
                </a:solidFill>
                <a:effectLst>
                  <a:glow rad="228600">
                    <a:schemeClr val="accent4">
                      <a:satMod val="175000"/>
                      <a:alpha val="72000"/>
                    </a:schemeClr>
                  </a:glow>
                  <a:outerShdw blurRad="38100" dist="38100" dir="2700000" algn="tl">
                    <a:schemeClr val="tx1"/>
                  </a:outerShdw>
                </a:effectLst>
                <a:uLnTx/>
                <a:uFillTx/>
                <a:latin typeface="Arial" panose="020B0604020202020204" pitchFamily="34" charset="0"/>
                <a:cs typeface="Arial" panose="020B0604020202020204" pitchFamily="34" charset="0"/>
              </a:defRPr>
            </a:lvl1pPr>
          </a:lstStyle>
          <a:p>
            <a:r>
              <a:rPr lang="en-US" altLang="en-US" sz="3600"/>
              <a:t>The Hope of Israel,</a:t>
            </a:r>
          </a:p>
          <a:p>
            <a:r>
              <a:rPr lang="en-US" altLang="en-US" sz="3600"/>
              <a:t>  long-awaited Messiah</a:t>
            </a:r>
          </a:p>
        </p:txBody>
      </p:sp>
      <p:sp>
        <p:nvSpPr>
          <p:cNvPr id="517125" name="Text Box 5">
            <a:extLst>
              <a:ext uri="{FF2B5EF4-FFF2-40B4-BE49-F238E27FC236}">
                <a16:creationId xmlns:a16="http://schemas.microsoft.com/office/drawing/2014/main" id="{F48A4E62-E024-4452-A3EE-965B3D870B69}"/>
              </a:ext>
            </a:extLst>
          </p:cNvPr>
          <p:cNvSpPr txBox="1">
            <a:spLocks noChangeArrowheads="1"/>
          </p:cNvSpPr>
          <p:nvPr/>
        </p:nvSpPr>
        <p:spPr bwMode="auto">
          <a:xfrm>
            <a:off x="545571" y="3490893"/>
            <a:ext cx="789511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R="0" lvl="0" indent="0" algn="ctr" defTabSz="914400" eaLnBrk="0" fontAlgn="base" hangingPunct="0">
              <a:lnSpc>
                <a:spcPct val="100000"/>
              </a:lnSpc>
              <a:spcBef>
                <a:spcPct val="0"/>
              </a:spcBef>
              <a:spcAft>
                <a:spcPct val="0"/>
              </a:spcAft>
              <a:buClrTx/>
              <a:buSzTx/>
              <a:buFontTx/>
              <a:buNone/>
              <a:tabLst/>
              <a:defRPr kumimoji="0" sz="4800" b="1" i="0" u="none" strike="noStrike" cap="none" spc="0" normalizeH="0" baseline="0">
                <a:ln>
                  <a:noFill/>
                </a:ln>
                <a:solidFill>
                  <a:schemeClr val="bg1"/>
                </a:solidFill>
                <a:effectLst>
                  <a:glow rad="228600">
                    <a:schemeClr val="accent4">
                      <a:satMod val="175000"/>
                      <a:alpha val="72000"/>
                    </a:schemeClr>
                  </a:glow>
                  <a:outerShdw blurRad="38100" dist="38100" dir="2700000" algn="tl">
                    <a:schemeClr val="tx1"/>
                  </a:outerShdw>
                </a:effectLst>
                <a:uLnTx/>
                <a:uFillTx/>
                <a:latin typeface="Arial" panose="020B0604020202020204" pitchFamily="34" charset="0"/>
                <a:cs typeface="Arial" panose="020B0604020202020204" pitchFamily="34" charset="0"/>
              </a:defRPr>
            </a:lvl1pPr>
          </a:lstStyle>
          <a:p>
            <a:r>
              <a:rPr lang="en-US" altLang="en-US" sz="3600"/>
              <a:t>Blessing for Gentiles alike</a:t>
            </a:r>
          </a:p>
        </p:txBody>
      </p:sp>
      <p:sp>
        <p:nvSpPr>
          <p:cNvPr id="517126" name="Text Box 6">
            <a:extLst>
              <a:ext uri="{FF2B5EF4-FFF2-40B4-BE49-F238E27FC236}">
                <a16:creationId xmlns:a16="http://schemas.microsoft.com/office/drawing/2014/main" id="{1E747F4E-4641-44F2-8278-49B8AA050F9A}"/>
              </a:ext>
            </a:extLst>
          </p:cNvPr>
          <p:cNvSpPr txBox="1">
            <a:spLocks noChangeArrowheads="1"/>
          </p:cNvSpPr>
          <p:nvPr/>
        </p:nvSpPr>
        <p:spPr bwMode="auto">
          <a:xfrm>
            <a:off x="0" y="4559300"/>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chemeClr val="bg1"/>
                </a:solidFill>
                <a:effectLst>
                  <a:glow rad="228600">
                    <a:schemeClr val="accent4">
                      <a:satMod val="175000"/>
                      <a:alpha val="72000"/>
                    </a:schemeClr>
                  </a:glow>
                  <a:outerShdw blurRad="38100" dist="38100" dir="2700000" algn="tl">
                    <a:schemeClr val="tx1"/>
                  </a:outerShdw>
                </a:effectLst>
                <a:uLnTx/>
                <a:uFillTx/>
                <a:latin typeface="Arial" panose="020B0604020202020204" pitchFamily="34" charset="0"/>
                <a:cs typeface="Arial" panose="020B0604020202020204" pitchFamily="34" charset="0"/>
              </a:rPr>
              <a:t>The Legitimate King &amp; Ruler</a:t>
            </a:r>
          </a:p>
        </p:txBody>
      </p:sp>
      <p:sp>
        <p:nvSpPr>
          <p:cNvPr id="517127" name="Text Box 7">
            <a:extLst>
              <a:ext uri="{FF2B5EF4-FFF2-40B4-BE49-F238E27FC236}">
                <a16:creationId xmlns:a16="http://schemas.microsoft.com/office/drawing/2014/main" id="{E296E2BB-272A-48EA-8F27-DB9C35FF9CDF}"/>
              </a:ext>
            </a:extLst>
          </p:cNvPr>
          <p:cNvSpPr txBox="1">
            <a:spLocks noChangeArrowheads="1"/>
          </p:cNvSpPr>
          <p:nvPr/>
        </p:nvSpPr>
        <p:spPr bwMode="auto">
          <a:xfrm>
            <a:off x="123083" y="6391930"/>
            <a:ext cx="312053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1" u="none" strike="noStrike" kern="1200" cap="none" spc="0" normalizeH="0" baseline="0" noProof="0">
                <a:ln>
                  <a:noFill/>
                </a:ln>
                <a:solidFill>
                  <a:srgbClr val="000000"/>
                </a:solidFill>
                <a:effectLst/>
                <a:uLnTx/>
                <a:uFillTx/>
                <a:latin typeface="Garamond" panose="02020404030301010803" pitchFamily="18" charset="0"/>
                <a:ea typeface="+mn-ea"/>
                <a:cs typeface="+mn-cs"/>
              </a:rPr>
              <a:t> </a:t>
            </a:r>
            <a:r>
              <a:rPr kumimoji="0" lang="en-US" altLang="en-US" sz="2400" b="1" i="1" u="none" strike="noStrike" kern="1200" cap="none" spc="0" normalizeH="0" baseline="0" noProof="0">
                <a:ln>
                  <a:noFill/>
                </a:ln>
                <a:solidFill>
                  <a:srgbClr val="FFFFFF"/>
                </a:solidFill>
                <a:effectLst/>
                <a:uLnTx/>
                <a:uFillTx/>
                <a:latin typeface="Garamond" panose="02020404030301010803" pitchFamily="18" charset="0"/>
                <a:ea typeface="+mn-ea"/>
                <a:cs typeface="+mn-cs"/>
              </a:rPr>
              <a:t>Craig L. Blomberg</a:t>
            </a:r>
            <a:r>
              <a:rPr lang="en-US" altLang="en-US" sz="2400" b="1" i="1">
                <a:solidFill>
                  <a:srgbClr val="FFFFFF"/>
                </a:solidFill>
                <a:latin typeface="Garamond" panose="02020404030301010803" pitchFamily="18" charset="0"/>
              </a:rPr>
              <a:t>, </a:t>
            </a:r>
            <a:r>
              <a:rPr kumimoji="0" lang="en-US" altLang="en-US" sz="2400" b="1" i="1" u="none" strike="noStrike" kern="1200" cap="none" spc="0" normalizeH="0" baseline="0" noProof="0">
                <a:ln>
                  <a:noFill/>
                </a:ln>
                <a:solidFill>
                  <a:srgbClr val="FFFFFF"/>
                </a:solidFill>
                <a:effectLst/>
                <a:uLnTx/>
                <a:uFillTx/>
                <a:latin typeface="Garamond" panose="02020404030301010803" pitchFamily="18" charset="0"/>
                <a:ea typeface="+mn-ea"/>
                <a:cs typeface="+mn-cs"/>
              </a:rPr>
              <a:t>202</a:t>
            </a:r>
          </a:p>
        </p:txBody>
      </p:sp>
    </p:spTree>
    <p:extLst>
      <p:ext uri="{BB962C8B-B14F-4D97-AF65-F5344CB8AC3E}">
        <p14:creationId xmlns:p14="http://schemas.microsoft.com/office/powerpoint/2010/main" val="3338072794"/>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517123"/>
                                        </p:tgtEl>
                                        <p:attrNameLst>
                                          <p:attrName>style.visibility</p:attrName>
                                        </p:attrNameLst>
                                      </p:cBhvr>
                                      <p:to>
                                        <p:strVal val="visible"/>
                                      </p:to>
                                    </p:set>
                                    <p:animEffect transition="in" filter="fade">
                                      <p:cBhvr>
                                        <p:cTn id="7" dur="770" decel="100000"/>
                                        <p:tgtEl>
                                          <p:spTgt spid="517123"/>
                                        </p:tgtEl>
                                      </p:cBhvr>
                                    </p:animEffect>
                                    <p:animScale>
                                      <p:cBhvr>
                                        <p:cTn id="8" dur="770" decel="100000"/>
                                        <p:tgtEl>
                                          <p:spTgt spid="517123"/>
                                        </p:tgtEl>
                                      </p:cBhvr>
                                      <p:from x="10000" y="10000"/>
                                      <p:to x="200000" y="450000"/>
                                    </p:animScale>
                                    <p:animScale>
                                      <p:cBhvr>
                                        <p:cTn id="9" dur="1230" accel="100000" fill="hold">
                                          <p:stCondLst>
                                            <p:cond delay="770"/>
                                          </p:stCondLst>
                                        </p:cTn>
                                        <p:tgtEl>
                                          <p:spTgt spid="517123"/>
                                        </p:tgtEl>
                                      </p:cBhvr>
                                      <p:from x="200000" y="450000"/>
                                      <p:to x="100000" y="100000"/>
                                    </p:animScale>
                                    <p:set>
                                      <p:cBhvr>
                                        <p:cTn id="10" dur="770" fill="hold"/>
                                        <p:tgtEl>
                                          <p:spTgt spid="517123"/>
                                        </p:tgtEl>
                                        <p:attrNameLst>
                                          <p:attrName>ppt_x</p:attrName>
                                        </p:attrNameLst>
                                      </p:cBhvr>
                                      <p:to>
                                        <p:strVal val="(0.5)"/>
                                      </p:to>
                                    </p:set>
                                    <p:anim from="(0.5)" to="(#ppt_x)" calcmode="lin" valueType="num">
                                      <p:cBhvr>
                                        <p:cTn id="11" dur="1230" accel="100000" fill="hold">
                                          <p:stCondLst>
                                            <p:cond delay="770"/>
                                          </p:stCondLst>
                                        </p:cTn>
                                        <p:tgtEl>
                                          <p:spTgt spid="517123"/>
                                        </p:tgtEl>
                                        <p:attrNameLst>
                                          <p:attrName>ppt_x</p:attrName>
                                        </p:attrNameLst>
                                      </p:cBhvr>
                                    </p:anim>
                                    <p:set>
                                      <p:cBhvr>
                                        <p:cTn id="12" dur="770" fill="hold"/>
                                        <p:tgtEl>
                                          <p:spTgt spid="517123"/>
                                        </p:tgtEl>
                                        <p:attrNameLst>
                                          <p:attrName>ppt_y</p:attrName>
                                        </p:attrNameLst>
                                      </p:cBhvr>
                                      <p:to>
                                        <p:strVal val="(#ppt_y+0.4)"/>
                                      </p:to>
                                    </p:set>
                                    <p:anim from="(#ppt_y+0.4)" to="(#ppt_y)" calcmode="lin" valueType="num">
                                      <p:cBhvr>
                                        <p:cTn id="13" dur="1230" accel="100000" fill="hold">
                                          <p:stCondLst>
                                            <p:cond delay="770"/>
                                          </p:stCondLst>
                                        </p:cTn>
                                        <p:tgtEl>
                                          <p:spTgt spid="517123"/>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7" presetClass="entr" presetSubtype="4" fill="hold" grpId="0" nodeType="clickEffect">
                                  <p:stCondLst>
                                    <p:cond delay="0"/>
                                  </p:stCondLst>
                                  <p:childTnLst>
                                    <p:set>
                                      <p:cBhvr>
                                        <p:cTn id="17" dur="1" fill="hold">
                                          <p:stCondLst>
                                            <p:cond delay="0"/>
                                          </p:stCondLst>
                                        </p:cTn>
                                        <p:tgtEl>
                                          <p:spTgt spid="517124"/>
                                        </p:tgtEl>
                                        <p:attrNameLst>
                                          <p:attrName>style.visibility</p:attrName>
                                        </p:attrNameLst>
                                      </p:cBhvr>
                                      <p:to>
                                        <p:strVal val="visible"/>
                                      </p:to>
                                    </p:set>
                                    <p:anim calcmode="lin" valueType="num">
                                      <p:cBhvr additive="base">
                                        <p:cTn id="18" dur="500" fill="hold"/>
                                        <p:tgtEl>
                                          <p:spTgt spid="517124"/>
                                        </p:tgtEl>
                                        <p:attrNameLst>
                                          <p:attrName>ppt_x</p:attrName>
                                        </p:attrNameLst>
                                      </p:cBhvr>
                                      <p:tavLst>
                                        <p:tav tm="0">
                                          <p:val>
                                            <p:strVal val="#ppt_x"/>
                                          </p:val>
                                        </p:tav>
                                        <p:tav tm="100000">
                                          <p:val>
                                            <p:strVal val="#ppt_x"/>
                                          </p:val>
                                        </p:tav>
                                      </p:tavLst>
                                    </p:anim>
                                    <p:anim calcmode="lin" valueType="num">
                                      <p:cBhvr additive="base">
                                        <p:cTn id="19" dur="500" fill="hold"/>
                                        <p:tgtEl>
                                          <p:spTgt spid="517124"/>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5" presetClass="entr" presetSubtype="0" fill="hold" grpId="0" nodeType="clickEffect">
                                  <p:stCondLst>
                                    <p:cond delay="0"/>
                                  </p:stCondLst>
                                  <p:childTnLst>
                                    <p:set>
                                      <p:cBhvr>
                                        <p:cTn id="23" dur="1" fill="hold">
                                          <p:stCondLst>
                                            <p:cond delay="0"/>
                                          </p:stCondLst>
                                        </p:cTn>
                                        <p:tgtEl>
                                          <p:spTgt spid="517125"/>
                                        </p:tgtEl>
                                        <p:attrNameLst>
                                          <p:attrName>style.visibility</p:attrName>
                                        </p:attrNameLst>
                                      </p:cBhvr>
                                      <p:to>
                                        <p:strVal val="visible"/>
                                      </p:to>
                                    </p:set>
                                    <p:anim calcmode="lin" valueType="num">
                                      <p:cBhvr>
                                        <p:cTn id="24" dur="1000" fill="hold"/>
                                        <p:tgtEl>
                                          <p:spTgt spid="517125"/>
                                        </p:tgtEl>
                                        <p:attrNameLst>
                                          <p:attrName>ppt_w</p:attrName>
                                        </p:attrNameLst>
                                      </p:cBhvr>
                                      <p:tavLst>
                                        <p:tav tm="0">
                                          <p:val>
                                            <p:fltVal val="0"/>
                                          </p:val>
                                        </p:tav>
                                        <p:tav tm="100000">
                                          <p:val>
                                            <p:strVal val="#ppt_w"/>
                                          </p:val>
                                        </p:tav>
                                      </p:tavLst>
                                    </p:anim>
                                    <p:anim calcmode="lin" valueType="num">
                                      <p:cBhvr>
                                        <p:cTn id="25" dur="1000" fill="hold"/>
                                        <p:tgtEl>
                                          <p:spTgt spid="517125"/>
                                        </p:tgtEl>
                                        <p:attrNameLst>
                                          <p:attrName>ppt_h</p:attrName>
                                        </p:attrNameLst>
                                      </p:cBhvr>
                                      <p:tavLst>
                                        <p:tav tm="0">
                                          <p:val>
                                            <p:fltVal val="0"/>
                                          </p:val>
                                        </p:tav>
                                        <p:tav tm="100000">
                                          <p:val>
                                            <p:strVal val="#ppt_h"/>
                                          </p:val>
                                        </p:tav>
                                      </p:tavLst>
                                    </p:anim>
                                    <p:anim calcmode="lin" valueType="num">
                                      <p:cBhvr>
                                        <p:cTn id="26" dur="1000" fill="hold"/>
                                        <p:tgtEl>
                                          <p:spTgt spid="517125"/>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51712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35" presetClass="entr" presetSubtype="0" fill="hold" grpId="0" nodeType="clickEffect">
                                  <p:stCondLst>
                                    <p:cond delay="0"/>
                                  </p:stCondLst>
                                  <p:childTnLst>
                                    <p:set>
                                      <p:cBhvr>
                                        <p:cTn id="31" dur="1" fill="hold">
                                          <p:stCondLst>
                                            <p:cond delay="0"/>
                                          </p:stCondLst>
                                        </p:cTn>
                                        <p:tgtEl>
                                          <p:spTgt spid="517126"/>
                                        </p:tgtEl>
                                        <p:attrNameLst>
                                          <p:attrName>style.visibility</p:attrName>
                                        </p:attrNameLst>
                                      </p:cBhvr>
                                      <p:to>
                                        <p:strVal val="visible"/>
                                      </p:to>
                                    </p:set>
                                    <p:animEffect transition="in" filter="fade">
                                      <p:cBhvr>
                                        <p:cTn id="32" dur="2000"/>
                                        <p:tgtEl>
                                          <p:spTgt spid="517126"/>
                                        </p:tgtEl>
                                      </p:cBhvr>
                                    </p:animEffect>
                                    <p:anim calcmode="lin" valueType="num">
                                      <p:cBhvr>
                                        <p:cTn id="33" dur="2000" fill="hold"/>
                                        <p:tgtEl>
                                          <p:spTgt spid="517126"/>
                                        </p:tgtEl>
                                        <p:attrNameLst>
                                          <p:attrName>style.rotation</p:attrName>
                                        </p:attrNameLst>
                                      </p:cBhvr>
                                      <p:tavLst>
                                        <p:tav tm="0">
                                          <p:val>
                                            <p:fltVal val="720"/>
                                          </p:val>
                                        </p:tav>
                                        <p:tav tm="100000">
                                          <p:val>
                                            <p:fltVal val="0"/>
                                          </p:val>
                                        </p:tav>
                                      </p:tavLst>
                                    </p:anim>
                                    <p:anim calcmode="lin" valueType="num">
                                      <p:cBhvr>
                                        <p:cTn id="34" dur="2000" fill="hold"/>
                                        <p:tgtEl>
                                          <p:spTgt spid="517126"/>
                                        </p:tgtEl>
                                        <p:attrNameLst>
                                          <p:attrName>ppt_h</p:attrName>
                                        </p:attrNameLst>
                                      </p:cBhvr>
                                      <p:tavLst>
                                        <p:tav tm="0">
                                          <p:val>
                                            <p:fltVal val="0"/>
                                          </p:val>
                                        </p:tav>
                                        <p:tav tm="100000">
                                          <p:val>
                                            <p:strVal val="#ppt_h"/>
                                          </p:val>
                                        </p:tav>
                                      </p:tavLst>
                                    </p:anim>
                                    <p:anim calcmode="lin" valueType="num">
                                      <p:cBhvr>
                                        <p:cTn id="35" dur="2000" fill="hold"/>
                                        <p:tgtEl>
                                          <p:spTgt spid="51712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123" grpId="0" animBg="1"/>
      <p:bldP spid="517124" grpId="0"/>
      <p:bldP spid="517125" grpId="0"/>
      <p:bldP spid="51712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3284808146"/>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2">
            <a:extLst>
              <a:ext uri="{FF2B5EF4-FFF2-40B4-BE49-F238E27FC236}">
                <a16:creationId xmlns:a16="http://schemas.microsoft.com/office/drawing/2014/main" id="{014A03EA-FD65-47CD-8EE6-EE4C28161910}"/>
              </a:ext>
            </a:extLst>
          </p:cNvPr>
          <p:cNvSpPr>
            <a:spLocks noGrp="1" noChangeArrowheads="1"/>
          </p:cNvSpPr>
          <p:nvPr>
            <p:ph type="title" idx="4294967295"/>
          </p:nvPr>
        </p:nvSpPr>
        <p:spPr>
          <a:xfrm>
            <a:off x="0" y="228600"/>
            <a:ext cx="9144000" cy="1143000"/>
          </a:xfrm>
        </p:spPr>
        <p:txBody>
          <a:bodyPr/>
          <a:lstStyle/>
          <a:p>
            <a:r>
              <a:rPr lang="en-US" altLang="en-US" sz="4000"/>
              <a:t>The Kingship of Jesus in Matthew 10</a:t>
            </a:r>
          </a:p>
        </p:txBody>
      </p:sp>
      <p:sp>
        <p:nvSpPr>
          <p:cNvPr id="542723" name="Rectangle 3">
            <a:extLst>
              <a:ext uri="{FF2B5EF4-FFF2-40B4-BE49-F238E27FC236}">
                <a16:creationId xmlns:a16="http://schemas.microsoft.com/office/drawing/2014/main" id="{84642BD3-DF58-4914-96E4-A2713D990C5E}"/>
              </a:ext>
            </a:extLst>
          </p:cNvPr>
          <p:cNvSpPr>
            <a:spLocks noGrp="1" noChangeArrowheads="1"/>
          </p:cNvSpPr>
          <p:nvPr>
            <p:ph type="body" idx="4294967295"/>
          </p:nvPr>
        </p:nvSpPr>
        <p:spPr>
          <a:xfrm>
            <a:off x="0" y="1524000"/>
            <a:ext cx="8229600" cy="5486400"/>
          </a:xfrm>
        </p:spPr>
        <p:txBody>
          <a:bodyPr/>
          <a:lstStyle/>
          <a:p>
            <a:pPr>
              <a:buFontTx/>
              <a:buNone/>
            </a:pPr>
            <a:r>
              <a:rPr lang="en-US" altLang="en-US"/>
              <a:t>                      </a:t>
            </a:r>
          </a:p>
        </p:txBody>
      </p:sp>
      <p:sp>
        <p:nvSpPr>
          <p:cNvPr id="542724" name="Text Box 4">
            <a:extLst>
              <a:ext uri="{FF2B5EF4-FFF2-40B4-BE49-F238E27FC236}">
                <a16:creationId xmlns:a16="http://schemas.microsoft.com/office/drawing/2014/main" id="{5F4DDCA7-E3DB-461A-8B5E-49CEEE05DBB6}"/>
              </a:ext>
            </a:extLst>
          </p:cNvPr>
          <p:cNvSpPr txBox="1">
            <a:spLocks noChangeArrowheads="1"/>
          </p:cNvSpPr>
          <p:nvPr/>
        </p:nvSpPr>
        <p:spPr bwMode="auto">
          <a:xfrm>
            <a:off x="2133600" y="37338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2728" name="Text Box 8">
            <a:extLst>
              <a:ext uri="{FF2B5EF4-FFF2-40B4-BE49-F238E27FC236}">
                <a16:creationId xmlns:a16="http://schemas.microsoft.com/office/drawing/2014/main" id="{28CDE607-A8E3-4982-A44A-00B05923A1B2}"/>
              </a:ext>
            </a:extLst>
          </p:cNvPr>
          <p:cNvSpPr txBox="1">
            <a:spLocks noChangeArrowheads="1"/>
          </p:cNvSpPr>
          <p:nvPr/>
        </p:nvSpPr>
        <p:spPr bwMode="auto">
          <a:xfrm>
            <a:off x="1" y="6424265"/>
            <a:ext cx="914399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1200" dirty="0">
                <a:solidFill>
                  <a:srgbClr val="000000"/>
                </a:solidFill>
                <a:latin typeface="Arial" panose="020B0604020202020204" pitchFamily="34" charset="0"/>
              </a:rPr>
              <a:t>Craig S. Keener, </a:t>
            </a:r>
            <a:r>
              <a:rPr kumimoji="0" lang="en-US" altLang="en-US"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Bible Background </a:t>
            </a:r>
            <a:r>
              <a:rPr lang="en-US" altLang="en-US" sz="1200" i="1" dirty="0">
                <a:solidFill>
                  <a:srgbClr val="000000"/>
                </a:solidFill>
                <a:latin typeface="Arial" panose="020B0604020202020204" pitchFamily="34" charset="0"/>
              </a:rPr>
              <a:t>C</a:t>
            </a:r>
            <a:r>
              <a:rPr kumimoji="0" lang="en-US" altLang="en-US" sz="1200" b="0" i="1"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ommentary</a:t>
            </a:r>
            <a:r>
              <a:rPr kumimoji="0" lang="en-US" altLang="en-US"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New Testament</a:t>
            </a: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Downers Grove, InterVarsity Press, 1993.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42729" name="Text Box 9">
            <a:extLst>
              <a:ext uri="{FF2B5EF4-FFF2-40B4-BE49-F238E27FC236}">
                <a16:creationId xmlns:a16="http://schemas.microsoft.com/office/drawing/2014/main" id="{135E45D0-A696-47DF-B1D0-224DE708272F}"/>
              </a:ext>
            </a:extLst>
          </p:cNvPr>
          <p:cNvSpPr txBox="1">
            <a:spLocks noChangeArrowheads="1"/>
          </p:cNvSpPr>
          <p:nvPr/>
        </p:nvSpPr>
        <p:spPr bwMode="auto">
          <a:xfrm>
            <a:off x="6458" y="3993650"/>
            <a:ext cx="861974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rPr>
              <a:t>The right to control or command, </a:t>
            </a:r>
            <a:r>
              <a:rPr kumimoji="0" lang="en-US" altLang="en-US" sz="2400" b="1" i="1" u="none" strike="noStrike" kern="1200" cap="none" spc="0" normalizeH="0" baseline="0" noProof="0">
                <a:ln>
                  <a:noFill/>
                </a:ln>
                <a:solidFill>
                  <a:srgbClr val="000000"/>
                </a:solidFill>
                <a:effectLst/>
                <a:uLnTx/>
                <a:uFillTx/>
                <a:latin typeface="Arial" panose="020B0604020202020204" pitchFamily="34" charset="0"/>
              </a:rPr>
              <a:t>authority,</a:t>
            </a:r>
            <a:r>
              <a:rPr kumimoji="0" lang="en-US" altLang="en-US" sz="2400" b="1" i="1" u="none" strike="noStrike" kern="1200" cap="none" spc="0" normalizeH="0" noProof="0">
                <a:ln>
                  <a:noFill/>
                </a:ln>
                <a:solidFill>
                  <a:srgbClr val="000000"/>
                </a:solidFill>
                <a:effectLst/>
                <a:uLnTx/>
                <a:uFillTx/>
                <a:latin typeface="Arial" panose="020B0604020202020204" pitchFamily="34" charset="0"/>
              </a:rPr>
              <a:t> </a:t>
            </a:r>
            <a:r>
              <a:rPr kumimoji="0" lang="en-US" altLang="en-US" sz="2400" b="1" i="1" u="none" strike="noStrike" kern="1200" cap="none" spc="0" normalizeH="0" baseline="0" noProof="0">
                <a:ln>
                  <a:noFill/>
                </a:ln>
                <a:solidFill>
                  <a:srgbClr val="000000"/>
                </a:solidFill>
                <a:effectLst/>
                <a:uLnTx/>
                <a:uFillTx/>
                <a:latin typeface="Arial" panose="020B0604020202020204" pitchFamily="34" charset="0"/>
              </a:rPr>
              <a:t>absolute power, warrant.</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rPr>
              <a:t>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ltLang="en-US" sz="2400" b="1">
                <a:solidFill>
                  <a:srgbClr val="000000"/>
                </a:solidFill>
                <a:latin typeface="Arial" panose="020B0604020202020204" pitchFamily="34" charset="0"/>
              </a:rPr>
              <a:t>P</a:t>
            </a:r>
            <a:r>
              <a:rPr kumimoji="0" lang="en-US" altLang="en-US" sz="2400" b="1" i="0" u="none" strike="noStrike" kern="1200" cap="none" spc="0" normalizeH="0" baseline="0" noProof="0" err="1">
                <a:ln>
                  <a:noFill/>
                </a:ln>
                <a:solidFill>
                  <a:srgbClr val="000000"/>
                </a:solidFill>
                <a:effectLst/>
                <a:uLnTx/>
                <a:uFillTx/>
                <a:latin typeface="Arial" panose="020B0604020202020204" pitchFamily="34" charset="0"/>
              </a:rPr>
              <a:t>ower</a:t>
            </a: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rPr>
              <a:t> exercised by rulers or others in</a:t>
            </a:r>
            <a:r>
              <a:rPr kumimoji="0" lang="en-US" altLang="en-US" sz="2400" b="1" i="0" u="none" strike="noStrike" kern="1200" cap="none" spc="0" normalizeH="0" noProof="0">
                <a:ln>
                  <a:noFill/>
                </a:ln>
                <a:solidFill>
                  <a:srgbClr val="000000"/>
                </a:solidFill>
                <a:effectLst/>
                <a:uLnTx/>
                <a:uFillTx/>
                <a:latin typeface="Arial" panose="020B0604020202020204" pitchFamily="34" charset="0"/>
              </a:rPr>
              <a:t> </a:t>
            </a: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rPr>
              <a:t>high position by virtue of their office,</a:t>
            </a:r>
            <a:r>
              <a:rPr kumimoji="0" lang="en-US" altLang="en-US" sz="2400" b="1" i="0" u="none" strike="noStrike" kern="1200" cap="none" spc="0" normalizeH="0" noProof="0">
                <a:ln>
                  <a:noFill/>
                </a:ln>
                <a:solidFill>
                  <a:srgbClr val="000000"/>
                </a:solidFill>
                <a:effectLst/>
                <a:uLnTx/>
                <a:uFillTx/>
                <a:latin typeface="Arial" panose="020B0604020202020204" pitchFamily="34" charset="0"/>
              </a:rPr>
              <a:t> </a:t>
            </a:r>
            <a:r>
              <a:rPr kumimoji="0" lang="en-US" altLang="en-US" sz="2400" b="1" i="1" u="none" strike="noStrike" kern="1200" cap="none" spc="0" normalizeH="0" baseline="0" noProof="0">
                <a:ln>
                  <a:noFill/>
                </a:ln>
                <a:solidFill>
                  <a:srgbClr val="000000"/>
                </a:solidFill>
                <a:effectLst/>
                <a:uLnTx/>
                <a:uFillTx/>
                <a:latin typeface="Arial" panose="020B0604020202020204" pitchFamily="34" charset="0"/>
              </a:rPr>
              <a:t>ruling power, official power.</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rPr>
              <a:t> </a:t>
            </a:r>
          </a:p>
        </p:txBody>
      </p:sp>
      <p:sp>
        <p:nvSpPr>
          <p:cNvPr id="542731" name="Text Box 11">
            <a:extLst>
              <a:ext uri="{FF2B5EF4-FFF2-40B4-BE49-F238E27FC236}">
                <a16:creationId xmlns:a16="http://schemas.microsoft.com/office/drawing/2014/main" id="{53AD4133-63C6-4029-8F7A-B5E76651354A}"/>
              </a:ext>
            </a:extLst>
          </p:cNvPr>
          <p:cNvSpPr txBox="1">
            <a:spLocks noChangeArrowheads="1"/>
          </p:cNvSpPr>
          <p:nvPr/>
        </p:nvSpPr>
        <p:spPr bwMode="auto">
          <a:xfrm>
            <a:off x="4728074" y="2209800"/>
            <a:ext cx="533400" cy="109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p>
        </p:txBody>
      </p:sp>
      <p:sp>
        <p:nvSpPr>
          <p:cNvPr id="542733" name="Text Box 13">
            <a:extLst>
              <a:ext uri="{FF2B5EF4-FFF2-40B4-BE49-F238E27FC236}">
                <a16:creationId xmlns:a16="http://schemas.microsoft.com/office/drawing/2014/main" id="{12D54F75-4A46-4377-AF7F-B42391E82BDA}"/>
              </a:ext>
            </a:extLst>
          </p:cNvPr>
          <p:cNvSpPr txBox="1">
            <a:spLocks noChangeArrowheads="1"/>
          </p:cNvSpPr>
          <p:nvPr/>
        </p:nvSpPr>
        <p:spPr bwMode="auto">
          <a:xfrm>
            <a:off x="4937125" y="42275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42734" name="Picture 14" descr="BD18234_">
            <a:extLst>
              <a:ext uri="{FF2B5EF4-FFF2-40B4-BE49-F238E27FC236}">
                <a16:creationId xmlns:a16="http://schemas.microsoft.com/office/drawing/2014/main" id="{A7B44F0A-D512-4AF7-A728-204E6A762B99}"/>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6458" y="1339391"/>
            <a:ext cx="4146860" cy="2428875"/>
          </a:xfrm>
          <a:ln/>
        </p:spPr>
      </p:pic>
      <p:sp>
        <p:nvSpPr>
          <p:cNvPr id="542735" name="Text Box 15">
            <a:extLst>
              <a:ext uri="{FF2B5EF4-FFF2-40B4-BE49-F238E27FC236}">
                <a16:creationId xmlns:a16="http://schemas.microsoft.com/office/drawing/2014/main" id="{6BEC261E-C15A-4C4F-AA3F-302FAF84171B}"/>
              </a:ext>
            </a:extLst>
          </p:cNvPr>
          <p:cNvSpPr txBox="1">
            <a:spLocks noChangeArrowheads="1"/>
          </p:cNvSpPr>
          <p:nvPr/>
        </p:nvSpPr>
        <p:spPr bwMode="auto">
          <a:xfrm>
            <a:off x="308472" y="1600200"/>
            <a:ext cx="330506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Matt 10:1,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“…gave them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authority to…”</a:t>
            </a:r>
          </a:p>
        </p:txBody>
      </p:sp>
      <p:sp>
        <p:nvSpPr>
          <p:cNvPr id="542736" name="Text Box 16">
            <a:extLst>
              <a:ext uri="{FF2B5EF4-FFF2-40B4-BE49-F238E27FC236}">
                <a16:creationId xmlns:a16="http://schemas.microsoft.com/office/drawing/2014/main" id="{251BFBE2-6DB3-48D4-A8CA-93EC261EFB30}"/>
              </a:ext>
            </a:extLst>
          </p:cNvPr>
          <p:cNvSpPr txBox="1">
            <a:spLocks noChangeArrowheads="1"/>
          </p:cNvSpPr>
          <p:nvPr/>
        </p:nvSpPr>
        <p:spPr bwMode="auto">
          <a:xfrm>
            <a:off x="3889874" y="1447800"/>
            <a:ext cx="21748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000" b="0" i="0" u="none" strike="noStrike" kern="1200" cap="none" spc="0" normalizeH="0" baseline="0" noProof="0">
                <a:ln>
                  <a:noFill/>
                </a:ln>
                <a:solidFill>
                  <a:srgbClr val="CC0000"/>
                </a:solidFill>
                <a:effectLst/>
                <a:uLnTx/>
                <a:uFillTx/>
                <a:latin typeface="Arial" panose="020B0604020202020204" pitchFamily="34" charset="0"/>
                <a:ea typeface="+mn-ea"/>
                <a:cs typeface="+mn-cs"/>
              </a:rPr>
              <a:t>Jesus</a:t>
            </a:r>
          </a:p>
        </p:txBody>
      </p:sp>
    </p:spTree>
    <p:extLst>
      <p:ext uri="{BB962C8B-B14F-4D97-AF65-F5344CB8AC3E}">
        <p14:creationId xmlns:p14="http://schemas.microsoft.com/office/powerpoint/2010/main" val="2822714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grpId="0" nodeType="withEffect">
                                  <p:stCondLst>
                                    <p:cond delay="0"/>
                                  </p:stCondLst>
                                  <p:childTnLst>
                                    <p:set>
                                      <p:cBhvr>
                                        <p:cTn id="6" dur="1" fill="hold">
                                          <p:stCondLst>
                                            <p:cond delay="0"/>
                                          </p:stCondLst>
                                        </p:cTn>
                                        <p:tgtEl>
                                          <p:spTgt spid="542722"/>
                                        </p:tgtEl>
                                        <p:attrNameLst>
                                          <p:attrName>style.visibility</p:attrName>
                                        </p:attrNameLst>
                                      </p:cBhvr>
                                      <p:to>
                                        <p:strVal val="visible"/>
                                      </p:to>
                                    </p:set>
                                    <p:anim calcmode="lin" valueType="num">
                                      <p:cBhvr>
                                        <p:cTn id="7" dur="500" fill="hold"/>
                                        <p:tgtEl>
                                          <p:spTgt spid="542722"/>
                                        </p:tgtEl>
                                        <p:attrNameLst>
                                          <p:attrName>ppt_w</p:attrName>
                                        </p:attrNameLst>
                                      </p:cBhvr>
                                      <p:tavLst>
                                        <p:tav tm="0">
                                          <p:val>
                                            <p:strVal val="#ppt_w*0.05"/>
                                          </p:val>
                                        </p:tav>
                                        <p:tav tm="100000">
                                          <p:val>
                                            <p:strVal val="#ppt_w"/>
                                          </p:val>
                                        </p:tav>
                                      </p:tavLst>
                                    </p:anim>
                                    <p:anim calcmode="lin" valueType="num">
                                      <p:cBhvr>
                                        <p:cTn id="8" dur="500" fill="hold"/>
                                        <p:tgtEl>
                                          <p:spTgt spid="542722"/>
                                        </p:tgtEl>
                                        <p:attrNameLst>
                                          <p:attrName>ppt_h</p:attrName>
                                        </p:attrNameLst>
                                      </p:cBhvr>
                                      <p:tavLst>
                                        <p:tav tm="0">
                                          <p:val>
                                            <p:strVal val="#ppt_h"/>
                                          </p:val>
                                        </p:tav>
                                        <p:tav tm="100000">
                                          <p:val>
                                            <p:strVal val="#ppt_h"/>
                                          </p:val>
                                        </p:tav>
                                      </p:tavLst>
                                    </p:anim>
                                    <p:anim calcmode="lin" valueType="num">
                                      <p:cBhvr>
                                        <p:cTn id="9" dur="500" fill="hold"/>
                                        <p:tgtEl>
                                          <p:spTgt spid="542722"/>
                                        </p:tgtEl>
                                        <p:attrNameLst>
                                          <p:attrName>ppt_x</p:attrName>
                                        </p:attrNameLst>
                                      </p:cBhvr>
                                      <p:tavLst>
                                        <p:tav tm="0">
                                          <p:val>
                                            <p:strVal val="#ppt_x-.2"/>
                                          </p:val>
                                        </p:tav>
                                        <p:tav tm="100000">
                                          <p:val>
                                            <p:strVal val="#ppt_x"/>
                                          </p:val>
                                        </p:tav>
                                      </p:tavLst>
                                    </p:anim>
                                    <p:anim calcmode="lin" valueType="num">
                                      <p:cBhvr>
                                        <p:cTn id="10" dur="500" fill="hold"/>
                                        <p:tgtEl>
                                          <p:spTgt spid="542722"/>
                                        </p:tgtEl>
                                        <p:attrNameLst>
                                          <p:attrName>ppt_y</p:attrName>
                                        </p:attrNameLst>
                                      </p:cBhvr>
                                      <p:tavLst>
                                        <p:tav tm="0">
                                          <p:val>
                                            <p:strVal val="#ppt_y"/>
                                          </p:val>
                                        </p:tav>
                                        <p:tav tm="100000">
                                          <p:val>
                                            <p:strVal val="#ppt_y"/>
                                          </p:val>
                                        </p:tav>
                                      </p:tavLst>
                                    </p:anim>
                                    <p:animEffect transition="in" filter="fade">
                                      <p:cBhvr>
                                        <p:cTn id="11" dur="500"/>
                                        <p:tgtEl>
                                          <p:spTgt spid="54272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7" presetClass="entr" presetSubtype="0" fill="hold" grpId="0" nodeType="clickEffect">
                                  <p:stCondLst>
                                    <p:cond delay="0"/>
                                  </p:stCondLst>
                                  <p:childTnLst>
                                    <p:set>
                                      <p:cBhvr>
                                        <p:cTn id="15" dur="1" fill="hold">
                                          <p:stCondLst>
                                            <p:cond delay="0"/>
                                          </p:stCondLst>
                                        </p:cTn>
                                        <p:tgtEl>
                                          <p:spTgt spid="542736"/>
                                        </p:tgtEl>
                                        <p:attrNameLst>
                                          <p:attrName>style.visibility</p:attrName>
                                        </p:attrNameLst>
                                      </p:cBhvr>
                                      <p:to>
                                        <p:strVal val="visible"/>
                                      </p:to>
                                    </p:set>
                                    <p:animEffect transition="in" filter="fade">
                                      <p:cBhvr>
                                        <p:cTn id="16" dur="1000"/>
                                        <p:tgtEl>
                                          <p:spTgt spid="542736"/>
                                        </p:tgtEl>
                                      </p:cBhvr>
                                    </p:animEffect>
                                    <p:anim calcmode="lin" valueType="num">
                                      <p:cBhvr>
                                        <p:cTn id="17" dur="1000" fill="hold"/>
                                        <p:tgtEl>
                                          <p:spTgt spid="542736"/>
                                        </p:tgtEl>
                                        <p:attrNameLst>
                                          <p:attrName>ppt_x</p:attrName>
                                        </p:attrNameLst>
                                      </p:cBhvr>
                                      <p:tavLst>
                                        <p:tav tm="0">
                                          <p:val>
                                            <p:strVal val="#ppt_x"/>
                                          </p:val>
                                        </p:tav>
                                        <p:tav tm="100000">
                                          <p:val>
                                            <p:strVal val="#ppt_x"/>
                                          </p:val>
                                        </p:tav>
                                      </p:tavLst>
                                    </p:anim>
                                    <p:anim calcmode="lin" valueType="num">
                                      <p:cBhvr>
                                        <p:cTn id="18" dur="1000" fill="hold"/>
                                        <p:tgtEl>
                                          <p:spTgt spid="542736"/>
                                        </p:tgtEl>
                                        <p:attrNameLst>
                                          <p:attrName>ppt_y</p:attrName>
                                        </p:attrNameLst>
                                      </p:cBhvr>
                                      <p:tavLst>
                                        <p:tav tm="0">
                                          <p:val>
                                            <p:strVal val="#ppt_y-.1"/>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42731"/>
                                        </p:tgtEl>
                                        <p:attrNameLst>
                                          <p:attrName>style.visibility</p:attrName>
                                        </p:attrNameLst>
                                      </p:cBhvr>
                                      <p:to>
                                        <p:strVal val="visible"/>
                                      </p:to>
                                    </p:set>
                                    <p:anim calcmode="lin" valueType="num">
                                      <p:cBhvr additive="base">
                                        <p:cTn id="21" dur="500" fill="hold"/>
                                        <p:tgtEl>
                                          <p:spTgt spid="542731"/>
                                        </p:tgtEl>
                                        <p:attrNameLst>
                                          <p:attrName>ppt_x</p:attrName>
                                        </p:attrNameLst>
                                      </p:cBhvr>
                                      <p:tavLst>
                                        <p:tav tm="0">
                                          <p:val>
                                            <p:strVal val="#ppt_x"/>
                                          </p:val>
                                        </p:tav>
                                        <p:tav tm="100000">
                                          <p:val>
                                            <p:strVal val="#ppt_x"/>
                                          </p:val>
                                        </p:tav>
                                      </p:tavLst>
                                    </p:anim>
                                    <p:anim calcmode="lin" valueType="num">
                                      <p:cBhvr additive="base">
                                        <p:cTn id="22" dur="500" fill="hold"/>
                                        <p:tgtEl>
                                          <p:spTgt spid="542731"/>
                                        </p:tgtEl>
                                        <p:attrNameLst>
                                          <p:attrName>ppt_y</p:attrName>
                                        </p:attrNameLst>
                                      </p:cBhvr>
                                      <p:tavLst>
                                        <p:tav tm="0">
                                          <p:val>
                                            <p:strVal val="1+#ppt_h/2"/>
                                          </p:val>
                                        </p:tav>
                                        <p:tav tm="100000">
                                          <p:val>
                                            <p:strVal val="#ppt_y"/>
                                          </p:val>
                                        </p:tav>
                                      </p:tavLst>
                                    </p:anim>
                                  </p:childTnLst>
                                </p:cTn>
                              </p:par>
                              <p:par>
                                <p:cTn id="23" presetID="49" presetClass="entr" presetSubtype="0" decel="100000" fill="hold" grpId="0" nodeType="withEffect">
                                  <p:stCondLst>
                                    <p:cond delay="0"/>
                                  </p:stCondLst>
                                  <p:childTnLst>
                                    <p:set>
                                      <p:cBhvr>
                                        <p:cTn id="24" dur="1" fill="hold">
                                          <p:stCondLst>
                                            <p:cond delay="0"/>
                                          </p:stCondLst>
                                        </p:cTn>
                                        <p:tgtEl>
                                          <p:spTgt spid="542735"/>
                                        </p:tgtEl>
                                        <p:attrNameLst>
                                          <p:attrName>style.visibility</p:attrName>
                                        </p:attrNameLst>
                                      </p:cBhvr>
                                      <p:to>
                                        <p:strVal val="visible"/>
                                      </p:to>
                                    </p:set>
                                    <p:anim calcmode="lin" valueType="num">
                                      <p:cBhvr>
                                        <p:cTn id="25" dur="500" fill="hold"/>
                                        <p:tgtEl>
                                          <p:spTgt spid="542735"/>
                                        </p:tgtEl>
                                        <p:attrNameLst>
                                          <p:attrName>ppt_w</p:attrName>
                                        </p:attrNameLst>
                                      </p:cBhvr>
                                      <p:tavLst>
                                        <p:tav tm="0">
                                          <p:val>
                                            <p:fltVal val="0"/>
                                          </p:val>
                                        </p:tav>
                                        <p:tav tm="100000">
                                          <p:val>
                                            <p:strVal val="#ppt_w"/>
                                          </p:val>
                                        </p:tav>
                                      </p:tavLst>
                                    </p:anim>
                                    <p:anim calcmode="lin" valueType="num">
                                      <p:cBhvr>
                                        <p:cTn id="26" dur="500" fill="hold"/>
                                        <p:tgtEl>
                                          <p:spTgt spid="542735"/>
                                        </p:tgtEl>
                                        <p:attrNameLst>
                                          <p:attrName>ppt_h</p:attrName>
                                        </p:attrNameLst>
                                      </p:cBhvr>
                                      <p:tavLst>
                                        <p:tav tm="0">
                                          <p:val>
                                            <p:fltVal val="0"/>
                                          </p:val>
                                        </p:tav>
                                        <p:tav tm="100000">
                                          <p:val>
                                            <p:strVal val="#ppt_h"/>
                                          </p:val>
                                        </p:tav>
                                      </p:tavLst>
                                    </p:anim>
                                    <p:anim calcmode="lin" valueType="num">
                                      <p:cBhvr>
                                        <p:cTn id="27" dur="500" fill="hold"/>
                                        <p:tgtEl>
                                          <p:spTgt spid="542735"/>
                                        </p:tgtEl>
                                        <p:attrNameLst>
                                          <p:attrName>style.rotation</p:attrName>
                                        </p:attrNameLst>
                                      </p:cBhvr>
                                      <p:tavLst>
                                        <p:tav tm="0">
                                          <p:val>
                                            <p:fltVal val="360"/>
                                          </p:val>
                                        </p:tav>
                                        <p:tav tm="100000">
                                          <p:val>
                                            <p:fltVal val="0"/>
                                          </p:val>
                                        </p:tav>
                                      </p:tavLst>
                                    </p:anim>
                                    <p:animEffect transition="in" filter="fade">
                                      <p:cBhvr>
                                        <p:cTn id="28" dur="500"/>
                                        <p:tgtEl>
                                          <p:spTgt spid="54273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0" presetClass="entr" presetSubtype="0" fill="hold" nodeType="clickEffect">
                                  <p:stCondLst>
                                    <p:cond delay="0"/>
                                  </p:stCondLst>
                                  <p:childTnLst>
                                    <p:set>
                                      <p:cBhvr>
                                        <p:cTn id="32" dur="1" fill="hold">
                                          <p:stCondLst>
                                            <p:cond delay="0"/>
                                          </p:stCondLst>
                                        </p:cTn>
                                        <p:tgtEl>
                                          <p:spTgt spid="542734"/>
                                        </p:tgtEl>
                                        <p:attrNameLst>
                                          <p:attrName>style.visibility</p:attrName>
                                        </p:attrNameLst>
                                      </p:cBhvr>
                                      <p:to>
                                        <p:strVal val="visible"/>
                                      </p:to>
                                    </p:set>
                                    <p:animEffect transition="in" filter="fade">
                                      <p:cBhvr>
                                        <p:cTn id="33" dur="800" decel="100000"/>
                                        <p:tgtEl>
                                          <p:spTgt spid="542734"/>
                                        </p:tgtEl>
                                      </p:cBhvr>
                                    </p:animEffect>
                                    <p:anim calcmode="lin" valueType="num">
                                      <p:cBhvr>
                                        <p:cTn id="34" dur="800" decel="100000" fill="hold"/>
                                        <p:tgtEl>
                                          <p:spTgt spid="542734"/>
                                        </p:tgtEl>
                                        <p:attrNameLst>
                                          <p:attrName>style.rotation</p:attrName>
                                        </p:attrNameLst>
                                      </p:cBhvr>
                                      <p:tavLst>
                                        <p:tav tm="0">
                                          <p:val>
                                            <p:fltVal val="-90"/>
                                          </p:val>
                                        </p:tav>
                                        <p:tav tm="100000">
                                          <p:val>
                                            <p:fltVal val="0"/>
                                          </p:val>
                                        </p:tav>
                                      </p:tavLst>
                                    </p:anim>
                                    <p:anim calcmode="lin" valueType="num">
                                      <p:cBhvr>
                                        <p:cTn id="35" dur="800" decel="100000" fill="hold"/>
                                        <p:tgtEl>
                                          <p:spTgt spid="542734"/>
                                        </p:tgtEl>
                                        <p:attrNameLst>
                                          <p:attrName>ppt_x</p:attrName>
                                        </p:attrNameLst>
                                      </p:cBhvr>
                                      <p:tavLst>
                                        <p:tav tm="0">
                                          <p:val>
                                            <p:strVal val="#ppt_x+0.4"/>
                                          </p:val>
                                        </p:tav>
                                        <p:tav tm="100000">
                                          <p:val>
                                            <p:strVal val="#ppt_x-0.05"/>
                                          </p:val>
                                        </p:tav>
                                      </p:tavLst>
                                    </p:anim>
                                    <p:anim calcmode="lin" valueType="num">
                                      <p:cBhvr>
                                        <p:cTn id="36" dur="800" decel="100000" fill="hold"/>
                                        <p:tgtEl>
                                          <p:spTgt spid="542734"/>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542734"/>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542734"/>
                                        </p:tgtEl>
                                        <p:attrNameLst>
                                          <p:attrName>ppt_y</p:attrName>
                                        </p:attrNameLst>
                                      </p:cBhvr>
                                      <p:tavLst>
                                        <p:tav tm="0">
                                          <p:val>
                                            <p:strVal val="#ppt_y+0.1"/>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9" presetClass="entr" presetSubtype="0" decel="100000" fill="hold" grpId="0" nodeType="clickEffect">
                                  <p:stCondLst>
                                    <p:cond delay="0"/>
                                  </p:stCondLst>
                                  <p:childTnLst>
                                    <p:set>
                                      <p:cBhvr>
                                        <p:cTn id="42" dur="1" fill="hold">
                                          <p:stCondLst>
                                            <p:cond delay="0"/>
                                          </p:stCondLst>
                                        </p:cTn>
                                        <p:tgtEl>
                                          <p:spTgt spid="542729"/>
                                        </p:tgtEl>
                                        <p:attrNameLst>
                                          <p:attrName>style.visibility</p:attrName>
                                        </p:attrNameLst>
                                      </p:cBhvr>
                                      <p:to>
                                        <p:strVal val="visible"/>
                                      </p:to>
                                    </p:set>
                                    <p:anim calcmode="lin" valueType="num">
                                      <p:cBhvr>
                                        <p:cTn id="43" dur="500" fill="hold"/>
                                        <p:tgtEl>
                                          <p:spTgt spid="542729"/>
                                        </p:tgtEl>
                                        <p:attrNameLst>
                                          <p:attrName>ppt_w</p:attrName>
                                        </p:attrNameLst>
                                      </p:cBhvr>
                                      <p:tavLst>
                                        <p:tav tm="0">
                                          <p:val>
                                            <p:fltVal val="0"/>
                                          </p:val>
                                        </p:tav>
                                        <p:tav tm="100000">
                                          <p:val>
                                            <p:strVal val="#ppt_w"/>
                                          </p:val>
                                        </p:tav>
                                      </p:tavLst>
                                    </p:anim>
                                    <p:anim calcmode="lin" valueType="num">
                                      <p:cBhvr>
                                        <p:cTn id="44" dur="500" fill="hold"/>
                                        <p:tgtEl>
                                          <p:spTgt spid="542729"/>
                                        </p:tgtEl>
                                        <p:attrNameLst>
                                          <p:attrName>ppt_h</p:attrName>
                                        </p:attrNameLst>
                                      </p:cBhvr>
                                      <p:tavLst>
                                        <p:tav tm="0">
                                          <p:val>
                                            <p:fltVal val="0"/>
                                          </p:val>
                                        </p:tav>
                                        <p:tav tm="100000">
                                          <p:val>
                                            <p:strVal val="#ppt_h"/>
                                          </p:val>
                                        </p:tav>
                                      </p:tavLst>
                                    </p:anim>
                                    <p:anim calcmode="lin" valueType="num">
                                      <p:cBhvr>
                                        <p:cTn id="45" dur="500" fill="hold"/>
                                        <p:tgtEl>
                                          <p:spTgt spid="542729"/>
                                        </p:tgtEl>
                                        <p:attrNameLst>
                                          <p:attrName>style.rotation</p:attrName>
                                        </p:attrNameLst>
                                      </p:cBhvr>
                                      <p:tavLst>
                                        <p:tav tm="0">
                                          <p:val>
                                            <p:fltVal val="360"/>
                                          </p:val>
                                        </p:tav>
                                        <p:tav tm="100000">
                                          <p:val>
                                            <p:fltVal val="0"/>
                                          </p:val>
                                        </p:tav>
                                      </p:tavLst>
                                    </p:anim>
                                    <p:animEffect transition="in" filter="fade">
                                      <p:cBhvr>
                                        <p:cTn id="46" dur="500"/>
                                        <p:tgtEl>
                                          <p:spTgt spid="5427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22" grpId="0"/>
      <p:bldP spid="542729" grpId="0"/>
      <p:bldP spid="542731" grpId="0"/>
      <p:bldP spid="542735" grpId="0"/>
      <p:bldP spid="542736" grpId="0"/>
    </p:bld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2661" name="Picture 5" descr="j0300840">
            <a:extLst>
              <a:ext uri="{FF2B5EF4-FFF2-40B4-BE49-F238E27FC236}">
                <a16:creationId xmlns:a16="http://schemas.microsoft.com/office/drawing/2014/main" id="{E1B46CE2-A030-4CA1-9A2A-7CB85FEDB4CE}"/>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381000" y="2057400"/>
            <a:ext cx="2971800" cy="3281363"/>
          </a:xfrm>
        </p:spPr>
      </p:pic>
      <p:sp>
        <p:nvSpPr>
          <p:cNvPr id="582662" name="Rectangle 6">
            <a:extLst>
              <a:ext uri="{FF2B5EF4-FFF2-40B4-BE49-F238E27FC236}">
                <a16:creationId xmlns:a16="http://schemas.microsoft.com/office/drawing/2014/main" id="{5A68C657-5577-4ABA-BADE-CB33942D199E}"/>
              </a:ext>
            </a:extLst>
          </p:cNvPr>
          <p:cNvSpPr>
            <a:spLocks noChangeArrowheads="1"/>
          </p:cNvSpPr>
          <p:nvPr/>
        </p:nvSpPr>
        <p:spPr bwMode="auto">
          <a:xfrm>
            <a:off x="457200" y="457200"/>
            <a:ext cx="8382000" cy="1143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400" b="0" i="0" u="none" strike="noStrike" kern="1200" cap="none" spc="0" normalizeH="0" baseline="0" noProof="0">
                <a:ln>
                  <a:noFill/>
                </a:ln>
                <a:solidFill>
                  <a:srgbClr val="0000FF"/>
                </a:solidFill>
                <a:effectLst/>
                <a:uLnTx/>
                <a:uFillTx/>
                <a:latin typeface="Arial" panose="020B0604020202020204" pitchFamily="34" charset="0"/>
                <a:ea typeface="+mn-ea"/>
                <a:cs typeface="+mn-cs"/>
              </a:rPr>
              <a:t>II. Context of the passage</a:t>
            </a:r>
          </a:p>
        </p:txBody>
      </p:sp>
      <p:sp>
        <p:nvSpPr>
          <p:cNvPr id="582664" name="Text Box 8">
            <a:extLst>
              <a:ext uri="{FF2B5EF4-FFF2-40B4-BE49-F238E27FC236}">
                <a16:creationId xmlns:a16="http://schemas.microsoft.com/office/drawing/2014/main" id="{FC79E595-4EDE-487B-9CCB-CE84F2E316FA}"/>
              </a:ext>
            </a:extLst>
          </p:cNvPr>
          <p:cNvSpPr txBox="1">
            <a:spLocks noChangeArrowheads="1"/>
          </p:cNvSpPr>
          <p:nvPr/>
        </p:nvSpPr>
        <p:spPr bwMode="auto">
          <a:xfrm>
            <a:off x="3538903" y="4757252"/>
            <a:ext cx="4959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Division of the Passage</a:t>
            </a:r>
          </a:p>
        </p:txBody>
      </p:sp>
      <p:sp>
        <p:nvSpPr>
          <p:cNvPr id="582665" name="Text Box 9">
            <a:extLst>
              <a:ext uri="{FF2B5EF4-FFF2-40B4-BE49-F238E27FC236}">
                <a16:creationId xmlns:a16="http://schemas.microsoft.com/office/drawing/2014/main" id="{B1BEA888-CC06-43E2-B6BE-690A9D2986F5}"/>
              </a:ext>
            </a:extLst>
          </p:cNvPr>
          <p:cNvSpPr txBox="1">
            <a:spLocks noChangeArrowheads="1"/>
          </p:cNvSpPr>
          <p:nvPr/>
        </p:nvSpPr>
        <p:spPr bwMode="auto">
          <a:xfrm>
            <a:off x="3538903" y="2514600"/>
            <a:ext cx="2419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 Bridge</a:t>
            </a:r>
          </a:p>
        </p:txBody>
      </p:sp>
      <p:sp>
        <p:nvSpPr>
          <p:cNvPr id="582666" name="Text Box 10">
            <a:extLst>
              <a:ext uri="{FF2B5EF4-FFF2-40B4-BE49-F238E27FC236}">
                <a16:creationId xmlns:a16="http://schemas.microsoft.com/office/drawing/2014/main" id="{FA16F37D-7DEB-4B46-A0DC-D39AA3AEC0DE}"/>
              </a:ext>
            </a:extLst>
          </p:cNvPr>
          <p:cNvSpPr txBox="1">
            <a:spLocks noChangeArrowheads="1"/>
          </p:cNvSpPr>
          <p:nvPr/>
        </p:nvSpPr>
        <p:spPr bwMode="auto">
          <a:xfrm>
            <a:off x="3538903" y="3356436"/>
            <a:ext cx="551815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 Immediate Context </a:t>
            </a:r>
          </a:p>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of the Passage</a:t>
            </a:r>
          </a:p>
        </p:txBody>
      </p:sp>
    </p:spTree>
    <p:extLst>
      <p:ext uri="{BB962C8B-B14F-4D97-AF65-F5344CB8AC3E}">
        <p14:creationId xmlns:p14="http://schemas.microsoft.com/office/powerpoint/2010/main" val="37040087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582662"/>
                                        </p:tgtEl>
                                        <p:attrNameLst>
                                          <p:attrName>style.visibility</p:attrName>
                                        </p:attrNameLst>
                                      </p:cBhvr>
                                      <p:to>
                                        <p:strVal val="visible"/>
                                      </p:to>
                                    </p:set>
                                    <p:anim calcmode="lin" valueType="num">
                                      <p:cBhvr>
                                        <p:cTn id="7" dur="500" fill="hold"/>
                                        <p:tgtEl>
                                          <p:spTgt spid="582662"/>
                                        </p:tgtEl>
                                        <p:attrNameLst>
                                          <p:attrName>ppt_w</p:attrName>
                                        </p:attrNameLst>
                                      </p:cBhvr>
                                      <p:tavLst>
                                        <p:tav tm="0">
                                          <p:val>
                                            <p:fltVal val="0"/>
                                          </p:val>
                                        </p:tav>
                                        <p:tav tm="100000">
                                          <p:val>
                                            <p:strVal val="#ppt_w"/>
                                          </p:val>
                                        </p:tav>
                                      </p:tavLst>
                                    </p:anim>
                                    <p:anim calcmode="lin" valueType="num">
                                      <p:cBhvr>
                                        <p:cTn id="8" dur="500" fill="hold"/>
                                        <p:tgtEl>
                                          <p:spTgt spid="582662"/>
                                        </p:tgtEl>
                                        <p:attrNameLst>
                                          <p:attrName>ppt_h</p:attrName>
                                        </p:attrNameLst>
                                      </p:cBhvr>
                                      <p:tavLst>
                                        <p:tav tm="0">
                                          <p:val>
                                            <p:fltVal val="0"/>
                                          </p:val>
                                        </p:tav>
                                        <p:tav tm="100000">
                                          <p:val>
                                            <p:strVal val="#ppt_h"/>
                                          </p:val>
                                        </p:tav>
                                      </p:tavLst>
                                    </p:anim>
                                    <p:anim calcmode="lin" valueType="num">
                                      <p:cBhvr>
                                        <p:cTn id="9" dur="500" fill="hold"/>
                                        <p:tgtEl>
                                          <p:spTgt spid="582662"/>
                                        </p:tgtEl>
                                        <p:attrNameLst>
                                          <p:attrName>style.rotation</p:attrName>
                                        </p:attrNameLst>
                                      </p:cBhvr>
                                      <p:tavLst>
                                        <p:tav tm="0">
                                          <p:val>
                                            <p:fltVal val="360"/>
                                          </p:val>
                                        </p:tav>
                                        <p:tav tm="100000">
                                          <p:val>
                                            <p:fltVal val="0"/>
                                          </p:val>
                                        </p:tav>
                                      </p:tavLst>
                                    </p:anim>
                                    <p:animEffect transition="in" filter="fade">
                                      <p:cBhvr>
                                        <p:cTn id="10" dur="500"/>
                                        <p:tgtEl>
                                          <p:spTgt spid="582662"/>
                                        </p:tgtEl>
                                      </p:cBhvr>
                                    </p:animEffect>
                                  </p:childTnLst>
                                </p:cTn>
                              </p:par>
                              <p:par>
                                <p:cTn id="11" presetID="30" presetClass="entr" presetSubtype="0" fill="hold" nodeType="withEffect">
                                  <p:stCondLst>
                                    <p:cond delay="0"/>
                                  </p:stCondLst>
                                  <p:childTnLst>
                                    <p:set>
                                      <p:cBhvr>
                                        <p:cTn id="12" dur="1" fill="hold">
                                          <p:stCondLst>
                                            <p:cond delay="0"/>
                                          </p:stCondLst>
                                        </p:cTn>
                                        <p:tgtEl>
                                          <p:spTgt spid="582661"/>
                                        </p:tgtEl>
                                        <p:attrNameLst>
                                          <p:attrName>style.visibility</p:attrName>
                                        </p:attrNameLst>
                                      </p:cBhvr>
                                      <p:to>
                                        <p:strVal val="visible"/>
                                      </p:to>
                                    </p:set>
                                    <p:animEffect transition="in" filter="fade">
                                      <p:cBhvr>
                                        <p:cTn id="13" dur="400" decel="100000"/>
                                        <p:tgtEl>
                                          <p:spTgt spid="582661"/>
                                        </p:tgtEl>
                                      </p:cBhvr>
                                    </p:animEffect>
                                    <p:anim calcmode="lin" valueType="num">
                                      <p:cBhvr>
                                        <p:cTn id="14" dur="400" decel="100000" fill="hold"/>
                                        <p:tgtEl>
                                          <p:spTgt spid="582661"/>
                                        </p:tgtEl>
                                        <p:attrNameLst>
                                          <p:attrName>style.rotation</p:attrName>
                                        </p:attrNameLst>
                                      </p:cBhvr>
                                      <p:tavLst>
                                        <p:tav tm="0">
                                          <p:val>
                                            <p:fltVal val="-90"/>
                                          </p:val>
                                        </p:tav>
                                        <p:tav tm="100000">
                                          <p:val>
                                            <p:fltVal val="0"/>
                                          </p:val>
                                        </p:tav>
                                      </p:tavLst>
                                    </p:anim>
                                    <p:anim calcmode="lin" valueType="num">
                                      <p:cBhvr>
                                        <p:cTn id="15" dur="400" decel="100000" fill="hold"/>
                                        <p:tgtEl>
                                          <p:spTgt spid="582661"/>
                                        </p:tgtEl>
                                        <p:attrNameLst>
                                          <p:attrName>ppt_x</p:attrName>
                                        </p:attrNameLst>
                                      </p:cBhvr>
                                      <p:tavLst>
                                        <p:tav tm="0">
                                          <p:val>
                                            <p:strVal val="#ppt_x+0.4"/>
                                          </p:val>
                                        </p:tav>
                                        <p:tav tm="100000">
                                          <p:val>
                                            <p:strVal val="#ppt_x-0.05"/>
                                          </p:val>
                                        </p:tav>
                                      </p:tavLst>
                                    </p:anim>
                                    <p:anim calcmode="lin" valueType="num">
                                      <p:cBhvr>
                                        <p:cTn id="16" dur="400" decel="100000" fill="hold"/>
                                        <p:tgtEl>
                                          <p:spTgt spid="582661"/>
                                        </p:tgtEl>
                                        <p:attrNameLst>
                                          <p:attrName>ppt_y</p:attrName>
                                        </p:attrNameLst>
                                      </p:cBhvr>
                                      <p:tavLst>
                                        <p:tav tm="0">
                                          <p:val>
                                            <p:strVal val="#ppt_y-0.4"/>
                                          </p:val>
                                        </p:tav>
                                        <p:tav tm="100000">
                                          <p:val>
                                            <p:strVal val="#ppt_y+0.1"/>
                                          </p:val>
                                        </p:tav>
                                      </p:tavLst>
                                    </p:anim>
                                    <p:anim calcmode="lin" valueType="num">
                                      <p:cBhvr>
                                        <p:cTn id="17" dur="100" accel="100000" fill="hold">
                                          <p:stCondLst>
                                            <p:cond delay="400"/>
                                          </p:stCondLst>
                                        </p:cTn>
                                        <p:tgtEl>
                                          <p:spTgt spid="582661"/>
                                        </p:tgtEl>
                                        <p:attrNameLst>
                                          <p:attrName>ppt_x</p:attrName>
                                        </p:attrNameLst>
                                      </p:cBhvr>
                                      <p:tavLst>
                                        <p:tav tm="0">
                                          <p:val>
                                            <p:strVal val="#ppt_x-0.05"/>
                                          </p:val>
                                        </p:tav>
                                        <p:tav tm="100000">
                                          <p:val>
                                            <p:strVal val="#ppt_x"/>
                                          </p:val>
                                        </p:tav>
                                      </p:tavLst>
                                    </p:anim>
                                    <p:anim calcmode="lin" valueType="num">
                                      <p:cBhvr>
                                        <p:cTn id="18" dur="100" accel="100000" fill="hold">
                                          <p:stCondLst>
                                            <p:cond delay="400"/>
                                          </p:stCondLst>
                                        </p:cTn>
                                        <p:tgtEl>
                                          <p:spTgt spid="582661"/>
                                        </p:tgtEl>
                                        <p:attrNameLst>
                                          <p:attrName>ppt_y</p:attrName>
                                        </p:attrNameLst>
                                      </p:cBhvr>
                                      <p:tavLst>
                                        <p:tav tm="0">
                                          <p:val>
                                            <p:strVal val="#ppt_y+0.1"/>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582664"/>
                                        </p:tgtEl>
                                        <p:attrNameLst>
                                          <p:attrName>style.visibility</p:attrName>
                                        </p:attrNameLst>
                                      </p:cBhvr>
                                      <p:to>
                                        <p:strVal val="visible"/>
                                      </p:to>
                                    </p:set>
                                    <p:animEffect transition="in" filter="slide(fromBottom)">
                                      <p:cBhvr>
                                        <p:cTn id="23" dur="500"/>
                                        <p:tgtEl>
                                          <p:spTgt spid="582664"/>
                                        </p:tgtEl>
                                      </p:cBhvr>
                                    </p:animEffect>
                                  </p:childTnLst>
                                </p:cTn>
                              </p:par>
                              <p:par>
                                <p:cTn id="24" presetID="12" presetClass="entr" presetSubtype="4" fill="hold" grpId="0" nodeType="withEffect">
                                  <p:stCondLst>
                                    <p:cond delay="0"/>
                                  </p:stCondLst>
                                  <p:childTnLst>
                                    <p:set>
                                      <p:cBhvr>
                                        <p:cTn id="25" dur="1" fill="hold">
                                          <p:stCondLst>
                                            <p:cond delay="0"/>
                                          </p:stCondLst>
                                        </p:cTn>
                                        <p:tgtEl>
                                          <p:spTgt spid="582665"/>
                                        </p:tgtEl>
                                        <p:attrNameLst>
                                          <p:attrName>style.visibility</p:attrName>
                                        </p:attrNameLst>
                                      </p:cBhvr>
                                      <p:to>
                                        <p:strVal val="visible"/>
                                      </p:to>
                                    </p:set>
                                    <p:animEffect transition="in" filter="slide(fromBottom)">
                                      <p:cBhvr>
                                        <p:cTn id="26" dur="500"/>
                                        <p:tgtEl>
                                          <p:spTgt spid="582665"/>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582666"/>
                                        </p:tgtEl>
                                        <p:attrNameLst>
                                          <p:attrName>style.visibility</p:attrName>
                                        </p:attrNameLst>
                                      </p:cBhvr>
                                      <p:to>
                                        <p:strVal val="visible"/>
                                      </p:to>
                                    </p:set>
                                    <p:animEffect transition="in" filter="slide(fromBottom)">
                                      <p:cBhvr>
                                        <p:cTn id="29" dur="500"/>
                                        <p:tgtEl>
                                          <p:spTgt spid="5826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62" grpId="0" animBg="1"/>
      <p:bldP spid="582664" grpId="0"/>
      <p:bldP spid="582665" grpId="0"/>
      <p:bldP spid="582666" grpId="0"/>
    </p:bld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2">
            <a:extLst>
              <a:ext uri="{FF2B5EF4-FFF2-40B4-BE49-F238E27FC236}">
                <a16:creationId xmlns:a16="http://schemas.microsoft.com/office/drawing/2014/main" id="{C44C9047-7B13-47C1-A7F4-20E811B4021D}"/>
              </a:ext>
            </a:extLst>
          </p:cNvPr>
          <p:cNvSpPr>
            <a:spLocks noGrp="1" noChangeArrowheads="1"/>
          </p:cNvSpPr>
          <p:nvPr>
            <p:ph type="title"/>
          </p:nvPr>
        </p:nvSpPr>
        <p:spPr/>
        <p:txBody>
          <a:bodyPr/>
          <a:lstStyle/>
          <a:p>
            <a:r>
              <a:rPr lang="en-US" altLang="en-US"/>
              <a:t>The Bridge (Matt. 9:36–10:4)</a:t>
            </a:r>
          </a:p>
        </p:txBody>
      </p:sp>
      <p:pic>
        <p:nvPicPr>
          <p:cNvPr id="518148" name="Picture 4" descr="DSCN0263">
            <a:extLst>
              <a:ext uri="{FF2B5EF4-FFF2-40B4-BE49-F238E27FC236}">
                <a16:creationId xmlns:a16="http://schemas.microsoft.com/office/drawing/2014/main" id="{69D9217C-EF1A-441D-AF8B-F9E2503B79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0200"/>
            <a:ext cx="46482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518149" name="Picture 5" descr="DSCN1445">
            <a:extLst>
              <a:ext uri="{FF2B5EF4-FFF2-40B4-BE49-F238E27FC236}">
                <a16:creationId xmlns:a16="http://schemas.microsoft.com/office/drawing/2014/main" id="{43A41080-FE01-442C-8F98-C66D449453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352800"/>
            <a:ext cx="4495800" cy="2438400"/>
          </a:xfrm>
          <a:prstGeom prst="rect">
            <a:avLst/>
          </a:prstGeom>
          <a:noFill/>
          <a:extLst>
            <a:ext uri="{909E8E84-426E-40DD-AFC4-6F175D3DCCD1}">
              <a14:hiddenFill xmlns:a14="http://schemas.microsoft.com/office/drawing/2010/main">
                <a:solidFill>
                  <a:srgbClr val="FFFFFF"/>
                </a:solidFill>
              </a14:hiddenFill>
            </a:ext>
          </a:extLst>
        </p:spPr>
      </p:pic>
      <p:sp>
        <p:nvSpPr>
          <p:cNvPr id="518150" name="Text Box 6">
            <a:extLst>
              <a:ext uri="{FF2B5EF4-FFF2-40B4-BE49-F238E27FC236}">
                <a16:creationId xmlns:a16="http://schemas.microsoft.com/office/drawing/2014/main" id="{08D787D8-212A-4EAD-98B5-F75D7D70FF8C}"/>
              </a:ext>
            </a:extLst>
          </p:cNvPr>
          <p:cNvSpPr txBox="1">
            <a:spLocks noChangeArrowheads="1"/>
          </p:cNvSpPr>
          <p:nvPr/>
        </p:nvSpPr>
        <p:spPr bwMode="auto">
          <a:xfrm>
            <a:off x="5794375" y="1787525"/>
            <a:ext cx="2047875"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Garamond" panose="02020404030301010803" pitchFamily="18" charset="0"/>
                <a:ea typeface="+mn-ea"/>
                <a:cs typeface="+mn-cs"/>
              </a:rPr>
              <a:t>The harvest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Garamond" panose="02020404030301010803" pitchFamily="18" charset="0"/>
                <a:ea typeface="+mn-ea"/>
                <a:cs typeface="+mn-cs"/>
              </a:rPr>
              <a:t>is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Garamond" panose="02020404030301010803" pitchFamily="18" charset="0"/>
                <a:ea typeface="+mn-ea"/>
                <a:cs typeface="+mn-cs"/>
              </a:rPr>
              <a:t>plentiful</a:t>
            </a:r>
          </a:p>
        </p:txBody>
      </p:sp>
      <p:sp>
        <p:nvSpPr>
          <p:cNvPr id="518151" name="Text Box 7">
            <a:extLst>
              <a:ext uri="{FF2B5EF4-FFF2-40B4-BE49-F238E27FC236}">
                <a16:creationId xmlns:a16="http://schemas.microsoft.com/office/drawing/2014/main" id="{AEB52AFD-6088-464F-AAA6-970BD64DCC6D}"/>
              </a:ext>
            </a:extLst>
          </p:cNvPr>
          <p:cNvSpPr txBox="1">
            <a:spLocks noChangeArrowheads="1"/>
          </p:cNvSpPr>
          <p:nvPr/>
        </p:nvSpPr>
        <p:spPr bwMode="auto">
          <a:xfrm>
            <a:off x="0" y="5105400"/>
            <a:ext cx="4495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1" u="none" strike="noStrike" kern="1200" cap="none" spc="0" normalizeH="0" baseline="0" noProof="0">
                <a:ln>
                  <a:noFill/>
                </a:ln>
                <a:solidFill>
                  <a:srgbClr val="000000"/>
                </a:solidFill>
                <a:effectLst/>
                <a:uLnTx/>
                <a:uFillTx/>
                <a:latin typeface="Garamond" panose="02020404030301010803" pitchFamily="18" charset="0"/>
                <a:ea typeface="+mn-ea"/>
                <a:cs typeface="+mn-cs"/>
              </a:rPr>
              <a:t>But the workers are few</a:t>
            </a:r>
          </a:p>
        </p:txBody>
      </p:sp>
      <p:sp>
        <p:nvSpPr>
          <p:cNvPr id="518152" name="Rectangle 8">
            <a:extLst>
              <a:ext uri="{FF2B5EF4-FFF2-40B4-BE49-F238E27FC236}">
                <a16:creationId xmlns:a16="http://schemas.microsoft.com/office/drawing/2014/main" id="{3CCA0C51-CF13-4C88-8B8A-D837625B3B9E}"/>
              </a:ext>
            </a:extLst>
          </p:cNvPr>
          <p:cNvSpPr>
            <a:spLocks noChangeArrowheads="1"/>
          </p:cNvSpPr>
          <p:nvPr/>
        </p:nvSpPr>
        <p:spPr bwMode="auto">
          <a:xfrm>
            <a:off x="0" y="6096000"/>
            <a:ext cx="8001000" cy="381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Craig L. Blomberg, </a:t>
            </a:r>
            <a:r>
              <a:rPr kumimoji="0" lang="en-US" altLang="en-US" sz="16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Jesus and the Gospels: Additional Teaching of Jesus</a:t>
            </a:r>
            <a:r>
              <a:rPr kumimoji="0" lang="en-US" alt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285</a:t>
            </a:r>
          </a:p>
        </p:txBody>
      </p:sp>
    </p:spTree>
    <p:extLst>
      <p:ext uri="{BB962C8B-B14F-4D97-AF65-F5344CB8AC3E}">
        <p14:creationId xmlns:p14="http://schemas.microsoft.com/office/powerpoint/2010/main" val="2468832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18148"/>
                                        </p:tgtEl>
                                        <p:attrNameLst>
                                          <p:attrName>style.visibility</p:attrName>
                                        </p:attrNameLst>
                                      </p:cBhvr>
                                      <p:to>
                                        <p:strVal val="visible"/>
                                      </p:to>
                                    </p:set>
                                    <p:anim calcmode="lin" valueType="num">
                                      <p:cBhvr additive="base">
                                        <p:cTn id="7" dur="500" fill="hold"/>
                                        <p:tgtEl>
                                          <p:spTgt spid="518148"/>
                                        </p:tgtEl>
                                        <p:attrNameLst>
                                          <p:attrName>ppt_x</p:attrName>
                                        </p:attrNameLst>
                                      </p:cBhvr>
                                      <p:tavLst>
                                        <p:tav tm="0">
                                          <p:val>
                                            <p:strVal val="#ppt_x"/>
                                          </p:val>
                                        </p:tav>
                                        <p:tav tm="100000">
                                          <p:val>
                                            <p:strVal val="#ppt_x"/>
                                          </p:val>
                                        </p:tav>
                                      </p:tavLst>
                                    </p:anim>
                                    <p:anim calcmode="lin" valueType="num">
                                      <p:cBhvr additive="base">
                                        <p:cTn id="8" dur="500" fill="hold"/>
                                        <p:tgtEl>
                                          <p:spTgt spid="518148"/>
                                        </p:tgtEl>
                                        <p:attrNameLst>
                                          <p:attrName>ppt_y</p:attrName>
                                        </p:attrNameLst>
                                      </p:cBhvr>
                                      <p:tavLst>
                                        <p:tav tm="0">
                                          <p:val>
                                            <p:strVal val="1+#ppt_h/2"/>
                                          </p:val>
                                        </p:tav>
                                        <p:tav tm="100000">
                                          <p:val>
                                            <p:strVal val="#ppt_y"/>
                                          </p:val>
                                        </p:tav>
                                      </p:tavLst>
                                    </p:anim>
                                  </p:childTnLst>
                                </p:cTn>
                              </p:par>
                              <p:par>
                                <p:cTn id="9" presetID="39" presetClass="entr" presetSubtype="0" accel="100000" fill="hold" grpId="0" nodeType="withEffect">
                                  <p:stCondLst>
                                    <p:cond delay="0"/>
                                  </p:stCondLst>
                                  <p:childTnLst>
                                    <p:set>
                                      <p:cBhvr>
                                        <p:cTn id="10" dur="1" fill="hold">
                                          <p:stCondLst>
                                            <p:cond delay="0"/>
                                          </p:stCondLst>
                                        </p:cTn>
                                        <p:tgtEl>
                                          <p:spTgt spid="518150"/>
                                        </p:tgtEl>
                                        <p:attrNameLst>
                                          <p:attrName>style.visibility</p:attrName>
                                        </p:attrNameLst>
                                      </p:cBhvr>
                                      <p:to>
                                        <p:strVal val="visible"/>
                                      </p:to>
                                    </p:set>
                                    <p:anim calcmode="lin" valueType="num">
                                      <p:cBhvr>
                                        <p:cTn id="11" dur="500" fill="hold"/>
                                        <p:tgtEl>
                                          <p:spTgt spid="518150"/>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518150"/>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518150"/>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518150"/>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4" presetClass="entr" presetSubtype="0" accel="100000" fill="hold" nodeType="clickEffect">
                                  <p:stCondLst>
                                    <p:cond delay="0"/>
                                  </p:stCondLst>
                                  <p:childTnLst>
                                    <p:set>
                                      <p:cBhvr>
                                        <p:cTn id="18" dur="1" fill="hold">
                                          <p:stCondLst>
                                            <p:cond delay="0"/>
                                          </p:stCondLst>
                                        </p:cTn>
                                        <p:tgtEl>
                                          <p:spTgt spid="518149"/>
                                        </p:tgtEl>
                                        <p:attrNameLst>
                                          <p:attrName>style.visibility</p:attrName>
                                        </p:attrNameLst>
                                      </p:cBhvr>
                                      <p:to>
                                        <p:strVal val="visible"/>
                                      </p:to>
                                    </p:set>
                                    <p:anim calcmode="lin" valueType="num">
                                      <p:cBhvr>
                                        <p:cTn id="19" dur="500" fill="hold"/>
                                        <p:tgtEl>
                                          <p:spTgt spid="518149"/>
                                        </p:tgtEl>
                                        <p:attrNameLst>
                                          <p:attrName>ppt_w</p:attrName>
                                        </p:attrNameLst>
                                      </p:cBhvr>
                                      <p:tavLst>
                                        <p:tav tm="0">
                                          <p:val>
                                            <p:strVal val="#ppt_w*0.05"/>
                                          </p:val>
                                        </p:tav>
                                        <p:tav tm="100000">
                                          <p:val>
                                            <p:strVal val="#ppt_w"/>
                                          </p:val>
                                        </p:tav>
                                      </p:tavLst>
                                    </p:anim>
                                    <p:anim calcmode="lin" valueType="num">
                                      <p:cBhvr>
                                        <p:cTn id="20" dur="500" fill="hold"/>
                                        <p:tgtEl>
                                          <p:spTgt spid="518149"/>
                                        </p:tgtEl>
                                        <p:attrNameLst>
                                          <p:attrName>ppt_h</p:attrName>
                                        </p:attrNameLst>
                                      </p:cBhvr>
                                      <p:tavLst>
                                        <p:tav tm="0">
                                          <p:val>
                                            <p:strVal val="#ppt_h"/>
                                          </p:val>
                                        </p:tav>
                                        <p:tav tm="100000">
                                          <p:val>
                                            <p:strVal val="#ppt_h"/>
                                          </p:val>
                                        </p:tav>
                                      </p:tavLst>
                                    </p:anim>
                                    <p:anim calcmode="lin" valueType="num">
                                      <p:cBhvr>
                                        <p:cTn id="21" dur="500" fill="hold"/>
                                        <p:tgtEl>
                                          <p:spTgt spid="518149"/>
                                        </p:tgtEl>
                                        <p:attrNameLst>
                                          <p:attrName>ppt_x</p:attrName>
                                        </p:attrNameLst>
                                      </p:cBhvr>
                                      <p:tavLst>
                                        <p:tav tm="0">
                                          <p:val>
                                            <p:strVal val="#ppt_x-.2"/>
                                          </p:val>
                                        </p:tav>
                                        <p:tav tm="100000">
                                          <p:val>
                                            <p:strVal val="#ppt_x"/>
                                          </p:val>
                                        </p:tav>
                                      </p:tavLst>
                                    </p:anim>
                                    <p:anim calcmode="lin" valueType="num">
                                      <p:cBhvr>
                                        <p:cTn id="22" dur="500" fill="hold"/>
                                        <p:tgtEl>
                                          <p:spTgt spid="518149"/>
                                        </p:tgtEl>
                                        <p:attrNameLst>
                                          <p:attrName>ppt_y</p:attrName>
                                        </p:attrNameLst>
                                      </p:cBhvr>
                                      <p:tavLst>
                                        <p:tav tm="0">
                                          <p:val>
                                            <p:strVal val="#ppt_y"/>
                                          </p:val>
                                        </p:tav>
                                        <p:tav tm="100000">
                                          <p:val>
                                            <p:strVal val="#ppt_y"/>
                                          </p:val>
                                        </p:tav>
                                      </p:tavLst>
                                    </p:anim>
                                    <p:animEffect transition="in" filter="fade">
                                      <p:cBhvr>
                                        <p:cTn id="23" dur="500"/>
                                        <p:tgtEl>
                                          <p:spTgt spid="518149"/>
                                        </p:tgtEl>
                                      </p:cBhvr>
                                    </p:animEffect>
                                  </p:childTnLst>
                                </p:cTn>
                              </p:par>
                              <p:par>
                                <p:cTn id="24" presetID="12" presetClass="entr" presetSubtype="4" fill="hold" grpId="0" nodeType="withEffect">
                                  <p:stCondLst>
                                    <p:cond delay="0"/>
                                  </p:stCondLst>
                                  <p:childTnLst>
                                    <p:set>
                                      <p:cBhvr>
                                        <p:cTn id="25" dur="1" fill="hold">
                                          <p:stCondLst>
                                            <p:cond delay="0"/>
                                          </p:stCondLst>
                                        </p:cTn>
                                        <p:tgtEl>
                                          <p:spTgt spid="518151"/>
                                        </p:tgtEl>
                                        <p:attrNameLst>
                                          <p:attrName>style.visibility</p:attrName>
                                        </p:attrNameLst>
                                      </p:cBhvr>
                                      <p:to>
                                        <p:strVal val="visible"/>
                                      </p:to>
                                    </p:set>
                                    <p:animEffect transition="in" filter="slide(fromBottom)">
                                      <p:cBhvr>
                                        <p:cTn id="26" dur="500"/>
                                        <p:tgtEl>
                                          <p:spTgt spid="518151"/>
                                        </p:tgtEl>
                                      </p:cBhvr>
                                    </p:animEffect>
                                  </p:childTnLst>
                                </p:cTn>
                              </p:par>
                            </p:childTnLst>
                          </p:cTn>
                        </p:par>
                        <p:par>
                          <p:cTn id="27" fill="hold" nodeType="afterGroup">
                            <p:stCondLst>
                              <p:cond delay="500"/>
                            </p:stCondLst>
                            <p:childTnLst>
                              <p:par>
                                <p:cTn id="28" presetID="37" presetClass="entr" presetSubtype="0" fill="hold" grpId="0" nodeType="afterEffect">
                                  <p:stCondLst>
                                    <p:cond delay="0"/>
                                  </p:stCondLst>
                                  <p:childTnLst>
                                    <p:set>
                                      <p:cBhvr>
                                        <p:cTn id="29" dur="1" fill="hold">
                                          <p:stCondLst>
                                            <p:cond delay="0"/>
                                          </p:stCondLst>
                                        </p:cTn>
                                        <p:tgtEl>
                                          <p:spTgt spid="518152"/>
                                        </p:tgtEl>
                                        <p:attrNameLst>
                                          <p:attrName>style.visibility</p:attrName>
                                        </p:attrNameLst>
                                      </p:cBhvr>
                                      <p:to>
                                        <p:strVal val="visible"/>
                                      </p:to>
                                    </p:set>
                                    <p:animEffect transition="in" filter="fade">
                                      <p:cBhvr>
                                        <p:cTn id="30" dur="1000"/>
                                        <p:tgtEl>
                                          <p:spTgt spid="518152"/>
                                        </p:tgtEl>
                                      </p:cBhvr>
                                    </p:animEffect>
                                    <p:anim calcmode="lin" valueType="num">
                                      <p:cBhvr>
                                        <p:cTn id="31" dur="1000" fill="hold"/>
                                        <p:tgtEl>
                                          <p:spTgt spid="518152"/>
                                        </p:tgtEl>
                                        <p:attrNameLst>
                                          <p:attrName>ppt_x</p:attrName>
                                        </p:attrNameLst>
                                      </p:cBhvr>
                                      <p:tavLst>
                                        <p:tav tm="0">
                                          <p:val>
                                            <p:strVal val="#ppt_x"/>
                                          </p:val>
                                        </p:tav>
                                        <p:tav tm="100000">
                                          <p:val>
                                            <p:strVal val="#ppt_x"/>
                                          </p:val>
                                        </p:tav>
                                      </p:tavLst>
                                    </p:anim>
                                    <p:anim calcmode="lin" valueType="num">
                                      <p:cBhvr>
                                        <p:cTn id="32" dur="900" decel="100000" fill="hold"/>
                                        <p:tgtEl>
                                          <p:spTgt spid="518152"/>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51815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50" grpId="0"/>
      <p:bldP spid="518151" grpId="0"/>
      <p:bldP spid="518152" grpId="0" animBg="1"/>
    </p:bld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2">
            <a:extLst>
              <a:ext uri="{FF2B5EF4-FFF2-40B4-BE49-F238E27FC236}">
                <a16:creationId xmlns:a16="http://schemas.microsoft.com/office/drawing/2014/main" id="{0D8D21B7-50D7-402B-99C0-64B9AE6E04B8}"/>
              </a:ext>
            </a:extLst>
          </p:cNvPr>
          <p:cNvSpPr>
            <a:spLocks noGrp="1" noChangeArrowheads="1"/>
          </p:cNvSpPr>
          <p:nvPr>
            <p:ph type="title"/>
          </p:nvPr>
        </p:nvSpPr>
        <p:spPr>
          <a:xfrm>
            <a:off x="99151" y="274638"/>
            <a:ext cx="8839199" cy="1143000"/>
          </a:xfr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3200" b="1">
                <a:solidFill>
                  <a:srgbClr val="000000"/>
                </a:solidFill>
                <a:latin typeface="Arial" panose="020B0604020202020204" pitchFamily="34" charset="0"/>
                <a:ea typeface="+mn-ea"/>
                <a:cs typeface="+mn-cs"/>
              </a:rPr>
              <a:t>The Immediate Context of the Passage</a:t>
            </a:r>
          </a:p>
        </p:txBody>
      </p:sp>
      <p:sp>
        <p:nvSpPr>
          <p:cNvPr id="559107" name="Rectangle 3">
            <a:extLst>
              <a:ext uri="{FF2B5EF4-FFF2-40B4-BE49-F238E27FC236}">
                <a16:creationId xmlns:a16="http://schemas.microsoft.com/office/drawing/2014/main" id="{F0ECD18B-A241-4DBB-96CF-6F813024A035}"/>
              </a:ext>
            </a:extLst>
          </p:cNvPr>
          <p:cNvSpPr>
            <a:spLocks noGrp="1" noChangeArrowheads="1"/>
          </p:cNvSpPr>
          <p:nvPr>
            <p:ph type="body" idx="1"/>
          </p:nvPr>
        </p:nvSpPr>
        <p:spPr>
          <a:xfrm>
            <a:off x="304800" y="1447800"/>
            <a:ext cx="8839200" cy="5410200"/>
          </a:xfrm>
        </p:spPr>
        <p:txBody>
          <a:bodyPr/>
          <a:lstStyle/>
          <a:p>
            <a:pPr>
              <a:lnSpc>
                <a:spcPct val="90000"/>
              </a:lnSpc>
              <a:buFontTx/>
              <a:buNone/>
            </a:pPr>
            <a:r>
              <a:rPr lang="en-US" altLang="en-US" sz="2400" b="1"/>
              <a:t>9:36</a:t>
            </a:r>
            <a:r>
              <a:rPr lang="en-US" altLang="en-US" sz="2400"/>
              <a:t>: But when </a:t>
            </a:r>
            <a:r>
              <a:rPr lang="en-US" altLang="en-US" sz="2400">
                <a:solidFill>
                  <a:srgbClr val="0000FF"/>
                </a:solidFill>
              </a:rPr>
              <a:t>he saw the multitudes</a:t>
            </a:r>
            <a:r>
              <a:rPr lang="en-US" altLang="en-US" sz="2400"/>
              <a:t>, he was moved with compassion for them, because they were distressed and scattered, as sheep not having a shepherd.</a:t>
            </a:r>
          </a:p>
          <a:p>
            <a:pPr>
              <a:lnSpc>
                <a:spcPct val="90000"/>
              </a:lnSpc>
              <a:buFontTx/>
              <a:buNone/>
            </a:pPr>
            <a:endParaRPr lang="en-US" altLang="en-US" sz="2400" b="1"/>
          </a:p>
          <a:p>
            <a:pPr>
              <a:lnSpc>
                <a:spcPct val="90000"/>
              </a:lnSpc>
              <a:buFontTx/>
              <a:buNone/>
            </a:pPr>
            <a:r>
              <a:rPr lang="en-US" altLang="en-US" sz="2400" b="1"/>
              <a:t>9:37</a:t>
            </a:r>
            <a:r>
              <a:rPr lang="en-US" altLang="en-US" sz="2400"/>
              <a:t>: </a:t>
            </a:r>
            <a:r>
              <a:rPr lang="en-US" altLang="en-US" sz="2400">
                <a:solidFill>
                  <a:schemeClr val="hlink"/>
                </a:solidFill>
              </a:rPr>
              <a:t>Then saith he unto his</a:t>
            </a:r>
            <a:r>
              <a:rPr lang="en-US" altLang="en-US" sz="2400">
                <a:solidFill>
                  <a:srgbClr val="FFFF00"/>
                </a:solidFill>
              </a:rPr>
              <a:t> </a:t>
            </a:r>
            <a:r>
              <a:rPr lang="en-US" altLang="en-US" sz="2400">
                <a:solidFill>
                  <a:schemeClr val="hlink"/>
                </a:solidFill>
              </a:rPr>
              <a:t>disciples</a:t>
            </a:r>
            <a:r>
              <a:rPr lang="en-US" altLang="en-US" sz="2400"/>
              <a:t>, The harvest indeed is plenteous, but the laborers are few.</a:t>
            </a:r>
          </a:p>
          <a:p>
            <a:pPr>
              <a:lnSpc>
                <a:spcPct val="90000"/>
              </a:lnSpc>
              <a:buFontTx/>
              <a:buNone/>
            </a:pPr>
            <a:endParaRPr lang="en-US" altLang="en-US" sz="2400" b="1"/>
          </a:p>
          <a:p>
            <a:pPr>
              <a:lnSpc>
                <a:spcPct val="90000"/>
              </a:lnSpc>
              <a:buFontTx/>
              <a:buNone/>
            </a:pPr>
            <a:r>
              <a:rPr lang="en-US" altLang="en-US" sz="2400" b="1"/>
              <a:t>9:38</a:t>
            </a:r>
            <a:r>
              <a:rPr lang="en-US" altLang="en-US" sz="2400"/>
              <a:t>: </a:t>
            </a:r>
            <a:r>
              <a:rPr lang="en-US" altLang="en-US" sz="2400">
                <a:solidFill>
                  <a:srgbClr val="660066"/>
                </a:solidFill>
              </a:rPr>
              <a:t>Pray ye, therefore,</a:t>
            </a:r>
            <a:r>
              <a:rPr lang="en-US" altLang="en-US" sz="2400"/>
              <a:t> the Lord of the harvest, that he send forth laborers into his harvest.</a:t>
            </a:r>
          </a:p>
          <a:p>
            <a:pPr>
              <a:lnSpc>
                <a:spcPct val="90000"/>
              </a:lnSpc>
              <a:buFontTx/>
              <a:buNone/>
            </a:pPr>
            <a:endParaRPr lang="en-US" altLang="en-US" sz="2400" b="1"/>
          </a:p>
          <a:p>
            <a:pPr>
              <a:lnSpc>
                <a:spcPct val="90000"/>
              </a:lnSpc>
              <a:buFontTx/>
              <a:buNone/>
            </a:pPr>
            <a:r>
              <a:rPr lang="en-US" altLang="en-US" sz="2400" b="1"/>
              <a:t>10:1</a:t>
            </a:r>
            <a:r>
              <a:rPr lang="en-US" altLang="en-US" sz="2400"/>
              <a:t> </a:t>
            </a:r>
            <a:r>
              <a:rPr lang="en-US" altLang="en-US" sz="2400">
                <a:solidFill>
                  <a:srgbClr val="CC0000"/>
                </a:solidFill>
              </a:rPr>
              <a:t>And he called</a:t>
            </a:r>
            <a:r>
              <a:rPr lang="en-US" altLang="en-US" sz="2400"/>
              <a:t> unto him his twelve disciples, and gave them authority over unclean spirits, to cast them out, and to heal all manner of disease and all manner of sickness. (ASV)</a:t>
            </a:r>
          </a:p>
          <a:p>
            <a:pPr>
              <a:lnSpc>
                <a:spcPct val="90000"/>
              </a:lnSpc>
            </a:pPr>
            <a:endParaRPr lang="en-US" altLang="en-US" sz="2400"/>
          </a:p>
          <a:p>
            <a:pPr>
              <a:lnSpc>
                <a:spcPct val="90000"/>
              </a:lnSpc>
            </a:pPr>
            <a:endParaRPr lang="en-US" altLang="en-US" sz="2000"/>
          </a:p>
        </p:txBody>
      </p:sp>
    </p:spTree>
    <p:extLst>
      <p:ext uri="{BB962C8B-B14F-4D97-AF65-F5344CB8AC3E}">
        <p14:creationId xmlns:p14="http://schemas.microsoft.com/office/powerpoint/2010/main" val="2746780921"/>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2" name="Text Box 4">
            <a:extLst>
              <a:ext uri="{FF2B5EF4-FFF2-40B4-BE49-F238E27FC236}">
                <a16:creationId xmlns:a16="http://schemas.microsoft.com/office/drawing/2014/main" id="{06914E5C-F13B-48EA-BBA5-2D25BAECB58B}"/>
              </a:ext>
            </a:extLst>
          </p:cNvPr>
          <p:cNvSpPr txBox="1">
            <a:spLocks noChangeArrowheads="1"/>
          </p:cNvSpPr>
          <p:nvPr/>
        </p:nvSpPr>
        <p:spPr bwMode="auto">
          <a:xfrm>
            <a:off x="381000" y="2421283"/>
            <a:ext cx="64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9:36</a:t>
            </a:r>
          </a:p>
        </p:txBody>
      </p:sp>
      <p:sp>
        <p:nvSpPr>
          <p:cNvPr id="560133" name="Text Box 5">
            <a:extLst>
              <a:ext uri="{FF2B5EF4-FFF2-40B4-BE49-F238E27FC236}">
                <a16:creationId xmlns:a16="http://schemas.microsoft.com/office/drawing/2014/main" id="{A7EA3F44-BA17-421E-9F16-014B205BC22E}"/>
              </a:ext>
            </a:extLst>
          </p:cNvPr>
          <p:cNvSpPr txBox="1">
            <a:spLocks noChangeArrowheads="1"/>
          </p:cNvSpPr>
          <p:nvPr/>
        </p:nvSpPr>
        <p:spPr bwMode="auto">
          <a:xfrm>
            <a:off x="381000" y="3592329"/>
            <a:ext cx="64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9:37</a:t>
            </a:r>
          </a:p>
        </p:txBody>
      </p:sp>
      <p:sp>
        <p:nvSpPr>
          <p:cNvPr id="560134" name="Text Box 6">
            <a:extLst>
              <a:ext uri="{FF2B5EF4-FFF2-40B4-BE49-F238E27FC236}">
                <a16:creationId xmlns:a16="http://schemas.microsoft.com/office/drawing/2014/main" id="{CEC4ABDF-20F2-47AF-A5B7-E50727E0DFC1}"/>
              </a:ext>
            </a:extLst>
          </p:cNvPr>
          <p:cNvSpPr txBox="1">
            <a:spLocks noChangeArrowheads="1"/>
          </p:cNvSpPr>
          <p:nvPr/>
        </p:nvSpPr>
        <p:spPr bwMode="auto">
          <a:xfrm>
            <a:off x="381000" y="4532018"/>
            <a:ext cx="64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9:38</a:t>
            </a:r>
          </a:p>
        </p:txBody>
      </p:sp>
      <p:sp>
        <p:nvSpPr>
          <p:cNvPr id="560135" name="Text Box 7">
            <a:extLst>
              <a:ext uri="{FF2B5EF4-FFF2-40B4-BE49-F238E27FC236}">
                <a16:creationId xmlns:a16="http://schemas.microsoft.com/office/drawing/2014/main" id="{B90151DA-3C25-40C5-B103-2DB3B4A169D9}"/>
              </a:ext>
            </a:extLst>
          </p:cNvPr>
          <p:cNvSpPr txBox="1">
            <a:spLocks noChangeArrowheads="1"/>
          </p:cNvSpPr>
          <p:nvPr/>
        </p:nvSpPr>
        <p:spPr bwMode="auto">
          <a:xfrm>
            <a:off x="2819400" y="5257800"/>
            <a:ext cx="1517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Chapter Ten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60136" name="Text Box 8">
            <a:extLst>
              <a:ext uri="{FF2B5EF4-FFF2-40B4-BE49-F238E27FC236}">
                <a16:creationId xmlns:a16="http://schemas.microsoft.com/office/drawing/2014/main" id="{6F22365F-1556-48F5-BEC8-D03604250B2A}"/>
              </a:ext>
            </a:extLst>
          </p:cNvPr>
          <p:cNvSpPr txBox="1">
            <a:spLocks noChangeArrowheads="1"/>
          </p:cNvSpPr>
          <p:nvPr/>
        </p:nvSpPr>
        <p:spPr bwMode="auto">
          <a:xfrm>
            <a:off x="1143000" y="2286000"/>
            <a:ext cx="73342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But when </a:t>
            </a:r>
            <a:r>
              <a:rPr kumimoji="0" lang="en-US" altLang="en-US" sz="1800" b="1" i="0" u="none" strike="noStrike" kern="1200" cap="none" spc="0" normalizeH="0" baseline="0" noProof="0">
                <a:ln>
                  <a:noFill/>
                </a:ln>
                <a:solidFill>
                  <a:srgbClr val="0000FF"/>
                </a:solidFill>
                <a:effectLst/>
                <a:uLnTx/>
                <a:uFillTx/>
                <a:latin typeface="Arial" panose="020B0604020202020204" pitchFamily="34" charset="0"/>
                <a:ea typeface="+mn-ea"/>
                <a:cs typeface="+mn-cs"/>
              </a:rPr>
              <a:t>he saw the multitudes</a:t>
            </a: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he was moved with compassion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for them because they were distressed and scattered, as sheep</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not having a shepherd.</a:t>
            </a:r>
          </a:p>
        </p:txBody>
      </p:sp>
      <p:sp>
        <p:nvSpPr>
          <p:cNvPr id="560137" name="Text Box 9">
            <a:extLst>
              <a:ext uri="{FF2B5EF4-FFF2-40B4-BE49-F238E27FC236}">
                <a16:creationId xmlns:a16="http://schemas.microsoft.com/office/drawing/2014/main" id="{54906B6D-5E54-48A2-8E61-6246CE730A68}"/>
              </a:ext>
            </a:extLst>
          </p:cNvPr>
          <p:cNvSpPr txBox="1">
            <a:spLocks noChangeArrowheads="1"/>
          </p:cNvSpPr>
          <p:nvPr/>
        </p:nvSpPr>
        <p:spPr bwMode="auto">
          <a:xfrm>
            <a:off x="1143000" y="3505200"/>
            <a:ext cx="6508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9999"/>
                </a:solidFill>
                <a:effectLst/>
                <a:uLnTx/>
                <a:uFillTx/>
                <a:latin typeface="Arial" panose="020B0604020202020204" pitchFamily="34" charset="0"/>
                <a:ea typeface="+mn-ea"/>
                <a:cs typeface="+mn-cs"/>
              </a:rPr>
              <a:t>Then saith he unto his</a:t>
            </a:r>
            <a:r>
              <a:rPr kumimoji="0" lang="en-US" altLang="en-US" sz="1800" b="1" i="0" u="none" strike="noStrike" kern="1200" cap="none" spc="0" normalizeH="0" baseline="0" noProof="0">
                <a:ln>
                  <a:noFill/>
                </a:ln>
                <a:solidFill>
                  <a:srgbClr val="FFFF00"/>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a:ln>
                  <a:noFill/>
                </a:ln>
                <a:solidFill>
                  <a:srgbClr val="009999"/>
                </a:solidFill>
                <a:effectLst/>
                <a:uLnTx/>
                <a:uFillTx/>
                <a:latin typeface="Arial" panose="020B0604020202020204" pitchFamily="34" charset="0"/>
                <a:ea typeface="+mn-ea"/>
                <a:cs typeface="+mn-cs"/>
              </a:rPr>
              <a:t>disciples</a:t>
            </a: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The harvest indeed is plenteous, but the laborers are few.</a:t>
            </a:r>
          </a:p>
        </p:txBody>
      </p:sp>
      <p:sp>
        <p:nvSpPr>
          <p:cNvPr id="560138" name="Text Box 10">
            <a:extLst>
              <a:ext uri="{FF2B5EF4-FFF2-40B4-BE49-F238E27FC236}">
                <a16:creationId xmlns:a16="http://schemas.microsoft.com/office/drawing/2014/main" id="{B0956A4B-B8D2-4550-ABBC-C640982A6D3F}"/>
              </a:ext>
            </a:extLst>
          </p:cNvPr>
          <p:cNvSpPr txBox="1">
            <a:spLocks noChangeArrowheads="1"/>
          </p:cNvSpPr>
          <p:nvPr/>
        </p:nvSpPr>
        <p:spPr bwMode="auto">
          <a:xfrm>
            <a:off x="1143000" y="4419600"/>
            <a:ext cx="6553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660066"/>
                </a:solidFill>
                <a:effectLst/>
                <a:uLnTx/>
                <a:uFillTx/>
                <a:latin typeface="Arial" panose="020B0604020202020204" pitchFamily="34" charset="0"/>
                <a:ea typeface="+mn-ea"/>
                <a:cs typeface="+mn-cs"/>
              </a:rPr>
              <a:t>Pray ye therefore</a:t>
            </a: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the Lord of the harvest,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that he send forth laborers into his harvest.</a:t>
            </a:r>
          </a:p>
        </p:txBody>
      </p:sp>
      <p:sp>
        <p:nvSpPr>
          <p:cNvPr id="560139" name="Text Box 11">
            <a:extLst>
              <a:ext uri="{FF2B5EF4-FFF2-40B4-BE49-F238E27FC236}">
                <a16:creationId xmlns:a16="http://schemas.microsoft.com/office/drawing/2014/main" id="{5687BE16-C6DF-41CA-9467-50A9065E97B5}"/>
              </a:ext>
            </a:extLst>
          </p:cNvPr>
          <p:cNvSpPr txBox="1">
            <a:spLocks noChangeArrowheads="1"/>
          </p:cNvSpPr>
          <p:nvPr/>
        </p:nvSpPr>
        <p:spPr bwMode="auto">
          <a:xfrm>
            <a:off x="1219200" y="5715000"/>
            <a:ext cx="67627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And</a:t>
            </a:r>
            <a:r>
              <a:rPr kumimoji="0" lang="en-US" altLang="en-US" sz="1800" b="1" i="0" u="none" strike="noStrike" kern="1200" cap="none" spc="0" normalizeH="0" baseline="0" noProof="0">
                <a:ln>
                  <a:noFill/>
                </a:ln>
                <a:solidFill>
                  <a:srgbClr val="CC0000"/>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he called unto him his twelve disciples, and gave them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authority over unclean spirits, to cast them out, and to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heal all manner of disease and all manner of sickness. (ASV)</a:t>
            </a:r>
          </a:p>
        </p:txBody>
      </p:sp>
      <p:sp>
        <p:nvSpPr>
          <p:cNvPr id="560140" name="Text Box 12">
            <a:extLst>
              <a:ext uri="{FF2B5EF4-FFF2-40B4-BE49-F238E27FC236}">
                <a16:creationId xmlns:a16="http://schemas.microsoft.com/office/drawing/2014/main" id="{8D304024-A512-453A-8BB6-7CC115AA7B33}"/>
              </a:ext>
            </a:extLst>
          </p:cNvPr>
          <p:cNvSpPr txBox="1">
            <a:spLocks noChangeArrowheads="1"/>
          </p:cNvSpPr>
          <p:nvPr/>
        </p:nvSpPr>
        <p:spPr bwMode="auto">
          <a:xfrm>
            <a:off x="381000" y="5791200"/>
            <a:ext cx="64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10:1</a:t>
            </a:r>
          </a:p>
        </p:txBody>
      </p:sp>
      <p:sp>
        <p:nvSpPr>
          <p:cNvPr id="560145" name="Oval 17">
            <a:extLst>
              <a:ext uri="{FF2B5EF4-FFF2-40B4-BE49-F238E27FC236}">
                <a16:creationId xmlns:a16="http://schemas.microsoft.com/office/drawing/2014/main" id="{C6F59DF1-F66B-40F2-AB78-030078F957C1}"/>
              </a:ext>
            </a:extLst>
          </p:cNvPr>
          <p:cNvSpPr>
            <a:spLocks noChangeArrowheads="1"/>
          </p:cNvSpPr>
          <p:nvPr/>
        </p:nvSpPr>
        <p:spPr bwMode="auto">
          <a:xfrm>
            <a:off x="1066800" y="4419600"/>
            <a:ext cx="762000" cy="304800"/>
          </a:xfrm>
          <a:prstGeom prst="ellipse">
            <a:avLst/>
          </a:prstGeom>
          <a:noFill/>
          <a:ln w="381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 name="Title 1">
            <a:extLst>
              <a:ext uri="{FF2B5EF4-FFF2-40B4-BE49-F238E27FC236}">
                <a16:creationId xmlns:a16="http://schemas.microsoft.com/office/drawing/2014/main" id="{2534673F-1D0C-EE29-31A8-72409525715D}"/>
              </a:ext>
            </a:extLst>
          </p:cNvPr>
          <p:cNvSpPr>
            <a:spLocks noGrp="1"/>
          </p:cNvSpPr>
          <p:nvPr>
            <p:ph type="title"/>
          </p:nvPr>
        </p:nvSpPr>
        <p:spPr/>
        <p:txBody>
          <a:bodyPr/>
          <a:lstStyle/>
          <a:p>
            <a:endParaRPr lang="en-US"/>
          </a:p>
        </p:txBody>
      </p:sp>
      <p:sp>
        <p:nvSpPr>
          <p:cNvPr id="3" name="Rectangle 2">
            <a:extLst>
              <a:ext uri="{FF2B5EF4-FFF2-40B4-BE49-F238E27FC236}">
                <a16:creationId xmlns:a16="http://schemas.microsoft.com/office/drawing/2014/main" id="{BA3CB5B5-643B-45BC-5A97-B8C0176267C2}"/>
              </a:ext>
            </a:extLst>
          </p:cNvPr>
          <p:cNvSpPr txBox="1">
            <a:spLocks noChangeArrowheads="1"/>
          </p:cNvSpPr>
          <p:nvPr/>
        </p:nvSpPr>
        <p:spPr bwMode="auto">
          <a:xfrm>
            <a:off x="99151" y="274638"/>
            <a:ext cx="8839199" cy="1143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defTabSz="914400"/>
            <a:r>
              <a:rPr lang="en-US" altLang="en-US" sz="3200" b="1">
                <a:solidFill>
                  <a:srgbClr val="000000"/>
                </a:solidFill>
                <a:latin typeface="Arial" panose="020B0604020202020204" pitchFamily="34" charset="0"/>
                <a:ea typeface="+mn-ea"/>
                <a:cs typeface="+mn-cs"/>
              </a:rPr>
              <a:t>The Immediate Context of the Passage</a:t>
            </a:r>
          </a:p>
        </p:txBody>
      </p:sp>
    </p:spTree>
    <p:extLst>
      <p:ext uri="{BB962C8B-B14F-4D97-AF65-F5344CB8AC3E}">
        <p14:creationId xmlns:p14="http://schemas.microsoft.com/office/powerpoint/2010/main" val="9193470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grpId="0" nodeType="clickEffect">
                                  <p:stCondLst>
                                    <p:cond delay="0"/>
                                  </p:stCondLst>
                                  <p:childTnLst>
                                    <p:anim calcmode="lin" valueType="num">
                                      <p:cBhvr additive="base">
                                        <p:cTn id="6" dur="500"/>
                                        <p:tgtEl>
                                          <p:spTgt spid="560132"/>
                                        </p:tgtEl>
                                        <p:attrNameLst>
                                          <p:attrName>ppt_x</p:attrName>
                                        </p:attrNameLst>
                                      </p:cBhvr>
                                      <p:tavLst>
                                        <p:tav tm="0">
                                          <p:val>
                                            <p:strVal val="ppt_x"/>
                                          </p:val>
                                        </p:tav>
                                        <p:tav tm="100000">
                                          <p:val>
                                            <p:strVal val="ppt_x"/>
                                          </p:val>
                                        </p:tav>
                                      </p:tavLst>
                                    </p:anim>
                                    <p:anim calcmode="lin" valueType="num">
                                      <p:cBhvr additive="base">
                                        <p:cTn id="7" dur="500"/>
                                        <p:tgtEl>
                                          <p:spTgt spid="560132"/>
                                        </p:tgtEl>
                                        <p:attrNameLst>
                                          <p:attrName>ppt_y</p:attrName>
                                        </p:attrNameLst>
                                      </p:cBhvr>
                                      <p:tavLst>
                                        <p:tav tm="0">
                                          <p:val>
                                            <p:strVal val="ppt_y"/>
                                          </p:val>
                                        </p:tav>
                                        <p:tav tm="100000">
                                          <p:val>
                                            <p:strVal val="1+ppt_h/2"/>
                                          </p:val>
                                        </p:tav>
                                      </p:tavLst>
                                    </p:anim>
                                    <p:set>
                                      <p:cBhvr>
                                        <p:cTn id="8" dur="1" fill="hold">
                                          <p:stCondLst>
                                            <p:cond delay="499"/>
                                          </p:stCondLst>
                                        </p:cTn>
                                        <p:tgtEl>
                                          <p:spTgt spid="560132"/>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560133"/>
                                        </p:tgtEl>
                                        <p:attrNameLst>
                                          <p:attrName>ppt_x</p:attrName>
                                        </p:attrNameLst>
                                      </p:cBhvr>
                                      <p:tavLst>
                                        <p:tav tm="0">
                                          <p:val>
                                            <p:strVal val="ppt_x"/>
                                          </p:val>
                                        </p:tav>
                                        <p:tav tm="100000">
                                          <p:val>
                                            <p:strVal val="ppt_x"/>
                                          </p:val>
                                        </p:tav>
                                      </p:tavLst>
                                    </p:anim>
                                    <p:anim calcmode="lin" valueType="num">
                                      <p:cBhvr additive="base">
                                        <p:cTn id="11" dur="500"/>
                                        <p:tgtEl>
                                          <p:spTgt spid="560133"/>
                                        </p:tgtEl>
                                        <p:attrNameLst>
                                          <p:attrName>ppt_y</p:attrName>
                                        </p:attrNameLst>
                                      </p:cBhvr>
                                      <p:tavLst>
                                        <p:tav tm="0">
                                          <p:val>
                                            <p:strVal val="ppt_y"/>
                                          </p:val>
                                        </p:tav>
                                        <p:tav tm="100000">
                                          <p:val>
                                            <p:strVal val="1+ppt_h/2"/>
                                          </p:val>
                                        </p:tav>
                                      </p:tavLst>
                                    </p:anim>
                                    <p:set>
                                      <p:cBhvr>
                                        <p:cTn id="12" dur="1" fill="hold">
                                          <p:stCondLst>
                                            <p:cond delay="499"/>
                                          </p:stCondLst>
                                        </p:cTn>
                                        <p:tgtEl>
                                          <p:spTgt spid="560133"/>
                                        </p:tgtEl>
                                        <p:attrNameLst>
                                          <p:attrName>style.visibility</p:attrName>
                                        </p:attrNameLst>
                                      </p:cBhvr>
                                      <p:to>
                                        <p:strVal val="hidden"/>
                                      </p:to>
                                    </p:set>
                                  </p:childTnLst>
                                </p:cTn>
                              </p:par>
                              <p:par>
                                <p:cTn id="13" presetID="2" presetClass="exit" presetSubtype="4" fill="hold" grpId="0" nodeType="withEffect">
                                  <p:stCondLst>
                                    <p:cond delay="0"/>
                                  </p:stCondLst>
                                  <p:childTnLst>
                                    <p:anim calcmode="lin" valueType="num">
                                      <p:cBhvr additive="base">
                                        <p:cTn id="14" dur="500"/>
                                        <p:tgtEl>
                                          <p:spTgt spid="560134"/>
                                        </p:tgtEl>
                                        <p:attrNameLst>
                                          <p:attrName>ppt_x</p:attrName>
                                        </p:attrNameLst>
                                      </p:cBhvr>
                                      <p:tavLst>
                                        <p:tav tm="0">
                                          <p:val>
                                            <p:strVal val="ppt_x"/>
                                          </p:val>
                                        </p:tav>
                                        <p:tav tm="100000">
                                          <p:val>
                                            <p:strVal val="ppt_x"/>
                                          </p:val>
                                        </p:tav>
                                      </p:tavLst>
                                    </p:anim>
                                    <p:anim calcmode="lin" valueType="num">
                                      <p:cBhvr additive="base">
                                        <p:cTn id="15" dur="500"/>
                                        <p:tgtEl>
                                          <p:spTgt spid="560134"/>
                                        </p:tgtEl>
                                        <p:attrNameLst>
                                          <p:attrName>ppt_y</p:attrName>
                                        </p:attrNameLst>
                                      </p:cBhvr>
                                      <p:tavLst>
                                        <p:tav tm="0">
                                          <p:val>
                                            <p:strVal val="ppt_y"/>
                                          </p:val>
                                        </p:tav>
                                        <p:tav tm="100000">
                                          <p:val>
                                            <p:strVal val="1+ppt_h/2"/>
                                          </p:val>
                                        </p:tav>
                                      </p:tavLst>
                                    </p:anim>
                                    <p:set>
                                      <p:cBhvr>
                                        <p:cTn id="16" dur="1" fill="hold">
                                          <p:stCondLst>
                                            <p:cond delay="499"/>
                                          </p:stCondLst>
                                        </p:cTn>
                                        <p:tgtEl>
                                          <p:spTgt spid="560134"/>
                                        </p:tgtEl>
                                        <p:attrNameLst>
                                          <p:attrName>style.visibility</p:attrName>
                                        </p:attrNameLst>
                                      </p:cBhvr>
                                      <p:to>
                                        <p:strVal val="hidden"/>
                                      </p:to>
                                    </p:set>
                                  </p:childTnLst>
                                </p:cTn>
                              </p:par>
                              <p:par>
                                <p:cTn id="17" presetID="2" presetClass="exit" presetSubtype="4" fill="hold" grpId="0" nodeType="withEffect">
                                  <p:stCondLst>
                                    <p:cond delay="0"/>
                                  </p:stCondLst>
                                  <p:childTnLst>
                                    <p:anim calcmode="lin" valueType="num">
                                      <p:cBhvr additive="base">
                                        <p:cTn id="18" dur="500"/>
                                        <p:tgtEl>
                                          <p:spTgt spid="560135"/>
                                        </p:tgtEl>
                                        <p:attrNameLst>
                                          <p:attrName>ppt_x</p:attrName>
                                        </p:attrNameLst>
                                      </p:cBhvr>
                                      <p:tavLst>
                                        <p:tav tm="0">
                                          <p:val>
                                            <p:strVal val="ppt_x"/>
                                          </p:val>
                                        </p:tav>
                                        <p:tav tm="100000">
                                          <p:val>
                                            <p:strVal val="ppt_x"/>
                                          </p:val>
                                        </p:tav>
                                      </p:tavLst>
                                    </p:anim>
                                    <p:anim calcmode="lin" valueType="num">
                                      <p:cBhvr additive="base">
                                        <p:cTn id="19" dur="500"/>
                                        <p:tgtEl>
                                          <p:spTgt spid="560135"/>
                                        </p:tgtEl>
                                        <p:attrNameLst>
                                          <p:attrName>ppt_y</p:attrName>
                                        </p:attrNameLst>
                                      </p:cBhvr>
                                      <p:tavLst>
                                        <p:tav tm="0">
                                          <p:val>
                                            <p:strVal val="ppt_y"/>
                                          </p:val>
                                        </p:tav>
                                        <p:tav tm="100000">
                                          <p:val>
                                            <p:strVal val="1+ppt_h/2"/>
                                          </p:val>
                                        </p:tav>
                                      </p:tavLst>
                                    </p:anim>
                                    <p:set>
                                      <p:cBhvr>
                                        <p:cTn id="20" dur="1" fill="hold">
                                          <p:stCondLst>
                                            <p:cond delay="499"/>
                                          </p:stCondLst>
                                        </p:cTn>
                                        <p:tgtEl>
                                          <p:spTgt spid="560135"/>
                                        </p:tgtEl>
                                        <p:attrNameLst>
                                          <p:attrName>style.visibility</p:attrName>
                                        </p:attrNameLst>
                                      </p:cBhvr>
                                      <p:to>
                                        <p:strVal val="hidden"/>
                                      </p:to>
                                    </p:set>
                                  </p:childTnLst>
                                </p:cTn>
                              </p:par>
                              <p:par>
                                <p:cTn id="21" presetID="2" presetClass="exit" presetSubtype="4" fill="hold" grpId="0" nodeType="withEffect">
                                  <p:stCondLst>
                                    <p:cond delay="0"/>
                                  </p:stCondLst>
                                  <p:childTnLst>
                                    <p:anim calcmode="lin" valueType="num">
                                      <p:cBhvr additive="base">
                                        <p:cTn id="22" dur="500"/>
                                        <p:tgtEl>
                                          <p:spTgt spid="560140"/>
                                        </p:tgtEl>
                                        <p:attrNameLst>
                                          <p:attrName>ppt_x</p:attrName>
                                        </p:attrNameLst>
                                      </p:cBhvr>
                                      <p:tavLst>
                                        <p:tav tm="0">
                                          <p:val>
                                            <p:strVal val="ppt_x"/>
                                          </p:val>
                                        </p:tav>
                                        <p:tav tm="100000">
                                          <p:val>
                                            <p:strVal val="ppt_x"/>
                                          </p:val>
                                        </p:tav>
                                      </p:tavLst>
                                    </p:anim>
                                    <p:anim calcmode="lin" valueType="num">
                                      <p:cBhvr additive="base">
                                        <p:cTn id="23" dur="500"/>
                                        <p:tgtEl>
                                          <p:spTgt spid="560140"/>
                                        </p:tgtEl>
                                        <p:attrNameLst>
                                          <p:attrName>ppt_y</p:attrName>
                                        </p:attrNameLst>
                                      </p:cBhvr>
                                      <p:tavLst>
                                        <p:tav tm="0">
                                          <p:val>
                                            <p:strVal val="ppt_y"/>
                                          </p:val>
                                        </p:tav>
                                        <p:tav tm="100000">
                                          <p:val>
                                            <p:strVal val="1+ppt_h/2"/>
                                          </p:val>
                                        </p:tav>
                                      </p:tavLst>
                                    </p:anim>
                                    <p:set>
                                      <p:cBhvr>
                                        <p:cTn id="24" dur="1" fill="hold">
                                          <p:stCondLst>
                                            <p:cond delay="499"/>
                                          </p:stCondLst>
                                        </p:cTn>
                                        <p:tgtEl>
                                          <p:spTgt spid="560140"/>
                                        </p:tgtEl>
                                        <p:attrNameLst>
                                          <p:attrName>style.visibility</p:attrName>
                                        </p:attrNameLst>
                                      </p:cBhvr>
                                      <p:to>
                                        <p:strVal val="hidden"/>
                                      </p:to>
                                    </p:set>
                                  </p:childTnLst>
                                </p:cTn>
                              </p:par>
                              <p:par>
                                <p:cTn id="25" presetID="64" presetClass="path" presetSubtype="0" accel="50000" decel="50000" fill="hold" grpId="0" nodeType="withEffect">
                                  <p:stCondLst>
                                    <p:cond delay="0"/>
                                  </p:stCondLst>
                                  <p:childTnLst>
                                    <p:animMotion origin="layout" path="M -3.33333E-6 -2.42775E-6 L -0.00208 -0.05202 " pathEditMode="relative" rAng="0" ptsTypes="AA">
                                      <p:cBhvr>
                                        <p:cTn id="26" dur="2000" fill="hold"/>
                                        <p:tgtEl>
                                          <p:spTgt spid="560137"/>
                                        </p:tgtEl>
                                        <p:attrNameLst>
                                          <p:attrName>ppt_x</p:attrName>
                                          <p:attrName>ppt_y</p:attrName>
                                        </p:attrNameLst>
                                      </p:cBhvr>
                                      <p:rCtr x="-104" y="-2613"/>
                                    </p:animMotion>
                                  </p:childTnLst>
                                </p:cTn>
                              </p:par>
                              <p:par>
                                <p:cTn id="27" presetID="64" presetClass="path" presetSubtype="0" accel="50000" decel="50000" fill="hold" grpId="0" nodeType="withEffect">
                                  <p:stCondLst>
                                    <p:cond delay="0"/>
                                  </p:stCondLst>
                                  <p:childTnLst>
                                    <p:animMotion origin="layout" path="M -2.22222E-6 -3.3526E-6 L -0.00347 -0.09641 " pathEditMode="relative" rAng="0" ptsTypes="AA">
                                      <p:cBhvr>
                                        <p:cTn id="28" dur="2000" fill="hold"/>
                                        <p:tgtEl>
                                          <p:spTgt spid="560138"/>
                                        </p:tgtEl>
                                        <p:attrNameLst>
                                          <p:attrName>ppt_x</p:attrName>
                                          <p:attrName>ppt_y</p:attrName>
                                        </p:attrNameLst>
                                      </p:cBhvr>
                                      <p:rCtr x="-174" y="-4832"/>
                                    </p:animMotion>
                                  </p:childTnLst>
                                </p:cTn>
                              </p:par>
                              <p:par>
                                <p:cTn id="29" presetID="64" presetClass="path" presetSubtype="0" accel="50000" decel="50000" fill="hold" grpId="0" nodeType="withEffect">
                                  <p:stCondLst>
                                    <p:cond delay="0"/>
                                  </p:stCondLst>
                                  <p:childTnLst>
                                    <p:animMotion origin="layout" path="M -2.22222E-6 1.11022E-16 L -0.00764 -0.19399 " pathEditMode="relative" rAng="0" ptsTypes="AA">
                                      <p:cBhvr>
                                        <p:cTn id="30" dur="2000" fill="hold"/>
                                        <p:tgtEl>
                                          <p:spTgt spid="560139"/>
                                        </p:tgtEl>
                                        <p:attrNameLst>
                                          <p:attrName>ppt_x</p:attrName>
                                          <p:attrName>ppt_y</p:attrName>
                                        </p:attrNameLst>
                                      </p:cBhvr>
                                      <p:rCtr x="-382" y="-9711"/>
                                    </p:animMotion>
                                  </p:childTnLst>
                                </p:cTn>
                              </p:par>
                              <p:par>
                                <p:cTn id="31" presetID="2" presetClass="entr" presetSubtype="8" fill="hold" nodeType="withEffect">
                                  <p:stCondLst>
                                    <p:cond delay="0"/>
                                  </p:stCondLst>
                                  <p:childTnLst>
                                    <p:set>
                                      <p:cBhvr>
                                        <p:cTn id="32" dur="1" fill="hold">
                                          <p:stCondLst>
                                            <p:cond delay="0"/>
                                          </p:stCondLst>
                                        </p:cTn>
                                        <p:tgtEl>
                                          <p:spTgt spid="560145"/>
                                        </p:tgtEl>
                                        <p:attrNameLst>
                                          <p:attrName>style.visibility</p:attrName>
                                        </p:attrNameLst>
                                      </p:cBhvr>
                                      <p:to>
                                        <p:strVal val="visible"/>
                                      </p:to>
                                    </p:set>
                                    <p:anim calcmode="lin" valueType="num">
                                      <p:cBhvr additive="base">
                                        <p:cTn id="33" dur="2000" fill="hold"/>
                                        <p:tgtEl>
                                          <p:spTgt spid="560145"/>
                                        </p:tgtEl>
                                        <p:attrNameLst>
                                          <p:attrName>ppt_x</p:attrName>
                                        </p:attrNameLst>
                                      </p:cBhvr>
                                      <p:tavLst>
                                        <p:tav tm="0">
                                          <p:val>
                                            <p:strVal val="0-#ppt_w/2"/>
                                          </p:val>
                                        </p:tav>
                                        <p:tav tm="100000">
                                          <p:val>
                                            <p:strVal val="#ppt_x"/>
                                          </p:val>
                                        </p:tav>
                                      </p:tavLst>
                                    </p:anim>
                                    <p:anim calcmode="lin" valueType="num">
                                      <p:cBhvr additive="base">
                                        <p:cTn id="34" dur="2000" fill="hold"/>
                                        <p:tgtEl>
                                          <p:spTgt spid="5601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32" grpId="0"/>
      <p:bldP spid="560133" grpId="0"/>
      <p:bldP spid="560134" grpId="0"/>
      <p:bldP spid="560135" grpId="0"/>
      <p:bldP spid="560137" grpId="0"/>
      <p:bldP spid="560138" grpId="0"/>
      <p:bldP spid="560139" grpId="0"/>
      <p:bldP spid="560140" grpId="0"/>
    </p:bld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2">
            <a:extLst>
              <a:ext uri="{FF2B5EF4-FFF2-40B4-BE49-F238E27FC236}">
                <a16:creationId xmlns:a16="http://schemas.microsoft.com/office/drawing/2014/main" id="{291BF48E-0717-4CC5-8806-8C71E590F461}"/>
              </a:ext>
            </a:extLst>
          </p:cNvPr>
          <p:cNvSpPr>
            <a:spLocks noGrp="1" noChangeArrowheads="1"/>
          </p:cNvSpPr>
          <p:nvPr>
            <p:ph type="title"/>
          </p:nvPr>
        </p:nvSpPr>
        <p:spPr>
          <a:xfrm>
            <a:off x="304800" y="152399"/>
            <a:ext cx="8610600" cy="1401759"/>
          </a:xfrm>
          <a:solidFill>
            <a:srgbClr val="002060"/>
          </a:solidFill>
        </p:spPr>
        <p:txBody>
          <a:bodyPr/>
          <a:lstStyle/>
          <a:p>
            <a:r>
              <a:rPr lang="en-US" altLang="en-US" sz="4800">
                <a:solidFill>
                  <a:schemeClr val="bg1"/>
                </a:solidFill>
              </a:rPr>
              <a:t>Division of the Passage:</a:t>
            </a:r>
            <a:br>
              <a:rPr lang="en-US" altLang="en-US" sz="4800">
                <a:solidFill>
                  <a:schemeClr val="bg1"/>
                </a:solidFill>
              </a:rPr>
            </a:br>
            <a:r>
              <a:rPr lang="en-US" altLang="en-US" sz="4000" b="1" i="1">
                <a:solidFill>
                  <a:schemeClr val="bg1"/>
                </a:solidFill>
              </a:rPr>
              <a:t>10:5-42</a:t>
            </a:r>
          </a:p>
        </p:txBody>
      </p:sp>
      <p:sp>
        <p:nvSpPr>
          <p:cNvPr id="581635" name="Text Box 3">
            <a:extLst>
              <a:ext uri="{FF2B5EF4-FFF2-40B4-BE49-F238E27FC236}">
                <a16:creationId xmlns:a16="http://schemas.microsoft.com/office/drawing/2014/main" id="{A8ADEABC-005F-4B72-BB83-B0A007EDAD52}"/>
              </a:ext>
            </a:extLst>
          </p:cNvPr>
          <p:cNvSpPr txBox="1">
            <a:spLocks noChangeArrowheads="1"/>
          </p:cNvSpPr>
          <p:nvPr/>
        </p:nvSpPr>
        <p:spPr bwMode="auto">
          <a:xfrm>
            <a:off x="2438400" y="17526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1636" name="Text Box 4">
            <a:extLst>
              <a:ext uri="{FF2B5EF4-FFF2-40B4-BE49-F238E27FC236}">
                <a16:creationId xmlns:a16="http://schemas.microsoft.com/office/drawing/2014/main" id="{4099D87D-9714-4A68-ABBA-7432E450E474}"/>
              </a:ext>
            </a:extLst>
          </p:cNvPr>
          <p:cNvSpPr txBox="1">
            <a:spLocks noChangeArrowheads="1"/>
          </p:cNvSpPr>
          <p:nvPr/>
        </p:nvSpPr>
        <p:spPr bwMode="auto">
          <a:xfrm>
            <a:off x="2667000" y="1916936"/>
            <a:ext cx="142699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sng" strike="noStrike" kern="1200" cap="none" spc="0" normalizeH="0" baseline="0" noProof="0">
                <a:ln>
                  <a:noFill/>
                </a:ln>
                <a:solidFill>
                  <a:srgbClr val="000000"/>
                </a:solidFill>
                <a:effectLst/>
                <a:uLnTx/>
                <a:uFillTx/>
                <a:latin typeface="Arial" panose="020B0604020202020204" pitchFamily="34" charset="0"/>
                <a:ea typeface="+mn-ea"/>
                <a:cs typeface="+mn-cs"/>
              </a:rPr>
              <a:t>10:5-16</a:t>
            </a:r>
          </a:p>
        </p:txBody>
      </p:sp>
      <p:sp>
        <p:nvSpPr>
          <p:cNvPr id="581637" name="Rectangle 5">
            <a:extLst>
              <a:ext uri="{FF2B5EF4-FFF2-40B4-BE49-F238E27FC236}">
                <a16:creationId xmlns:a16="http://schemas.microsoft.com/office/drawing/2014/main" id="{F95C01ED-9143-4A02-992E-BF0BE2F2DB17}"/>
              </a:ext>
            </a:extLst>
          </p:cNvPr>
          <p:cNvSpPr>
            <a:spLocks noChangeArrowheads="1"/>
          </p:cNvSpPr>
          <p:nvPr/>
        </p:nvSpPr>
        <p:spPr bwMode="auto">
          <a:xfrm>
            <a:off x="4572000" y="1676400"/>
            <a:ext cx="3581400" cy="444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spcBef>
                <a:spcPct val="20000"/>
              </a:spcBef>
              <a:buChar char="•"/>
              <a:defRPr sz="2800">
                <a:solidFill>
                  <a:schemeClr val="tx1"/>
                </a:solidFill>
                <a:latin typeface="Arial" panose="020B0604020202020204" pitchFamily="34" charset="0"/>
              </a:defRPr>
            </a:lvl1pPr>
            <a:lvl2pPr marL="742950" indent="-285750" algn="l">
              <a:spcBef>
                <a:spcPct val="20000"/>
              </a:spcBef>
              <a:buChar char="–"/>
              <a:defRPr sz="2400">
                <a:solidFill>
                  <a:schemeClr val="tx1"/>
                </a:solidFill>
                <a:latin typeface="Arial" panose="020B0604020202020204" pitchFamily="34" charset="0"/>
              </a:defRPr>
            </a:lvl2pPr>
            <a:lvl3pPr marL="1143000" indent="-228600" algn="l">
              <a:spcBef>
                <a:spcPct val="20000"/>
              </a:spcBef>
              <a:buChar char="•"/>
              <a:defRPr sz="2000">
                <a:solidFill>
                  <a:schemeClr val="tx1"/>
                </a:solidFill>
                <a:latin typeface="Arial" panose="020B0604020202020204" pitchFamily="34" charset="0"/>
              </a:defRPr>
            </a:lvl3pPr>
            <a:lvl4pPr marL="1600200" indent="-228600" algn="l">
              <a:spcBef>
                <a:spcPct val="20000"/>
              </a:spcBef>
              <a:buChar char="–"/>
              <a:defRPr>
                <a:solidFill>
                  <a:schemeClr val="tx1"/>
                </a:solidFill>
                <a:latin typeface="Arial" panose="020B0604020202020204" pitchFamily="34" charset="0"/>
              </a:defRPr>
            </a:lvl4pPr>
            <a:lvl5pPr marL="2057400" indent="-228600" algn="l">
              <a:spcBef>
                <a:spcPct val="20000"/>
              </a:spcBef>
              <a:buChar char="»"/>
              <a:defRPr>
                <a:solidFill>
                  <a:schemeClr val="tx1"/>
                </a:solidFill>
                <a:latin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342900" marR="0" lvl="0" indent="-342900" algn="ctr" defTabSz="914400" rtl="0" eaLnBrk="1" fontAlgn="base" latinLnBrk="0" hangingPunct="1">
              <a:lnSpc>
                <a:spcPct val="100000"/>
              </a:lnSpc>
              <a:spcBef>
                <a:spcPct val="20000"/>
              </a:spcBef>
              <a:spcAft>
                <a:spcPct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1638" name="Text Box 6">
            <a:extLst>
              <a:ext uri="{FF2B5EF4-FFF2-40B4-BE49-F238E27FC236}">
                <a16:creationId xmlns:a16="http://schemas.microsoft.com/office/drawing/2014/main" id="{A370A04B-883B-493F-8F11-FF989E4502DC}"/>
              </a:ext>
            </a:extLst>
          </p:cNvPr>
          <p:cNvSpPr txBox="1">
            <a:spLocks noChangeArrowheads="1"/>
          </p:cNvSpPr>
          <p:nvPr/>
        </p:nvSpPr>
        <p:spPr bwMode="auto">
          <a:xfrm>
            <a:off x="5638800" y="1916936"/>
            <a:ext cx="162736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sng" strike="noStrike" kern="1200" cap="none" spc="0" normalizeH="0" baseline="0" noProof="0">
                <a:ln>
                  <a:noFill/>
                </a:ln>
                <a:solidFill>
                  <a:srgbClr val="000000"/>
                </a:solidFill>
                <a:effectLst/>
                <a:uLnTx/>
                <a:uFillTx/>
                <a:latin typeface="Arial" panose="020B0604020202020204" pitchFamily="34" charset="0"/>
                <a:ea typeface="+mn-ea"/>
                <a:cs typeface="+mn-cs"/>
              </a:rPr>
              <a:t>10:17-42</a:t>
            </a:r>
          </a:p>
        </p:txBody>
      </p:sp>
      <p:sp>
        <p:nvSpPr>
          <p:cNvPr id="581639" name="Text Box 7">
            <a:extLst>
              <a:ext uri="{FF2B5EF4-FFF2-40B4-BE49-F238E27FC236}">
                <a16:creationId xmlns:a16="http://schemas.microsoft.com/office/drawing/2014/main" id="{C030F424-E1BF-4F52-8D5F-1E3CC9671F73}"/>
              </a:ext>
            </a:extLst>
          </p:cNvPr>
          <p:cNvSpPr txBox="1">
            <a:spLocks noChangeArrowheads="1"/>
          </p:cNvSpPr>
          <p:nvPr/>
        </p:nvSpPr>
        <p:spPr bwMode="auto">
          <a:xfrm>
            <a:off x="5029200" y="2667000"/>
            <a:ext cx="3733800" cy="308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Looking ahead toward coming persecution,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circumstances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after His death</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noProof="0">
                <a:solidFill>
                  <a:srgbClr val="000000"/>
                </a:solidFill>
                <a:latin typeface="Arial" panose="020B0604020202020204" pitchFamily="34" charset="0"/>
              </a:rPr>
              <a:t>and</a:t>
            </a: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a:solidFill>
                  <a:srgbClr val="000000"/>
                </a:solidFill>
                <a:latin typeface="Arial" panose="020B0604020202020204" pitchFamily="34" charset="0"/>
              </a:rPr>
              <a:t>r</a:t>
            </a:r>
            <a:r>
              <a:rPr kumimoji="0" lang="en-US" altLang="en-US" sz="2800" b="0" i="0" u="none" strike="noStrike" kern="1200" cap="none" spc="0" normalizeH="0" baseline="0" noProof="0" err="1">
                <a:ln>
                  <a:noFill/>
                </a:ln>
                <a:solidFill>
                  <a:srgbClr val="000000"/>
                </a:solidFill>
                <a:effectLst/>
                <a:uLnTx/>
                <a:uFillTx/>
                <a:latin typeface="Arial" panose="020B0604020202020204" pitchFamily="34" charset="0"/>
                <a:ea typeface="+mn-ea"/>
                <a:cs typeface="+mn-cs"/>
              </a:rPr>
              <a:t>esurrection</a:t>
            </a: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1640" name="Text Box 8">
            <a:extLst>
              <a:ext uri="{FF2B5EF4-FFF2-40B4-BE49-F238E27FC236}">
                <a16:creationId xmlns:a16="http://schemas.microsoft.com/office/drawing/2014/main" id="{65768179-DF21-4832-B77D-06DF9B69C1BF}"/>
              </a:ext>
            </a:extLst>
          </p:cNvPr>
          <p:cNvSpPr txBox="1">
            <a:spLocks noChangeArrowheads="1"/>
          </p:cNvSpPr>
          <p:nvPr/>
        </p:nvSpPr>
        <p:spPr bwMode="auto">
          <a:xfrm>
            <a:off x="0" y="6216650"/>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Craig L. Blomberg,</a:t>
            </a:r>
            <a:r>
              <a:rPr kumimoji="0" lang="en-US" altLang="en-US" sz="18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Jesus and the Gospels: Additional Teaching of Jesus, 285</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1641" name="Line 9">
            <a:extLst>
              <a:ext uri="{FF2B5EF4-FFF2-40B4-BE49-F238E27FC236}">
                <a16:creationId xmlns:a16="http://schemas.microsoft.com/office/drawing/2014/main" id="{FA3A9937-CFAD-4906-B2DA-2D87093D22CF}"/>
              </a:ext>
            </a:extLst>
          </p:cNvPr>
          <p:cNvSpPr>
            <a:spLocks noChangeShapeType="1"/>
          </p:cNvSpPr>
          <p:nvPr/>
        </p:nvSpPr>
        <p:spPr bwMode="auto">
          <a:xfrm>
            <a:off x="0" y="61722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1642" name="Text Box 10">
            <a:extLst>
              <a:ext uri="{FF2B5EF4-FFF2-40B4-BE49-F238E27FC236}">
                <a16:creationId xmlns:a16="http://schemas.microsoft.com/office/drawing/2014/main" id="{928A3373-3E12-4F61-8A31-FD821AFEF4AE}"/>
              </a:ext>
            </a:extLst>
          </p:cNvPr>
          <p:cNvSpPr txBox="1">
            <a:spLocks noChangeArrowheads="1"/>
          </p:cNvSpPr>
          <p:nvPr/>
        </p:nvSpPr>
        <p:spPr bwMode="auto">
          <a:xfrm>
            <a:off x="2422525" y="2855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1643" name="Rectangle 11">
            <a:extLst>
              <a:ext uri="{FF2B5EF4-FFF2-40B4-BE49-F238E27FC236}">
                <a16:creationId xmlns:a16="http://schemas.microsoft.com/office/drawing/2014/main" id="{C7EE3C58-12AB-45DF-9A6A-F7E043CBF0DD}"/>
              </a:ext>
            </a:extLst>
          </p:cNvPr>
          <p:cNvSpPr>
            <a:spLocks noChangeArrowheads="1"/>
          </p:cNvSpPr>
          <p:nvPr/>
        </p:nvSpPr>
        <p:spPr bwMode="auto">
          <a:xfrm>
            <a:off x="1066800" y="2743200"/>
            <a:ext cx="3581400" cy="323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spcBef>
                <a:spcPct val="20000"/>
              </a:spcBef>
              <a:buChar char="•"/>
              <a:defRPr sz="2800">
                <a:solidFill>
                  <a:schemeClr val="tx1"/>
                </a:solidFill>
                <a:latin typeface="Arial" panose="020B0604020202020204" pitchFamily="34" charset="0"/>
              </a:defRPr>
            </a:lvl1pPr>
            <a:lvl2pPr marL="742950" indent="-285750" algn="l">
              <a:spcBef>
                <a:spcPct val="20000"/>
              </a:spcBef>
              <a:buChar char="–"/>
              <a:defRPr sz="2400">
                <a:solidFill>
                  <a:schemeClr val="tx1"/>
                </a:solidFill>
                <a:latin typeface="Arial" panose="020B0604020202020204" pitchFamily="34" charset="0"/>
              </a:defRPr>
            </a:lvl2pPr>
            <a:lvl3pPr marL="1143000" indent="-228600" algn="l">
              <a:spcBef>
                <a:spcPct val="20000"/>
              </a:spcBef>
              <a:buChar char="•"/>
              <a:defRPr sz="2000">
                <a:solidFill>
                  <a:schemeClr val="tx1"/>
                </a:solidFill>
                <a:latin typeface="Arial" panose="020B0604020202020204" pitchFamily="34" charset="0"/>
              </a:defRPr>
            </a:lvl3pPr>
            <a:lvl4pPr marL="1600200" indent="-228600" algn="l">
              <a:spcBef>
                <a:spcPct val="20000"/>
              </a:spcBef>
              <a:buChar char="–"/>
              <a:defRPr>
                <a:solidFill>
                  <a:schemeClr val="tx1"/>
                </a:solidFill>
                <a:latin typeface="Arial" panose="020B0604020202020204" pitchFamily="34" charset="0"/>
              </a:defRPr>
            </a:lvl4pPr>
            <a:lvl5pPr marL="2057400" indent="-228600" algn="l">
              <a:spcBef>
                <a:spcPct val="20000"/>
              </a:spcBef>
              <a:buChar char="»"/>
              <a:defRPr>
                <a:solidFill>
                  <a:schemeClr val="tx1"/>
                </a:solidFill>
                <a:latin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defRPr>
            </a:lvl9pPr>
          </a:lstStyle>
          <a:p>
            <a:pPr marL="342900" marR="0" lvl="0" indent="-342900" algn="r" defTabSz="914400" rtl="0" eaLnBrk="1" fontAlgn="base" latinLnBrk="0" hangingPunct="1">
              <a:lnSpc>
                <a:spcPct val="80000"/>
              </a:lnSpc>
              <a:spcBef>
                <a:spcPct val="2000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Instructions </a:t>
            </a:r>
          </a:p>
          <a:p>
            <a:pPr marL="342900" marR="0" lvl="0" indent="-342900" algn="r" defTabSz="914400" rtl="0" eaLnBrk="1" fontAlgn="base" latinLnBrk="0" hangingPunct="1">
              <a:lnSpc>
                <a:spcPct val="80000"/>
              </a:lnSpc>
              <a:spcBef>
                <a:spcPct val="2000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For</a:t>
            </a:r>
          </a:p>
          <a:p>
            <a:pPr marL="342900" marR="0" lvl="0" indent="-342900" algn="r" defTabSz="914400" rtl="0" eaLnBrk="1" fontAlgn="base" latinLnBrk="0" hangingPunct="1">
              <a:lnSpc>
                <a:spcPct val="80000"/>
              </a:lnSpc>
              <a:spcBef>
                <a:spcPct val="2000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Ministry</a:t>
            </a:r>
          </a:p>
          <a:p>
            <a:pPr marL="342900" marR="0" lvl="0" indent="-342900" algn="r" defTabSz="914400" rtl="0" eaLnBrk="1" fontAlgn="base" latinLnBrk="0" hangingPunct="1">
              <a:lnSpc>
                <a:spcPct val="80000"/>
              </a:lnSpc>
              <a:spcBef>
                <a:spcPct val="2000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During </a:t>
            </a:r>
          </a:p>
          <a:p>
            <a:pPr marL="342900" marR="0" lvl="0" indent="-342900" algn="r" defTabSz="914400" rtl="0" eaLnBrk="1" fontAlgn="base" latinLnBrk="0" hangingPunct="1">
              <a:lnSpc>
                <a:spcPct val="80000"/>
              </a:lnSpc>
              <a:spcBef>
                <a:spcPct val="2000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Jesus' </a:t>
            </a:r>
          </a:p>
          <a:p>
            <a:pPr marL="342900" marR="0" lvl="0" indent="-342900" algn="r" defTabSz="914400" rtl="0" eaLnBrk="1" fontAlgn="base" latinLnBrk="0" hangingPunct="1">
              <a:lnSpc>
                <a:spcPct val="80000"/>
              </a:lnSpc>
              <a:spcBef>
                <a:spcPct val="2000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Lifetime</a:t>
            </a:r>
          </a:p>
        </p:txBody>
      </p:sp>
    </p:spTree>
    <p:extLst>
      <p:ext uri="{BB962C8B-B14F-4D97-AF65-F5344CB8AC3E}">
        <p14:creationId xmlns:p14="http://schemas.microsoft.com/office/powerpoint/2010/main" val="31030943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grpId="0" nodeType="withEffect">
                                  <p:stCondLst>
                                    <p:cond delay="0"/>
                                  </p:stCondLst>
                                  <p:childTnLst>
                                    <p:set>
                                      <p:cBhvr>
                                        <p:cTn id="6" dur="1" fill="hold">
                                          <p:stCondLst>
                                            <p:cond delay="0"/>
                                          </p:stCondLst>
                                        </p:cTn>
                                        <p:tgtEl>
                                          <p:spTgt spid="581634"/>
                                        </p:tgtEl>
                                        <p:attrNameLst>
                                          <p:attrName>style.visibility</p:attrName>
                                        </p:attrNameLst>
                                      </p:cBhvr>
                                      <p:to>
                                        <p:strVal val="visible"/>
                                      </p:to>
                                    </p:set>
                                    <p:anim calcmode="lin" valueType="num">
                                      <p:cBhvr>
                                        <p:cTn id="7" dur="500" fill="hold"/>
                                        <p:tgtEl>
                                          <p:spTgt spid="581634"/>
                                        </p:tgtEl>
                                        <p:attrNameLst>
                                          <p:attrName>ppt_w</p:attrName>
                                        </p:attrNameLst>
                                      </p:cBhvr>
                                      <p:tavLst>
                                        <p:tav tm="0">
                                          <p:val>
                                            <p:strVal val="#ppt_w*0.05"/>
                                          </p:val>
                                        </p:tav>
                                        <p:tav tm="100000">
                                          <p:val>
                                            <p:strVal val="#ppt_w"/>
                                          </p:val>
                                        </p:tav>
                                      </p:tavLst>
                                    </p:anim>
                                    <p:anim calcmode="lin" valueType="num">
                                      <p:cBhvr>
                                        <p:cTn id="8" dur="500" fill="hold"/>
                                        <p:tgtEl>
                                          <p:spTgt spid="581634"/>
                                        </p:tgtEl>
                                        <p:attrNameLst>
                                          <p:attrName>ppt_h</p:attrName>
                                        </p:attrNameLst>
                                      </p:cBhvr>
                                      <p:tavLst>
                                        <p:tav tm="0">
                                          <p:val>
                                            <p:strVal val="#ppt_h"/>
                                          </p:val>
                                        </p:tav>
                                        <p:tav tm="100000">
                                          <p:val>
                                            <p:strVal val="#ppt_h"/>
                                          </p:val>
                                        </p:tav>
                                      </p:tavLst>
                                    </p:anim>
                                    <p:anim calcmode="lin" valueType="num">
                                      <p:cBhvr>
                                        <p:cTn id="9" dur="500" fill="hold"/>
                                        <p:tgtEl>
                                          <p:spTgt spid="581634"/>
                                        </p:tgtEl>
                                        <p:attrNameLst>
                                          <p:attrName>ppt_x</p:attrName>
                                        </p:attrNameLst>
                                      </p:cBhvr>
                                      <p:tavLst>
                                        <p:tav tm="0">
                                          <p:val>
                                            <p:strVal val="#ppt_x-.2"/>
                                          </p:val>
                                        </p:tav>
                                        <p:tav tm="100000">
                                          <p:val>
                                            <p:strVal val="#ppt_x"/>
                                          </p:val>
                                        </p:tav>
                                      </p:tavLst>
                                    </p:anim>
                                    <p:anim calcmode="lin" valueType="num">
                                      <p:cBhvr>
                                        <p:cTn id="10" dur="500" fill="hold"/>
                                        <p:tgtEl>
                                          <p:spTgt spid="581634"/>
                                        </p:tgtEl>
                                        <p:attrNameLst>
                                          <p:attrName>ppt_y</p:attrName>
                                        </p:attrNameLst>
                                      </p:cBhvr>
                                      <p:tavLst>
                                        <p:tav tm="0">
                                          <p:val>
                                            <p:strVal val="#ppt_y"/>
                                          </p:val>
                                        </p:tav>
                                        <p:tav tm="100000">
                                          <p:val>
                                            <p:strVal val="#ppt_y"/>
                                          </p:val>
                                        </p:tav>
                                      </p:tavLst>
                                    </p:anim>
                                    <p:animEffect transition="in" filter="fade">
                                      <p:cBhvr>
                                        <p:cTn id="11" dur="500"/>
                                        <p:tgtEl>
                                          <p:spTgt spid="58163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7" presetClass="entr" presetSubtype="2" fill="hold" grpId="0" nodeType="clickEffect">
                                  <p:stCondLst>
                                    <p:cond delay="0"/>
                                  </p:stCondLst>
                                  <p:childTnLst>
                                    <p:set>
                                      <p:cBhvr>
                                        <p:cTn id="15" dur="1" fill="hold">
                                          <p:stCondLst>
                                            <p:cond delay="0"/>
                                          </p:stCondLst>
                                        </p:cTn>
                                        <p:tgtEl>
                                          <p:spTgt spid="581636"/>
                                        </p:tgtEl>
                                        <p:attrNameLst>
                                          <p:attrName>style.visibility</p:attrName>
                                        </p:attrNameLst>
                                      </p:cBhvr>
                                      <p:to>
                                        <p:strVal val="visible"/>
                                      </p:to>
                                    </p:set>
                                    <p:anim calcmode="lin" valueType="num">
                                      <p:cBhvr additive="base">
                                        <p:cTn id="16" dur="500" fill="hold"/>
                                        <p:tgtEl>
                                          <p:spTgt spid="581636"/>
                                        </p:tgtEl>
                                        <p:attrNameLst>
                                          <p:attrName>ppt_x</p:attrName>
                                        </p:attrNameLst>
                                      </p:cBhvr>
                                      <p:tavLst>
                                        <p:tav tm="0">
                                          <p:val>
                                            <p:strVal val="1+#ppt_w/2"/>
                                          </p:val>
                                        </p:tav>
                                        <p:tav tm="100000">
                                          <p:val>
                                            <p:strVal val="#ppt_x"/>
                                          </p:val>
                                        </p:tav>
                                      </p:tavLst>
                                    </p:anim>
                                    <p:anim calcmode="lin" valueType="num">
                                      <p:cBhvr additive="base">
                                        <p:cTn id="17" dur="500" fill="hold"/>
                                        <p:tgtEl>
                                          <p:spTgt spid="581636"/>
                                        </p:tgtEl>
                                        <p:attrNameLst>
                                          <p:attrName>ppt_y</p:attrName>
                                        </p:attrNameLst>
                                      </p:cBhvr>
                                      <p:tavLst>
                                        <p:tav tm="0">
                                          <p:val>
                                            <p:strVal val="#ppt_y"/>
                                          </p:val>
                                        </p:tav>
                                        <p:tav tm="100000">
                                          <p:val>
                                            <p:strVal val="#ppt_y"/>
                                          </p:val>
                                        </p:tav>
                                      </p:tavLst>
                                    </p:anim>
                                  </p:childTnLst>
                                </p:cTn>
                              </p:par>
                              <p:par>
                                <p:cTn id="18" presetID="7" presetClass="entr" presetSubtype="8" fill="hold" grpId="0" nodeType="withEffect">
                                  <p:stCondLst>
                                    <p:cond delay="0"/>
                                  </p:stCondLst>
                                  <p:childTnLst>
                                    <p:set>
                                      <p:cBhvr>
                                        <p:cTn id="19" dur="1" fill="hold">
                                          <p:stCondLst>
                                            <p:cond delay="0"/>
                                          </p:stCondLst>
                                        </p:cTn>
                                        <p:tgtEl>
                                          <p:spTgt spid="581643"/>
                                        </p:tgtEl>
                                        <p:attrNameLst>
                                          <p:attrName>style.visibility</p:attrName>
                                        </p:attrNameLst>
                                      </p:cBhvr>
                                      <p:to>
                                        <p:strVal val="visible"/>
                                      </p:to>
                                    </p:set>
                                    <p:anim calcmode="lin" valueType="num">
                                      <p:cBhvr additive="base">
                                        <p:cTn id="20" dur="1000" fill="hold"/>
                                        <p:tgtEl>
                                          <p:spTgt spid="581643"/>
                                        </p:tgtEl>
                                        <p:attrNameLst>
                                          <p:attrName>ppt_x</p:attrName>
                                        </p:attrNameLst>
                                      </p:cBhvr>
                                      <p:tavLst>
                                        <p:tav tm="0">
                                          <p:val>
                                            <p:strVal val="0-#ppt_w/2"/>
                                          </p:val>
                                        </p:tav>
                                        <p:tav tm="100000">
                                          <p:val>
                                            <p:strVal val="#ppt_x"/>
                                          </p:val>
                                        </p:tav>
                                      </p:tavLst>
                                    </p:anim>
                                    <p:anim calcmode="lin" valueType="num">
                                      <p:cBhvr additive="base">
                                        <p:cTn id="21" dur="1000" fill="hold"/>
                                        <p:tgtEl>
                                          <p:spTgt spid="581643"/>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1" presetClass="entr" presetSubtype="0" fill="hold" grpId="0" nodeType="clickEffect">
                                  <p:stCondLst>
                                    <p:cond delay="0"/>
                                  </p:stCondLst>
                                  <p:iterate type="lt">
                                    <p:tmPct val="10000"/>
                                  </p:iterate>
                                  <p:childTnLst>
                                    <p:set>
                                      <p:cBhvr>
                                        <p:cTn id="25" dur="1" fill="hold">
                                          <p:stCondLst>
                                            <p:cond delay="0"/>
                                          </p:stCondLst>
                                        </p:cTn>
                                        <p:tgtEl>
                                          <p:spTgt spid="581638"/>
                                        </p:tgtEl>
                                        <p:attrNameLst>
                                          <p:attrName>style.visibility</p:attrName>
                                        </p:attrNameLst>
                                      </p:cBhvr>
                                      <p:to>
                                        <p:strVal val="visible"/>
                                      </p:to>
                                    </p:set>
                                    <p:anim calcmode="lin" valueType="num">
                                      <p:cBhvr>
                                        <p:cTn id="26" dur="500" fill="hold"/>
                                        <p:tgtEl>
                                          <p:spTgt spid="581638"/>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581638"/>
                                        </p:tgtEl>
                                        <p:attrNameLst>
                                          <p:attrName>ppt_y</p:attrName>
                                        </p:attrNameLst>
                                      </p:cBhvr>
                                      <p:tavLst>
                                        <p:tav tm="0">
                                          <p:val>
                                            <p:strVal val="#ppt_y"/>
                                          </p:val>
                                        </p:tav>
                                        <p:tav tm="100000">
                                          <p:val>
                                            <p:strVal val="#ppt_y"/>
                                          </p:val>
                                        </p:tav>
                                      </p:tavLst>
                                    </p:anim>
                                    <p:anim calcmode="lin" valueType="num">
                                      <p:cBhvr>
                                        <p:cTn id="28" dur="500" fill="hold"/>
                                        <p:tgtEl>
                                          <p:spTgt spid="581638"/>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581638"/>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581638"/>
                                        </p:tgtEl>
                                      </p:cBhvr>
                                    </p:animEffect>
                                  </p:childTnLst>
                                </p:cTn>
                              </p:par>
                              <p:par>
                                <p:cTn id="31" presetID="7" presetClass="entr" presetSubtype="4" fill="hold" grpId="0" nodeType="withEffect">
                                  <p:stCondLst>
                                    <p:cond delay="0"/>
                                  </p:stCondLst>
                                  <p:childTnLst>
                                    <p:set>
                                      <p:cBhvr>
                                        <p:cTn id="32" dur="1" fill="hold">
                                          <p:stCondLst>
                                            <p:cond delay="0"/>
                                          </p:stCondLst>
                                        </p:cTn>
                                        <p:tgtEl>
                                          <p:spTgt spid="581639"/>
                                        </p:tgtEl>
                                        <p:attrNameLst>
                                          <p:attrName>style.visibility</p:attrName>
                                        </p:attrNameLst>
                                      </p:cBhvr>
                                      <p:to>
                                        <p:strVal val="visible"/>
                                      </p:to>
                                    </p:set>
                                    <p:anim calcmode="lin" valueType="num">
                                      <p:cBhvr additive="base">
                                        <p:cTn id="33" dur="1000" fill="hold"/>
                                        <p:tgtEl>
                                          <p:spTgt spid="581639"/>
                                        </p:tgtEl>
                                        <p:attrNameLst>
                                          <p:attrName>ppt_x</p:attrName>
                                        </p:attrNameLst>
                                      </p:cBhvr>
                                      <p:tavLst>
                                        <p:tav tm="0">
                                          <p:val>
                                            <p:strVal val="#ppt_x"/>
                                          </p:val>
                                        </p:tav>
                                        <p:tav tm="100000">
                                          <p:val>
                                            <p:strVal val="#ppt_x"/>
                                          </p:val>
                                        </p:tav>
                                      </p:tavLst>
                                    </p:anim>
                                    <p:anim calcmode="lin" valueType="num">
                                      <p:cBhvr additive="base">
                                        <p:cTn id="34" dur="1000" fill="hold"/>
                                        <p:tgtEl>
                                          <p:spTgt spid="5816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1634" grpId="0" animBg="1"/>
      <p:bldP spid="581636" grpId="0"/>
      <p:bldP spid="581638" grpId="0"/>
      <p:bldP spid="581639" grpId="0"/>
      <p:bldP spid="581643" grpId="0"/>
    </p:bld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9" name="Text Box 5">
            <a:extLst>
              <a:ext uri="{FF2B5EF4-FFF2-40B4-BE49-F238E27FC236}">
                <a16:creationId xmlns:a16="http://schemas.microsoft.com/office/drawing/2014/main" id="{7C4DED5E-2503-434F-9572-CE89E8294986}"/>
              </a:ext>
            </a:extLst>
          </p:cNvPr>
          <p:cNvSpPr txBox="1">
            <a:spLocks noChangeArrowheads="1"/>
          </p:cNvSpPr>
          <p:nvPr/>
        </p:nvSpPr>
        <p:spPr bwMode="auto">
          <a:xfrm>
            <a:off x="303545" y="298450"/>
            <a:ext cx="8086061"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0000FF"/>
                </a:solidFill>
                <a:effectLst/>
                <a:uLnTx/>
                <a:uFillTx/>
                <a:latin typeface="Arial" panose="020B0604020202020204" pitchFamily="34" charset="0"/>
                <a:ea typeface="+mn-ea"/>
                <a:cs typeface="+mn-cs"/>
              </a:rPr>
              <a:t>III. An Exposition of the Passage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0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84710" name="Picture 6" descr="j0195812">
            <a:extLst>
              <a:ext uri="{FF2B5EF4-FFF2-40B4-BE49-F238E27FC236}">
                <a16:creationId xmlns:a16="http://schemas.microsoft.com/office/drawing/2014/main" id="{A7B79ADE-0D7F-40BC-B965-A634E93FD6CE}"/>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5033963"/>
            <a:ext cx="1773238" cy="1824037"/>
          </a:xfrm>
        </p:spPr>
      </p:pic>
      <p:sp>
        <p:nvSpPr>
          <p:cNvPr id="584711" name="Text Box 7">
            <a:extLst>
              <a:ext uri="{FF2B5EF4-FFF2-40B4-BE49-F238E27FC236}">
                <a16:creationId xmlns:a16="http://schemas.microsoft.com/office/drawing/2014/main" id="{D302014A-D8C3-4E4C-8931-EC9998C077E8}"/>
              </a:ext>
            </a:extLst>
          </p:cNvPr>
          <p:cNvSpPr txBox="1">
            <a:spLocks noChangeArrowheads="1"/>
          </p:cNvSpPr>
          <p:nvPr/>
        </p:nvSpPr>
        <p:spPr bwMode="auto">
          <a:xfrm>
            <a:off x="2058128" y="1600200"/>
            <a:ext cx="457689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The Previous Call of Disciples</a:t>
            </a:r>
          </a:p>
        </p:txBody>
      </p:sp>
      <p:sp>
        <p:nvSpPr>
          <p:cNvPr id="584712" name="Text Box 8">
            <a:extLst>
              <a:ext uri="{FF2B5EF4-FFF2-40B4-BE49-F238E27FC236}">
                <a16:creationId xmlns:a16="http://schemas.microsoft.com/office/drawing/2014/main" id="{0187507A-E439-42B5-9B26-36F57EBD4F79}"/>
              </a:ext>
            </a:extLst>
          </p:cNvPr>
          <p:cNvSpPr txBox="1">
            <a:spLocks noChangeArrowheads="1"/>
          </p:cNvSpPr>
          <p:nvPr/>
        </p:nvSpPr>
        <p:spPr bwMode="auto">
          <a:xfrm>
            <a:off x="811793" y="2209800"/>
            <a:ext cx="70695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The re-gathering of disciples for urgent needs </a:t>
            </a:r>
          </a:p>
        </p:txBody>
      </p:sp>
      <p:sp>
        <p:nvSpPr>
          <p:cNvPr id="584713" name="Text Box 9">
            <a:extLst>
              <a:ext uri="{FF2B5EF4-FFF2-40B4-BE49-F238E27FC236}">
                <a16:creationId xmlns:a16="http://schemas.microsoft.com/office/drawing/2014/main" id="{1FCE07BD-1170-4BB5-8731-F38A2A5938A6}"/>
              </a:ext>
            </a:extLst>
          </p:cNvPr>
          <p:cNvSpPr txBox="1">
            <a:spLocks noChangeArrowheads="1"/>
          </p:cNvSpPr>
          <p:nvPr/>
        </p:nvSpPr>
        <p:spPr bwMode="auto">
          <a:xfrm>
            <a:off x="1570172" y="3429000"/>
            <a:ext cx="555280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Definite Target Group</a:t>
            </a:r>
          </a:p>
        </p:txBody>
      </p:sp>
      <p:sp>
        <p:nvSpPr>
          <p:cNvPr id="584714" name="Text Box 10">
            <a:extLst>
              <a:ext uri="{FF2B5EF4-FFF2-40B4-BE49-F238E27FC236}">
                <a16:creationId xmlns:a16="http://schemas.microsoft.com/office/drawing/2014/main" id="{CC5F568D-B73B-4156-AA1C-EBCEFD382332}"/>
              </a:ext>
            </a:extLst>
          </p:cNvPr>
          <p:cNvSpPr txBox="1">
            <a:spLocks noChangeArrowheads="1"/>
          </p:cNvSpPr>
          <p:nvPr/>
        </p:nvSpPr>
        <p:spPr bwMode="auto">
          <a:xfrm>
            <a:off x="1436163" y="4038600"/>
            <a:ext cx="58208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Instructions regarding with the future</a:t>
            </a:r>
          </a:p>
        </p:txBody>
      </p:sp>
      <p:sp>
        <p:nvSpPr>
          <p:cNvPr id="584717" name="Text Box 13">
            <a:extLst>
              <a:ext uri="{FF2B5EF4-FFF2-40B4-BE49-F238E27FC236}">
                <a16:creationId xmlns:a16="http://schemas.microsoft.com/office/drawing/2014/main" id="{33035ABF-3758-4B91-9770-BA5C7DC20795}"/>
              </a:ext>
            </a:extLst>
          </p:cNvPr>
          <p:cNvSpPr txBox="1">
            <a:spLocks noChangeArrowheads="1"/>
          </p:cNvSpPr>
          <p:nvPr/>
        </p:nvSpPr>
        <p:spPr bwMode="auto">
          <a:xfrm>
            <a:off x="3519265" y="4572000"/>
            <a:ext cx="165462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Principles</a:t>
            </a:r>
          </a:p>
        </p:txBody>
      </p:sp>
      <p:sp>
        <p:nvSpPr>
          <p:cNvPr id="584719" name="Text Box 15">
            <a:extLst>
              <a:ext uri="{FF2B5EF4-FFF2-40B4-BE49-F238E27FC236}">
                <a16:creationId xmlns:a16="http://schemas.microsoft.com/office/drawing/2014/main" id="{F0F5A554-821F-4C05-87A0-E816DA3B17BC}"/>
              </a:ext>
            </a:extLst>
          </p:cNvPr>
          <p:cNvSpPr txBox="1">
            <a:spLocks noChangeArrowheads="1"/>
          </p:cNvSpPr>
          <p:nvPr/>
        </p:nvSpPr>
        <p:spPr bwMode="auto">
          <a:xfrm>
            <a:off x="4254500" y="2667000"/>
            <a:ext cx="1841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4720" name="Text Box 16">
            <a:extLst>
              <a:ext uri="{FF2B5EF4-FFF2-40B4-BE49-F238E27FC236}">
                <a16:creationId xmlns:a16="http://schemas.microsoft.com/office/drawing/2014/main" id="{60D2E486-FB99-4766-93E9-477653B93FB5}"/>
              </a:ext>
            </a:extLst>
          </p:cNvPr>
          <p:cNvSpPr txBox="1">
            <a:spLocks noChangeArrowheads="1"/>
          </p:cNvSpPr>
          <p:nvPr/>
        </p:nvSpPr>
        <p:spPr bwMode="auto">
          <a:xfrm>
            <a:off x="2006832" y="2819400"/>
            <a:ext cx="467948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Comparing between Synoptics</a:t>
            </a:r>
          </a:p>
        </p:txBody>
      </p:sp>
    </p:spTree>
    <p:extLst>
      <p:ext uri="{BB962C8B-B14F-4D97-AF65-F5344CB8AC3E}">
        <p14:creationId xmlns:p14="http://schemas.microsoft.com/office/powerpoint/2010/main" val="3794035041"/>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2">
            <a:extLst>
              <a:ext uri="{FF2B5EF4-FFF2-40B4-BE49-F238E27FC236}">
                <a16:creationId xmlns:a16="http://schemas.microsoft.com/office/drawing/2014/main" id="{DE179A72-6D0C-4FA0-90B8-22C04B0121D7}"/>
              </a:ext>
            </a:extLst>
          </p:cNvPr>
          <p:cNvSpPr>
            <a:spLocks noGrp="1" noChangeArrowheads="1"/>
          </p:cNvSpPr>
          <p:nvPr>
            <p:ph type="title"/>
          </p:nvPr>
        </p:nvSpPr>
        <p:spPr/>
        <p:txBody>
          <a:bodyPr/>
          <a:lstStyle/>
          <a:p>
            <a:r>
              <a:rPr lang="en-US" altLang="en-US" sz="4000"/>
              <a:t>The Previous Call of Disciples: Matt. 4:19-22</a:t>
            </a:r>
          </a:p>
        </p:txBody>
      </p:sp>
      <p:sp>
        <p:nvSpPr>
          <p:cNvPr id="532486" name="Rectangle 6">
            <a:extLst>
              <a:ext uri="{FF2B5EF4-FFF2-40B4-BE49-F238E27FC236}">
                <a16:creationId xmlns:a16="http://schemas.microsoft.com/office/drawing/2014/main" id="{921FA44D-113A-4325-9BD4-3AA710BF1241}"/>
              </a:ext>
            </a:extLst>
          </p:cNvPr>
          <p:cNvSpPr>
            <a:spLocks noGrp="1" noChangeArrowheads="1"/>
          </p:cNvSpPr>
          <p:nvPr>
            <p:ph type="body" sz="half" idx="1"/>
          </p:nvPr>
        </p:nvSpPr>
        <p:spPr>
          <a:xfrm>
            <a:off x="457200" y="1600200"/>
            <a:ext cx="4572000" cy="4525963"/>
          </a:xfrm>
        </p:spPr>
        <p:txBody>
          <a:bodyPr/>
          <a:lstStyle/>
          <a:p>
            <a:pPr>
              <a:lnSpc>
                <a:spcPct val="90000"/>
              </a:lnSpc>
            </a:pPr>
            <a:endParaRPr lang="en-US" altLang="en-US" sz="2400"/>
          </a:p>
        </p:txBody>
      </p:sp>
      <p:sp>
        <p:nvSpPr>
          <p:cNvPr id="532487" name="Rectangle 7">
            <a:extLst>
              <a:ext uri="{FF2B5EF4-FFF2-40B4-BE49-F238E27FC236}">
                <a16:creationId xmlns:a16="http://schemas.microsoft.com/office/drawing/2014/main" id="{802E557D-F411-4ED9-A528-46D38E4E6DFE}"/>
              </a:ext>
            </a:extLst>
          </p:cNvPr>
          <p:cNvSpPr>
            <a:spLocks noGrp="1" noChangeArrowheads="1"/>
          </p:cNvSpPr>
          <p:nvPr>
            <p:ph type="body" sz="half" idx="2"/>
          </p:nvPr>
        </p:nvSpPr>
        <p:spPr>
          <a:xfrm>
            <a:off x="5257800" y="1676400"/>
            <a:ext cx="3581400" cy="4495800"/>
          </a:xfrm>
        </p:spPr>
        <p:txBody>
          <a:bodyPr/>
          <a:lstStyle/>
          <a:p>
            <a:pPr algn="ctr">
              <a:lnSpc>
                <a:spcPct val="90000"/>
              </a:lnSpc>
              <a:buFontTx/>
              <a:buNone/>
            </a:pPr>
            <a:r>
              <a:rPr lang="en-US" altLang="en-US"/>
              <a:t>Disciples were chosen earlier. Matt. 4:19-22</a:t>
            </a:r>
            <a:r>
              <a:rPr lang="en-US" altLang="en-US" sz="4000"/>
              <a:t> </a:t>
            </a:r>
          </a:p>
          <a:p>
            <a:pPr algn="ctr">
              <a:lnSpc>
                <a:spcPct val="90000"/>
              </a:lnSpc>
              <a:buFontTx/>
              <a:buNone/>
            </a:pPr>
            <a:r>
              <a:rPr lang="en-US" altLang="en-US" sz="2800" b="1" i="1"/>
              <a:t>“Jesus called them, and immediately they left the boat and their father and follow him” (vs. 21b-22).</a:t>
            </a:r>
          </a:p>
          <a:p>
            <a:pPr>
              <a:lnSpc>
                <a:spcPct val="90000"/>
              </a:lnSpc>
            </a:pPr>
            <a:endParaRPr lang="en-US" altLang="en-US" sz="4000"/>
          </a:p>
        </p:txBody>
      </p:sp>
      <p:pic>
        <p:nvPicPr>
          <p:cNvPr id="532488" name="Picture 8" descr="Sabc100">
            <a:extLst>
              <a:ext uri="{FF2B5EF4-FFF2-40B4-BE49-F238E27FC236}">
                <a16:creationId xmlns:a16="http://schemas.microsoft.com/office/drawing/2014/main" id="{544C5220-BE2B-42C8-B0A0-DE5A49FDE4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76400"/>
            <a:ext cx="4572000"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42204"/>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2">
            <a:extLst>
              <a:ext uri="{FF2B5EF4-FFF2-40B4-BE49-F238E27FC236}">
                <a16:creationId xmlns:a16="http://schemas.microsoft.com/office/drawing/2014/main" id="{87F510FD-093B-47F6-B84C-E4C7E54DE6F4}"/>
              </a:ext>
            </a:extLst>
          </p:cNvPr>
          <p:cNvSpPr>
            <a:spLocks noGrp="1" noChangeArrowheads="1"/>
          </p:cNvSpPr>
          <p:nvPr>
            <p:ph type="title"/>
          </p:nvPr>
        </p:nvSpPr>
        <p:spPr/>
        <p:txBody>
          <a:bodyPr/>
          <a:lstStyle/>
          <a:p>
            <a:r>
              <a:rPr lang="en-US" altLang="en-US" sz="3600"/>
              <a:t>The re-gathering of disciples for urgent needs (Matthew 10:1-4).</a:t>
            </a:r>
          </a:p>
        </p:txBody>
      </p:sp>
      <p:sp>
        <p:nvSpPr>
          <p:cNvPr id="534533" name="Rectangle 5">
            <a:extLst>
              <a:ext uri="{FF2B5EF4-FFF2-40B4-BE49-F238E27FC236}">
                <a16:creationId xmlns:a16="http://schemas.microsoft.com/office/drawing/2014/main" id="{D381D474-3BED-4D8D-88E8-A959FCFEDB32}"/>
              </a:ext>
            </a:extLst>
          </p:cNvPr>
          <p:cNvSpPr>
            <a:spLocks noGrp="1" noChangeArrowheads="1"/>
          </p:cNvSpPr>
          <p:nvPr>
            <p:ph type="body" sz="half" idx="1"/>
          </p:nvPr>
        </p:nvSpPr>
        <p:spPr/>
        <p:txBody>
          <a:bodyPr/>
          <a:lstStyle/>
          <a:p>
            <a:pPr>
              <a:lnSpc>
                <a:spcPct val="90000"/>
              </a:lnSpc>
            </a:pPr>
            <a:endParaRPr lang="en-US" altLang="en-US" sz="1800"/>
          </a:p>
          <a:p>
            <a:pPr>
              <a:lnSpc>
                <a:spcPct val="90000"/>
              </a:lnSpc>
            </a:pPr>
            <a:endParaRPr lang="en-US" altLang="en-US" sz="2400"/>
          </a:p>
        </p:txBody>
      </p:sp>
      <p:sp>
        <p:nvSpPr>
          <p:cNvPr id="534534" name="Rectangle 6">
            <a:extLst>
              <a:ext uri="{FF2B5EF4-FFF2-40B4-BE49-F238E27FC236}">
                <a16:creationId xmlns:a16="http://schemas.microsoft.com/office/drawing/2014/main" id="{6F957D5A-4526-4DE8-BC60-5561DF26D327}"/>
              </a:ext>
            </a:extLst>
          </p:cNvPr>
          <p:cNvSpPr>
            <a:spLocks noGrp="1" noChangeArrowheads="1"/>
          </p:cNvSpPr>
          <p:nvPr>
            <p:ph type="body" sz="half" idx="2"/>
          </p:nvPr>
        </p:nvSpPr>
        <p:spPr>
          <a:xfrm>
            <a:off x="5029200" y="1524000"/>
            <a:ext cx="3657600" cy="5105400"/>
          </a:xfrm>
        </p:spPr>
        <p:txBody>
          <a:bodyPr/>
          <a:lstStyle/>
          <a:p>
            <a:pPr>
              <a:lnSpc>
                <a:spcPct val="90000"/>
              </a:lnSpc>
              <a:buFontTx/>
              <a:buNone/>
            </a:pPr>
            <a:r>
              <a:rPr lang="en-US" altLang="en-US" sz="2000" b="1"/>
              <a:t>The first, Simon, who is called Peter, and Andrew his brother;</a:t>
            </a:r>
          </a:p>
          <a:p>
            <a:pPr>
              <a:lnSpc>
                <a:spcPct val="90000"/>
              </a:lnSpc>
              <a:buFontTx/>
              <a:buNone/>
            </a:pPr>
            <a:r>
              <a:rPr lang="en-US" altLang="en-US" sz="2000" b="1"/>
              <a:t>James the </a:t>
            </a:r>
            <a:r>
              <a:rPr lang="en-US" altLang="en-US" sz="2000" b="1" i="1"/>
              <a:t>son </a:t>
            </a:r>
            <a:r>
              <a:rPr lang="en-US" altLang="en-US" sz="2000" b="1"/>
              <a:t>of Zebedee, and John his brother;</a:t>
            </a:r>
          </a:p>
          <a:p>
            <a:pPr>
              <a:lnSpc>
                <a:spcPct val="90000"/>
              </a:lnSpc>
              <a:buFontTx/>
              <a:buNone/>
            </a:pPr>
            <a:r>
              <a:rPr lang="en-US" altLang="en-US" sz="2000" b="1"/>
              <a:t> Philip, and Bartholomew;</a:t>
            </a:r>
          </a:p>
          <a:p>
            <a:pPr>
              <a:lnSpc>
                <a:spcPct val="90000"/>
              </a:lnSpc>
              <a:buFontTx/>
              <a:buNone/>
            </a:pPr>
            <a:r>
              <a:rPr lang="en-US" altLang="en-US" sz="2000" b="1"/>
              <a:t>Thomas, and Matthew the publican; </a:t>
            </a:r>
          </a:p>
          <a:p>
            <a:pPr>
              <a:lnSpc>
                <a:spcPct val="90000"/>
              </a:lnSpc>
              <a:buFontTx/>
              <a:buNone/>
            </a:pPr>
            <a:r>
              <a:rPr lang="en-US" altLang="en-US" sz="2000" b="1"/>
              <a:t>James the </a:t>
            </a:r>
            <a:r>
              <a:rPr lang="en-US" altLang="en-US" sz="2000" b="1" i="1"/>
              <a:t>son </a:t>
            </a:r>
            <a:r>
              <a:rPr lang="en-US" altLang="en-US" sz="2000" b="1"/>
              <a:t>of Alphaeus, and Thaddaeus;</a:t>
            </a:r>
          </a:p>
          <a:p>
            <a:pPr>
              <a:lnSpc>
                <a:spcPct val="90000"/>
              </a:lnSpc>
              <a:buFontTx/>
              <a:buNone/>
            </a:pPr>
            <a:r>
              <a:rPr lang="en-US" altLang="en-US" sz="2000" b="1"/>
              <a:t>Simon the Cananaean, zealot, and Judas Iscariot, who also betrayed him.</a:t>
            </a:r>
          </a:p>
          <a:p>
            <a:pPr>
              <a:lnSpc>
                <a:spcPct val="90000"/>
              </a:lnSpc>
              <a:buFontTx/>
              <a:buNone/>
            </a:pPr>
            <a:endParaRPr lang="en-US" altLang="en-US" sz="1200" b="1"/>
          </a:p>
        </p:txBody>
      </p:sp>
      <p:sp>
        <p:nvSpPr>
          <p:cNvPr id="534535" name="Text Box 7">
            <a:extLst>
              <a:ext uri="{FF2B5EF4-FFF2-40B4-BE49-F238E27FC236}">
                <a16:creationId xmlns:a16="http://schemas.microsoft.com/office/drawing/2014/main" id="{A1492BED-CEA0-401C-A9A1-C554700D11A4}"/>
              </a:ext>
            </a:extLst>
          </p:cNvPr>
          <p:cNvSpPr txBox="1">
            <a:spLocks noChangeArrowheads="1"/>
          </p:cNvSpPr>
          <p:nvPr/>
        </p:nvSpPr>
        <p:spPr bwMode="auto">
          <a:xfrm>
            <a:off x="914400" y="1600200"/>
            <a:ext cx="3371850"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Now the names of the twelve </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apostles are listed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34541" name="Picture 13" descr="Jesus speaks to His disciples">
            <a:extLst>
              <a:ext uri="{FF2B5EF4-FFF2-40B4-BE49-F238E27FC236}">
                <a16:creationId xmlns:a16="http://schemas.microsoft.com/office/drawing/2014/main" id="{39343B19-91C3-45FC-9F92-CE7BA3FD85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768" y="2431771"/>
            <a:ext cx="4325957" cy="3834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9910835"/>
      </p:ext>
    </p:extLst>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withEffect">
                                  <p:stCondLst>
                                    <p:cond delay="0"/>
                                  </p:stCondLst>
                                  <p:childTnLst>
                                    <p:set>
                                      <p:cBhvr>
                                        <p:cTn id="6" dur="1" fill="hold">
                                          <p:stCondLst>
                                            <p:cond delay="0"/>
                                          </p:stCondLst>
                                        </p:cTn>
                                        <p:tgtEl>
                                          <p:spTgt spid="534530"/>
                                        </p:tgtEl>
                                        <p:attrNameLst>
                                          <p:attrName>style.visibility</p:attrName>
                                        </p:attrNameLst>
                                      </p:cBhvr>
                                      <p:to>
                                        <p:strVal val="visible"/>
                                      </p:to>
                                    </p:set>
                                    <p:anim calcmode="lin" valueType="num">
                                      <p:cBhvr additive="base">
                                        <p:cTn id="7" dur="500" fill="hold"/>
                                        <p:tgtEl>
                                          <p:spTgt spid="534530"/>
                                        </p:tgtEl>
                                        <p:attrNameLst>
                                          <p:attrName>ppt_x</p:attrName>
                                        </p:attrNameLst>
                                      </p:cBhvr>
                                      <p:tavLst>
                                        <p:tav tm="0">
                                          <p:val>
                                            <p:strVal val="#ppt_x"/>
                                          </p:val>
                                        </p:tav>
                                        <p:tav tm="100000">
                                          <p:val>
                                            <p:strVal val="#ppt_x"/>
                                          </p:val>
                                        </p:tav>
                                      </p:tavLst>
                                    </p:anim>
                                    <p:anim calcmode="lin" valueType="num">
                                      <p:cBhvr additive="base">
                                        <p:cTn id="8" dur="500" fill="hold"/>
                                        <p:tgtEl>
                                          <p:spTgt spid="53453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534535"/>
                                        </p:tgtEl>
                                        <p:attrNameLst>
                                          <p:attrName>style.visibility</p:attrName>
                                        </p:attrNameLst>
                                      </p:cBhvr>
                                      <p:to>
                                        <p:strVal val="visible"/>
                                      </p:to>
                                    </p:set>
                                    <p:animEffect transition="in" filter="box(in)">
                                      <p:cBhvr>
                                        <p:cTn id="13" dur="500"/>
                                        <p:tgtEl>
                                          <p:spTgt spid="534535"/>
                                        </p:tgtEl>
                                      </p:cBhvr>
                                    </p:animEffect>
                                  </p:childTnLst>
                                </p:cTn>
                              </p:par>
                            </p:childTnLst>
                          </p:cTn>
                        </p:par>
                        <p:par>
                          <p:cTn id="14" fill="hold" nodeType="afterGroup">
                            <p:stCondLst>
                              <p:cond delay="500"/>
                            </p:stCondLst>
                            <p:childTnLst>
                              <p:par>
                                <p:cTn id="15" presetID="5" presetClass="entr" presetSubtype="10" fill="hold" grpId="0" nodeType="afterEffect">
                                  <p:stCondLst>
                                    <p:cond delay="0"/>
                                  </p:stCondLst>
                                  <p:childTnLst>
                                    <p:set>
                                      <p:cBhvr>
                                        <p:cTn id="16" dur="1" fill="hold">
                                          <p:stCondLst>
                                            <p:cond delay="0"/>
                                          </p:stCondLst>
                                        </p:cTn>
                                        <p:tgtEl>
                                          <p:spTgt spid="534534">
                                            <p:txEl>
                                              <p:pRg st="0" end="0"/>
                                            </p:txEl>
                                          </p:spTgt>
                                        </p:tgtEl>
                                        <p:attrNameLst>
                                          <p:attrName>style.visibility</p:attrName>
                                        </p:attrNameLst>
                                      </p:cBhvr>
                                      <p:to>
                                        <p:strVal val="visible"/>
                                      </p:to>
                                    </p:set>
                                    <p:animEffect transition="in" filter="checkerboard(across)">
                                      <p:cBhvr>
                                        <p:cTn id="17" dur="500"/>
                                        <p:tgtEl>
                                          <p:spTgt spid="534534">
                                            <p:txEl>
                                              <p:pRg st="0" end="0"/>
                                            </p:txEl>
                                          </p:spTgt>
                                        </p:tgtEl>
                                      </p:cBhvr>
                                    </p:animEffect>
                                  </p:childTnLst>
                                </p:cTn>
                              </p:par>
                            </p:childTnLst>
                          </p:cTn>
                        </p:par>
                        <p:par>
                          <p:cTn id="18" fill="hold" nodeType="afterGroup">
                            <p:stCondLst>
                              <p:cond delay="1000"/>
                            </p:stCondLst>
                            <p:childTnLst>
                              <p:par>
                                <p:cTn id="19" presetID="5" presetClass="entr" presetSubtype="10" fill="hold" grpId="0" nodeType="afterEffect">
                                  <p:stCondLst>
                                    <p:cond delay="0"/>
                                  </p:stCondLst>
                                  <p:childTnLst>
                                    <p:set>
                                      <p:cBhvr>
                                        <p:cTn id="20" dur="1" fill="hold">
                                          <p:stCondLst>
                                            <p:cond delay="0"/>
                                          </p:stCondLst>
                                        </p:cTn>
                                        <p:tgtEl>
                                          <p:spTgt spid="534534">
                                            <p:txEl>
                                              <p:pRg st="1" end="1"/>
                                            </p:txEl>
                                          </p:spTgt>
                                        </p:tgtEl>
                                        <p:attrNameLst>
                                          <p:attrName>style.visibility</p:attrName>
                                        </p:attrNameLst>
                                      </p:cBhvr>
                                      <p:to>
                                        <p:strVal val="visible"/>
                                      </p:to>
                                    </p:set>
                                    <p:animEffect transition="in" filter="checkerboard(across)">
                                      <p:cBhvr>
                                        <p:cTn id="21" dur="500"/>
                                        <p:tgtEl>
                                          <p:spTgt spid="534534">
                                            <p:txEl>
                                              <p:pRg st="1" end="1"/>
                                            </p:txEl>
                                          </p:spTgt>
                                        </p:tgtEl>
                                      </p:cBhvr>
                                    </p:animEffect>
                                  </p:childTnLst>
                                </p:cTn>
                              </p:par>
                            </p:childTnLst>
                          </p:cTn>
                        </p:par>
                        <p:par>
                          <p:cTn id="22" fill="hold" nodeType="afterGroup">
                            <p:stCondLst>
                              <p:cond delay="1500"/>
                            </p:stCondLst>
                            <p:childTnLst>
                              <p:par>
                                <p:cTn id="23" presetID="5" presetClass="entr" presetSubtype="10" fill="hold" grpId="0" nodeType="afterEffect">
                                  <p:stCondLst>
                                    <p:cond delay="0"/>
                                  </p:stCondLst>
                                  <p:childTnLst>
                                    <p:set>
                                      <p:cBhvr>
                                        <p:cTn id="24" dur="1" fill="hold">
                                          <p:stCondLst>
                                            <p:cond delay="0"/>
                                          </p:stCondLst>
                                        </p:cTn>
                                        <p:tgtEl>
                                          <p:spTgt spid="534534">
                                            <p:txEl>
                                              <p:pRg st="2" end="2"/>
                                            </p:txEl>
                                          </p:spTgt>
                                        </p:tgtEl>
                                        <p:attrNameLst>
                                          <p:attrName>style.visibility</p:attrName>
                                        </p:attrNameLst>
                                      </p:cBhvr>
                                      <p:to>
                                        <p:strVal val="visible"/>
                                      </p:to>
                                    </p:set>
                                    <p:animEffect transition="in" filter="checkerboard(across)">
                                      <p:cBhvr>
                                        <p:cTn id="25" dur="500"/>
                                        <p:tgtEl>
                                          <p:spTgt spid="534534">
                                            <p:txEl>
                                              <p:pRg st="2" end="2"/>
                                            </p:txEl>
                                          </p:spTgt>
                                        </p:tgtEl>
                                      </p:cBhvr>
                                    </p:animEffect>
                                  </p:childTnLst>
                                </p:cTn>
                              </p:par>
                            </p:childTnLst>
                          </p:cTn>
                        </p:par>
                        <p:par>
                          <p:cTn id="26" fill="hold" nodeType="afterGroup">
                            <p:stCondLst>
                              <p:cond delay="2000"/>
                            </p:stCondLst>
                            <p:childTnLst>
                              <p:par>
                                <p:cTn id="27" presetID="5" presetClass="entr" presetSubtype="10" fill="hold" grpId="0" nodeType="afterEffect">
                                  <p:stCondLst>
                                    <p:cond delay="0"/>
                                  </p:stCondLst>
                                  <p:childTnLst>
                                    <p:set>
                                      <p:cBhvr>
                                        <p:cTn id="28" dur="1" fill="hold">
                                          <p:stCondLst>
                                            <p:cond delay="0"/>
                                          </p:stCondLst>
                                        </p:cTn>
                                        <p:tgtEl>
                                          <p:spTgt spid="534534">
                                            <p:txEl>
                                              <p:pRg st="3" end="3"/>
                                            </p:txEl>
                                          </p:spTgt>
                                        </p:tgtEl>
                                        <p:attrNameLst>
                                          <p:attrName>style.visibility</p:attrName>
                                        </p:attrNameLst>
                                      </p:cBhvr>
                                      <p:to>
                                        <p:strVal val="visible"/>
                                      </p:to>
                                    </p:set>
                                    <p:animEffect transition="in" filter="checkerboard(across)">
                                      <p:cBhvr>
                                        <p:cTn id="29" dur="500"/>
                                        <p:tgtEl>
                                          <p:spTgt spid="534534">
                                            <p:txEl>
                                              <p:pRg st="3" end="3"/>
                                            </p:txEl>
                                          </p:spTgt>
                                        </p:tgtEl>
                                      </p:cBhvr>
                                    </p:animEffect>
                                  </p:childTnLst>
                                </p:cTn>
                              </p:par>
                            </p:childTnLst>
                          </p:cTn>
                        </p:par>
                        <p:par>
                          <p:cTn id="30" fill="hold" nodeType="afterGroup">
                            <p:stCondLst>
                              <p:cond delay="2500"/>
                            </p:stCondLst>
                            <p:childTnLst>
                              <p:par>
                                <p:cTn id="31" presetID="5" presetClass="entr" presetSubtype="10" fill="hold" grpId="0" nodeType="afterEffect">
                                  <p:stCondLst>
                                    <p:cond delay="0"/>
                                  </p:stCondLst>
                                  <p:childTnLst>
                                    <p:set>
                                      <p:cBhvr>
                                        <p:cTn id="32" dur="1" fill="hold">
                                          <p:stCondLst>
                                            <p:cond delay="0"/>
                                          </p:stCondLst>
                                        </p:cTn>
                                        <p:tgtEl>
                                          <p:spTgt spid="534534">
                                            <p:txEl>
                                              <p:pRg st="4" end="4"/>
                                            </p:txEl>
                                          </p:spTgt>
                                        </p:tgtEl>
                                        <p:attrNameLst>
                                          <p:attrName>style.visibility</p:attrName>
                                        </p:attrNameLst>
                                      </p:cBhvr>
                                      <p:to>
                                        <p:strVal val="visible"/>
                                      </p:to>
                                    </p:set>
                                    <p:animEffect transition="in" filter="checkerboard(across)">
                                      <p:cBhvr>
                                        <p:cTn id="33" dur="500"/>
                                        <p:tgtEl>
                                          <p:spTgt spid="534534">
                                            <p:txEl>
                                              <p:pRg st="4" end="4"/>
                                            </p:txEl>
                                          </p:spTgt>
                                        </p:tgtEl>
                                      </p:cBhvr>
                                    </p:animEffect>
                                  </p:childTnLst>
                                </p:cTn>
                              </p:par>
                            </p:childTnLst>
                          </p:cTn>
                        </p:par>
                        <p:par>
                          <p:cTn id="34" fill="hold" nodeType="afterGroup">
                            <p:stCondLst>
                              <p:cond delay="3000"/>
                            </p:stCondLst>
                            <p:childTnLst>
                              <p:par>
                                <p:cTn id="35" presetID="5" presetClass="entr" presetSubtype="10" fill="hold" grpId="0" nodeType="afterEffect">
                                  <p:stCondLst>
                                    <p:cond delay="0"/>
                                  </p:stCondLst>
                                  <p:childTnLst>
                                    <p:set>
                                      <p:cBhvr>
                                        <p:cTn id="36" dur="1" fill="hold">
                                          <p:stCondLst>
                                            <p:cond delay="0"/>
                                          </p:stCondLst>
                                        </p:cTn>
                                        <p:tgtEl>
                                          <p:spTgt spid="534534">
                                            <p:txEl>
                                              <p:pRg st="5" end="5"/>
                                            </p:txEl>
                                          </p:spTgt>
                                        </p:tgtEl>
                                        <p:attrNameLst>
                                          <p:attrName>style.visibility</p:attrName>
                                        </p:attrNameLst>
                                      </p:cBhvr>
                                      <p:to>
                                        <p:strVal val="visible"/>
                                      </p:to>
                                    </p:set>
                                    <p:animEffect transition="in" filter="checkerboard(across)">
                                      <p:cBhvr>
                                        <p:cTn id="37" dur="500"/>
                                        <p:tgtEl>
                                          <p:spTgt spid="53453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530" grpId="0"/>
      <p:bldP spid="534534" grpId="0" uiExpand="1" build="p"/>
      <p:bldP spid="534535" grpId="0"/>
    </p:bld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4" name="Rectangle 4">
            <a:extLst>
              <a:ext uri="{FF2B5EF4-FFF2-40B4-BE49-F238E27FC236}">
                <a16:creationId xmlns:a16="http://schemas.microsoft.com/office/drawing/2014/main" id="{FF408627-37B7-472C-8F2A-6456A9FE244A}"/>
              </a:ext>
            </a:extLst>
          </p:cNvPr>
          <p:cNvSpPr>
            <a:spLocks noGrp="1" noChangeArrowheads="1"/>
          </p:cNvSpPr>
          <p:nvPr>
            <p:ph type="title"/>
          </p:nvPr>
        </p:nvSpPr>
        <p:spPr>
          <a:xfrm>
            <a:off x="0" y="274638"/>
            <a:ext cx="9144000" cy="1143000"/>
          </a:xfrm>
        </p:spPr>
        <p:txBody>
          <a:bodyPr/>
          <a:lstStyle/>
          <a:p>
            <a:r>
              <a:rPr lang="en-US" altLang="en-US" sz="4000"/>
              <a:t>Comparing the Synoptics</a:t>
            </a:r>
          </a:p>
        </p:txBody>
      </p:sp>
      <p:sp>
        <p:nvSpPr>
          <p:cNvPr id="624645" name="Text Box 5">
            <a:extLst>
              <a:ext uri="{FF2B5EF4-FFF2-40B4-BE49-F238E27FC236}">
                <a16:creationId xmlns:a16="http://schemas.microsoft.com/office/drawing/2014/main" id="{017B33CA-F55C-4E27-AAC1-0C7C733CD9D3}"/>
              </a:ext>
            </a:extLst>
          </p:cNvPr>
          <p:cNvSpPr txBox="1">
            <a:spLocks noChangeArrowheads="1"/>
          </p:cNvSpPr>
          <p:nvPr/>
        </p:nvSpPr>
        <p:spPr bwMode="auto">
          <a:xfrm>
            <a:off x="0" y="1600200"/>
            <a:ext cx="2819400" cy="490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800" b="1" i="0" u="sng" strike="noStrike" kern="1200" cap="none" spc="0" normalizeH="0" baseline="0" noProof="0">
                <a:ln>
                  <a:noFill/>
                </a:ln>
                <a:solidFill>
                  <a:srgbClr val="000000"/>
                </a:solidFill>
                <a:effectLst/>
                <a:uLnTx/>
                <a:uFillTx/>
                <a:latin typeface="Arial" panose="020B0604020202020204" pitchFamily="34" charset="0"/>
                <a:ea typeface="+mn-ea"/>
                <a:cs typeface="+mn-cs"/>
              </a:rPr>
              <a:t> Matthew 10</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r>
              <a:rPr kumimoji="0" lang="en-US" altLang="en-US" sz="2400" b="1" i="0" u="none" strike="noStrike" kern="1200" cap="none" spc="0" normalizeH="0" baseline="0" noProof="0">
                <a:ln>
                  <a:noFill/>
                </a:ln>
                <a:solidFill>
                  <a:srgbClr val="0000CC"/>
                </a:solidFill>
                <a:effectLst/>
                <a:uLnTx/>
                <a:uFillTx/>
                <a:latin typeface="Arial" panose="020B0604020202020204" pitchFamily="34" charset="0"/>
                <a:ea typeface="+mn-ea"/>
                <a:cs typeface="+mn-cs"/>
              </a:rPr>
              <a:t>the harvest</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indeed is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CC"/>
                </a:solidFill>
                <a:effectLst/>
                <a:uLnTx/>
                <a:uFillTx/>
                <a:latin typeface="Arial" panose="020B0604020202020204" pitchFamily="34" charset="0"/>
                <a:ea typeface="+mn-ea"/>
                <a:cs typeface="+mn-cs"/>
              </a:rPr>
              <a:t>plenteous,</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but the </a:t>
            </a:r>
            <a:r>
              <a:rPr kumimoji="0" lang="en-US" altLang="en-US" sz="2400" b="0" i="0" u="none" strike="noStrike" kern="1200" cap="none" spc="0" normalizeH="0" baseline="0" noProof="0">
                <a:ln>
                  <a:noFill/>
                </a:ln>
                <a:solidFill>
                  <a:srgbClr val="0000CC"/>
                </a:solidFill>
                <a:effectLst/>
                <a:uLnTx/>
                <a:uFillTx/>
                <a:latin typeface="Arial" panose="020B0604020202020204" pitchFamily="34" charset="0"/>
                <a:ea typeface="+mn-ea"/>
                <a:cs typeface="+mn-cs"/>
              </a:rPr>
              <a:t>laborers are few</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0066"/>
                </a:solidFill>
                <a:effectLst/>
                <a:uLnTx/>
                <a:uFillTx/>
                <a:latin typeface="Arial" panose="020B0604020202020204" pitchFamily="34" charset="0"/>
                <a:ea typeface="+mn-ea"/>
                <a:cs typeface="+mn-cs"/>
              </a:rPr>
              <a:t>And He called</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unto him his </a:t>
            </a:r>
            <a:r>
              <a:rPr kumimoji="0" lang="en-US" altLang="en-US" sz="2400" b="0" i="0" u="none" strike="noStrike" kern="1200" cap="none" spc="0" normalizeH="0" baseline="0" noProof="0">
                <a:ln>
                  <a:noFill/>
                </a:ln>
                <a:solidFill>
                  <a:srgbClr val="99CC00"/>
                </a:solidFill>
                <a:effectLst/>
                <a:uLnTx/>
                <a:uFillTx/>
                <a:latin typeface="Arial" panose="020B0604020202020204" pitchFamily="34" charset="0"/>
                <a:ea typeface="+mn-ea"/>
                <a:cs typeface="+mn-cs"/>
              </a:rPr>
              <a:t>twelve disciples,</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and gave  them </a:t>
            </a:r>
            <a:r>
              <a:rPr kumimoji="0" lang="en-US" altLang="en-US" sz="2400" b="0" i="0" u="none" strike="noStrike" kern="1200" cap="none" spc="0" normalizeH="0" baseline="0" noProof="0">
                <a:ln>
                  <a:noFill/>
                </a:ln>
                <a:solidFill>
                  <a:srgbClr val="611EC4"/>
                </a:solidFill>
                <a:effectLst/>
                <a:uLnTx/>
                <a:uFillTx/>
                <a:latin typeface="Arial" panose="020B0604020202020204" pitchFamily="34" charset="0"/>
                <a:ea typeface="+mn-ea"/>
                <a:cs typeface="+mn-cs"/>
              </a:rPr>
              <a:t>authority</a:t>
            </a:r>
            <a:r>
              <a:rPr kumimoji="0" lang="en-US" altLang="en-US" sz="2400" b="0" i="0" u="none" strike="noStrike" kern="1200" cap="none" spc="0" normalizeH="0" baseline="0" noProof="0">
                <a:ln>
                  <a:noFill/>
                </a:ln>
                <a:solidFill>
                  <a:srgbClr val="BBE0E3"/>
                </a:solidFill>
                <a:effectLst/>
                <a:uLnTx/>
                <a:uFillTx/>
                <a:latin typeface="Arial" panose="020B0604020202020204" pitchFamily="34" charset="0"/>
                <a:ea typeface="+mn-ea"/>
                <a:cs typeface="+mn-cs"/>
              </a:rPr>
              <a:t>…</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These twelve Jesus sent forth, </a:t>
            </a:r>
            <a:r>
              <a:rPr kumimoji="0" lang="en-US" altLang="en-US" sz="2400" b="0" i="0" u="sng" strike="noStrike" kern="1200" cap="none" spc="0" normalizeH="0" baseline="0" noProof="0">
                <a:ln>
                  <a:noFill/>
                </a:ln>
                <a:solidFill>
                  <a:srgbClr val="000000"/>
                </a:solidFill>
                <a:effectLst/>
                <a:uLnTx/>
                <a:uFillTx/>
                <a:latin typeface="Arial" panose="020B0604020202020204" pitchFamily="34" charset="0"/>
                <a:ea typeface="+mn-ea"/>
                <a:cs typeface="+mn-cs"/>
              </a:rPr>
              <a:t>and charged them</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p>
        </p:txBody>
      </p:sp>
      <p:sp>
        <p:nvSpPr>
          <p:cNvPr id="624646" name="Text Box 6">
            <a:extLst>
              <a:ext uri="{FF2B5EF4-FFF2-40B4-BE49-F238E27FC236}">
                <a16:creationId xmlns:a16="http://schemas.microsoft.com/office/drawing/2014/main" id="{C77DC44B-D1DB-4368-93BC-85895F9E1052}"/>
              </a:ext>
            </a:extLst>
          </p:cNvPr>
          <p:cNvSpPr txBox="1">
            <a:spLocks noChangeArrowheads="1"/>
          </p:cNvSpPr>
          <p:nvPr/>
        </p:nvSpPr>
        <p:spPr bwMode="auto">
          <a:xfrm>
            <a:off x="2944813" y="1600200"/>
            <a:ext cx="3151187" cy="4535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sng" strike="noStrike" kern="1200" cap="none" spc="0" normalizeH="0" baseline="0" noProof="0">
                <a:ln>
                  <a:noFill/>
                </a:ln>
                <a:solidFill>
                  <a:srgbClr val="000000"/>
                </a:solidFill>
                <a:effectLst/>
                <a:uLnTx/>
                <a:uFillTx/>
                <a:latin typeface="Arial" panose="020B0604020202020204" pitchFamily="34" charset="0"/>
                <a:ea typeface="+mn-ea"/>
                <a:cs typeface="+mn-cs"/>
              </a:rPr>
              <a:t>Mark</a:t>
            </a: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6:7</a:t>
            </a: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ff</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r>
              <a:rPr kumimoji="0" lang="en-US" altLang="en-US" sz="2400" b="0" i="0" u="none" strike="noStrike" kern="1200" cap="none" spc="0" normalizeH="0" baseline="0" noProof="0">
                <a:ln>
                  <a:noFill/>
                </a:ln>
                <a:solidFill>
                  <a:srgbClr val="FF0066"/>
                </a:solidFill>
                <a:effectLst/>
                <a:uLnTx/>
                <a:uFillTx/>
                <a:latin typeface="Arial" panose="020B0604020202020204" pitchFamily="34" charset="0"/>
                <a:ea typeface="+mn-ea"/>
                <a:cs typeface="+mn-cs"/>
              </a:rPr>
              <a:t>And he calleth</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Unto him 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99CC00"/>
                </a:solidFill>
                <a:effectLst/>
                <a:uLnTx/>
                <a:uFillTx/>
                <a:latin typeface="Arial" panose="020B0604020202020204" pitchFamily="34" charset="0"/>
                <a:ea typeface="+mn-ea"/>
                <a:cs typeface="+mn-cs"/>
              </a:rPr>
              <a:t> twelve</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and began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to send them forth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by </a:t>
            </a:r>
            <a:r>
              <a:rPr kumimoji="0" lang="en-US" altLang="en-US" sz="2400" b="0" i="0" u="none" strike="noStrike" kern="1200" cap="none" spc="0" normalizeH="0" baseline="0" noProof="0">
                <a:ln>
                  <a:noFill/>
                </a:ln>
                <a:solidFill>
                  <a:srgbClr val="660033"/>
                </a:solidFill>
                <a:effectLst/>
                <a:uLnTx/>
                <a:uFillTx/>
                <a:latin typeface="Arial" panose="020B0604020202020204" pitchFamily="34" charset="0"/>
                <a:ea typeface="+mn-ea"/>
                <a:cs typeface="+mn-cs"/>
              </a:rPr>
              <a:t>two and two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and he gave them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611EC4"/>
                </a:solidFill>
                <a:effectLst/>
                <a:uLnTx/>
                <a:uFillTx/>
                <a:latin typeface="Arial" panose="020B0604020202020204" pitchFamily="34" charset="0"/>
                <a:ea typeface="+mn-ea"/>
                <a:cs typeface="+mn-cs"/>
              </a:rPr>
              <a:t>authority</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over the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unclean spirits;…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sng" strike="noStrike" kern="1200" cap="none" spc="0" normalizeH="0" baseline="0" noProof="0">
                <a:ln>
                  <a:noFill/>
                </a:ln>
                <a:solidFill>
                  <a:srgbClr val="000000"/>
                </a:solidFill>
                <a:effectLst/>
                <a:uLnTx/>
                <a:uFillTx/>
                <a:latin typeface="Arial" panose="020B0604020202020204" pitchFamily="34" charset="0"/>
                <a:ea typeface="+mn-ea"/>
                <a:cs typeface="+mn-cs"/>
              </a:rPr>
              <a:t>and he charged them</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that they…”</a:t>
            </a:r>
            <a:endPar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47" name="Text Box 7">
            <a:extLst>
              <a:ext uri="{FF2B5EF4-FFF2-40B4-BE49-F238E27FC236}">
                <a16:creationId xmlns:a16="http://schemas.microsoft.com/office/drawing/2014/main" id="{792E5B96-8F93-465D-8485-3ED0786D7BC2}"/>
              </a:ext>
            </a:extLst>
          </p:cNvPr>
          <p:cNvSpPr txBox="1">
            <a:spLocks noChangeArrowheads="1"/>
          </p:cNvSpPr>
          <p:nvPr/>
        </p:nvSpPr>
        <p:spPr bwMode="auto">
          <a:xfrm>
            <a:off x="6096000" y="1600200"/>
            <a:ext cx="3048000" cy="502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sng" strike="noStrike" kern="1200" cap="none" spc="0" normalizeH="0" baseline="0" noProof="0">
                <a:ln>
                  <a:noFill/>
                </a:ln>
                <a:solidFill>
                  <a:srgbClr val="000000"/>
                </a:solidFill>
                <a:effectLst/>
                <a:uLnTx/>
                <a:uFillTx/>
                <a:latin typeface="Arial" panose="020B0604020202020204" pitchFamily="34" charset="0"/>
                <a:ea typeface="+mn-ea"/>
                <a:cs typeface="+mn-cs"/>
              </a:rPr>
              <a:t>Luke 10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“Now after these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things the </a:t>
            </a:r>
            <a:r>
              <a:rPr kumimoji="0" lang="en-US" altLang="en-US" sz="2400" b="0" i="0" u="none" strike="noStrike" kern="1200" cap="none" spc="0" normalizeH="0" baseline="0" noProof="0">
                <a:ln>
                  <a:noFill/>
                </a:ln>
                <a:solidFill>
                  <a:srgbClr val="FF0066"/>
                </a:solidFill>
                <a:effectLst/>
                <a:uLnTx/>
                <a:uFillTx/>
                <a:latin typeface="Arial" panose="020B0604020202020204" pitchFamily="34" charset="0"/>
                <a:ea typeface="+mn-ea"/>
                <a:cs typeface="+mn-cs"/>
              </a:rPr>
              <a:t>Lord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0066"/>
                </a:solidFill>
                <a:effectLst/>
                <a:uLnTx/>
                <a:uFillTx/>
                <a:latin typeface="Arial" panose="020B0604020202020204" pitchFamily="34" charset="0"/>
                <a:ea typeface="+mn-ea"/>
                <a:cs typeface="+mn-cs"/>
              </a:rPr>
              <a:t>appointed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US" altLang="en-US" sz="2400" b="0" i="0" u="none" strike="noStrike" kern="1200" cap="none" spc="0" normalizeH="0" baseline="0" noProof="0">
                <a:ln>
                  <a:noFill/>
                </a:ln>
                <a:solidFill>
                  <a:srgbClr val="99CC00"/>
                </a:solidFill>
                <a:effectLst/>
                <a:uLnTx/>
                <a:uFillTx/>
                <a:latin typeface="Arial" panose="020B0604020202020204" pitchFamily="34" charset="0"/>
                <a:ea typeface="+mn-ea"/>
                <a:cs typeface="+mn-cs"/>
              </a:rPr>
              <a:t>seventy </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others,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and sent them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660033"/>
                </a:solidFill>
                <a:effectLst/>
                <a:uLnTx/>
                <a:uFillTx/>
                <a:latin typeface="Arial" panose="020B0604020202020204" pitchFamily="34" charset="0"/>
                <a:ea typeface="+mn-ea"/>
                <a:cs typeface="+mn-cs"/>
              </a:rPr>
              <a:t>two and two</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CC"/>
                </a:solidFill>
                <a:effectLst/>
                <a:uLnTx/>
                <a:uFillTx/>
                <a:latin typeface="Arial" panose="020B0604020202020204" pitchFamily="34" charset="0"/>
                <a:ea typeface="+mn-ea"/>
                <a:cs typeface="+mn-cs"/>
              </a:rPr>
              <a:t>The harvest</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indeed is </a:t>
            </a:r>
            <a:r>
              <a:rPr kumimoji="0" lang="en-US" altLang="en-US" sz="2400" b="0" i="0" u="none" strike="noStrike" kern="1200" cap="none" spc="0" normalizeH="0" baseline="0" noProof="0">
                <a:ln>
                  <a:noFill/>
                </a:ln>
                <a:solidFill>
                  <a:srgbClr val="0000CC"/>
                </a:solidFill>
                <a:effectLst/>
                <a:uLnTx/>
                <a:uFillTx/>
                <a:latin typeface="Arial" panose="020B0604020202020204" pitchFamily="34" charset="0"/>
                <a:ea typeface="+mn-ea"/>
                <a:cs typeface="+mn-cs"/>
              </a:rPr>
              <a:t>plenteous,</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but the </a:t>
            </a:r>
            <a:r>
              <a:rPr kumimoji="0" lang="en-US" altLang="en-US" sz="2400" b="0" i="0" u="none" strike="noStrike" kern="1200" cap="none" spc="0" normalizeH="0" baseline="0" noProof="0">
                <a:ln>
                  <a:noFill/>
                </a:ln>
                <a:solidFill>
                  <a:srgbClr val="0000CC"/>
                </a:solidFill>
                <a:effectLst/>
                <a:uLnTx/>
                <a:uFillTx/>
                <a:latin typeface="Arial" panose="020B0604020202020204" pitchFamily="34" charset="0"/>
                <a:ea typeface="+mn-ea"/>
                <a:cs typeface="+mn-cs"/>
              </a:rPr>
              <a:t>laborers are few:</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611EC4"/>
                </a:solidFill>
                <a:effectLst/>
                <a:uLnTx/>
                <a:uFillTx/>
                <a:latin typeface="Arial" panose="020B0604020202020204" pitchFamily="34" charset="0"/>
                <a:ea typeface="+mn-ea"/>
                <a:cs typeface="+mn-cs"/>
              </a:rPr>
              <a:t>Go</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your ways; behold, </a:t>
            </a:r>
            <a:r>
              <a:rPr kumimoji="0" lang="en-US" altLang="en-US" sz="2400" b="0" i="0" u="none" strike="noStrike" kern="1200" cap="none" spc="0" normalizeH="0" baseline="0" noProof="0">
                <a:ln>
                  <a:noFill/>
                </a:ln>
                <a:solidFill>
                  <a:srgbClr val="611EC4"/>
                </a:solidFill>
                <a:effectLst/>
                <a:uLnTx/>
                <a:uFillTx/>
                <a:latin typeface="Arial" panose="020B0604020202020204" pitchFamily="34" charset="0"/>
                <a:ea typeface="+mn-ea"/>
                <a:cs typeface="+mn-cs"/>
              </a:rPr>
              <a:t>I send you forth…”</a:t>
            </a:r>
            <a:r>
              <a:rPr kumimoji="0" lang="en-US" altLang="en-US" sz="3200" b="0" i="0" u="none" strike="noStrike" kern="1200" cap="none" spc="0" normalizeH="0" baseline="0" noProof="0">
                <a:ln>
                  <a:noFill/>
                </a:ln>
                <a:solidFill>
                  <a:srgbClr val="611EC4"/>
                </a:solidFill>
                <a:effectLst/>
                <a:uLnTx/>
                <a:uFillTx/>
                <a:latin typeface="Arial" panose="020B0604020202020204" pitchFamily="34" charset="0"/>
                <a:ea typeface="+mn-ea"/>
                <a:cs typeface="+mn-cs"/>
              </a:rPr>
              <a:t> </a:t>
            </a:r>
          </a:p>
        </p:txBody>
      </p:sp>
      <p:sp>
        <p:nvSpPr>
          <p:cNvPr id="624649" name="Line 9">
            <a:extLst>
              <a:ext uri="{FF2B5EF4-FFF2-40B4-BE49-F238E27FC236}">
                <a16:creationId xmlns:a16="http://schemas.microsoft.com/office/drawing/2014/main" id="{CC5BE38E-9A1B-4257-80FA-2D0218484728}"/>
              </a:ext>
            </a:extLst>
          </p:cNvPr>
          <p:cNvSpPr>
            <a:spLocks noChangeShapeType="1"/>
          </p:cNvSpPr>
          <p:nvPr/>
        </p:nvSpPr>
        <p:spPr bwMode="auto">
          <a:xfrm>
            <a:off x="2590800" y="228600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50" name="Line 10">
            <a:extLst>
              <a:ext uri="{FF2B5EF4-FFF2-40B4-BE49-F238E27FC236}">
                <a16:creationId xmlns:a16="http://schemas.microsoft.com/office/drawing/2014/main" id="{4FD97676-F7BB-4D98-B22A-E57E54C681D1}"/>
              </a:ext>
            </a:extLst>
          </p:cNvPr>
          <p:cNvSpPr>
            <a:spLocks noChangeShapeType="1"/>
          </p:cNvSpPr>
          <p:nvPr/>
        </p:nvSpPr>
        <p:spPr bwMode="auto">
          <a:xfrm>
            <a:off x="2667000" y="2286000"/>
            <a:ext cx="4495800" cy="2209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51" name="Line 11">
            <a:extLst>
              <a:ext uri="{FF2B5EF4-FFF2-40B4-BE49-F238E27FC236}">
                <a16:creationId xmlns:a16="http://schemas.microsoft.com/office/drawing/2014/main" id="{5829FBE1-CD6B-4D0D-B726-4B89D8550CAE}"/>
              </a:ext>
            </a:extLst>
          </p:cNvPr>
          <p:cNvSpPr>
            <a:spLocks noChangeShapeType="1"/>
          </p:cNvSpPr>
          <p:nvPr/>
        </p:nvSpPr>
        <p:spPr bwMode="auto">
          <a:xfrm>
            <a:off x="1295400" y="30480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52" name="Line 12">
            <a:extLst>
              <a:ext uri="{FF2B5EF4-FFF2-40B4-BE49-F238E27FC236}">
                <a16:creationId xmlns:a16="http://schemas.microsoft.com/office/drawing/2014/main" id="{D4394D39-DFDB-4CBE-9A88-689D3D455745}"/>
              </a:ext>
            </a:extLst>
          </p:cNvPr>
          <p:cNvSpPr>
            <a:spLocks noChangeShapeType="1"/>
          </p:cNvSpPr>
          <p:nvPr/>
        </p:nvSpPr>
        <p:spPr bwMode="auto">
          <a:xfrm>
            <a:off x="1295400" y="3505200"/>
            <a:ext cx="5867400" cy="1371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53" name="Line 13">
            <a:extLst>
              <a:ext uri="{FF2B5EF4-FFF2-40B4-BE49-F238E27FC236}">
                <a16:creationId xmlns:a16="http://schemas.microsoft.com/office/drawing/2014/main" id="{F967C71E-E743-409A-B55D-7EC7CB94A837}"/>
              </a:ext>
            </a:extLst>
          </p:cNvPr>
          <p:cNvSpPr>
            <a:spLocks noChangeShapeType="1"/>
          </p:cNvSpPr>
          <p:nvPr/>
        </p:nvSpPr>
        <p:spPr bwMode="auto">
          <a:xfrm>
            <a:off x="7162800" y="4495800"/>
            <a:ext cx="762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54" name="Line 14">
            <a:extLst>
              <a:ext uri="{FF2B5EF4-FFF2-40B4-BE49-F238E27FC236}">
                <a16:creationId xmlns:a16="http://schemas.microsoft.com/office/drawing/2014/main" id="{BC0E8191-762D-4134-A0B8-8EC4B371B24E}"/>
              </a:ext>
            </a:extLst>
          </p:cNvPr>
          <p:cNvSpPr>
            <a:spLocks noChangeShapeType="1"/>
          </p:cNvSpPr>
          <p:nvPr/>
        </p:nvSpPr>
        <p:spPr bwMode="auto">
          <a:xfrm flipV="1">
            <a:off x="457200" y="2286000"/>
            <a:ext cx="4419600" cy="14478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55" name="Line 15">
            <a:extLst>
              <a:ext uri="{FF2B5EF4-FFF2-40B4-BE49-F238E27FC236}">
                <a16:creationId xmlns:a16="http://schemas.microsoft.com/office/drawing/2014/main" id="{D0B43F38-0006-4885-9DE8-1356C052CF95}"/>
              </a:ext>
            </a:extLst>
          </p:cNvPr>
          <p:cNvSpPr>
            <a:spLocks noChangeShapeType="1"/>
          </p:cNvSpPr>
          <p:nvPr/>
        </p:nvSpPr>
        <p:spPr bwMode="auto">
          <a:xfrm>
            <a:off x="4876800" y="2286000"/>
            <a:ext cx="2667000" cy="7620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56" name="Line 16">
            <a:extLst>
              <a:ext uri="{FF2B5EF4-FFF2-40B4-BE49-F238E27FC236}">
                <a16:creationId xmlns:a16="http://schemas.microsoft.com/office/drawing/2014/main" id="{9E87EC65-3E34-4972-B30B-9D27477C5CBB}"/>
              </a:ext>
            </a:extLst>
          </p:cNvPr>
          <p:cNvSpPr>
            <a:spLocks noChangeShapeType="1"/>
          </p:cNvSpPr>
          <p:nvPr/>
        </p:nvSpPr>
        <p:spPr bwMode="auto">
          <a:xfrm>
            <a:off x="685800" y="441960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57" name="Line 17">
            <a:extLst>
              <a:ext uri="{FF2B5EF4-FFF2-40B4-BE49-F238E27FC236}">
                <a16:creationId xmlns:a16="http://schemas.microsoft.com/office/drawing/2014/main" id="{D5ECD1FC-7D01-4211-B64C-3C8D1000C201}"/>
              </a:ext>
            </a:extLst>
          </p:cNvPr>
          <p:cNvSpPr>
            <a:spLocks noChangeShapeType="1"/>
          </p:cNvSpPr>
          <p:nvPr/>
        </p:nvSpPr>
        <p:spPr bwMode="auto">
          <a:xfrm flipV="1">
            <a:off x="1143000" y="2971800"/>
            <a:ext cx="2743200" cy="152400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58" name="Line 18">
            <a:extLst>
              <a:ext uri="{FF2B5EF4-FFF2-40B4-BE49-F238E27FC236}">
                <a16:creationId xmlns:a16="http://schemas.microsoft.com/office/drawing/2014/main" id="{AEF37C5E-B2E5-4BF0-8007-6652C822B1BE}"/>
              </a:ext>
            </a:extLst>
          </p:cNvPr>
          <p:cNvSpPr>
            <a:spLocks noChangeShapeType="1"/>
          </p:cNvSpPr>
          <p:nvPr/>
        </p:nvSpPr>
        <p:spPr bwMode="auto">
          <a:xfrm>
            <a:off x="3810000" y="3048000"/>
            <a:ext cx="3124200" cy="38100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59" name="Line 19">
            <a:extLst>
              <a:ext uri="{FF2B5EF4-FFF2-40B4-BE49-F238E27FC236}">
                <a16:creationId xmlns:a16="http://schemas.microsoft.com/office/drawing/2014/main" id="{B4D19EFB-3268-44FE-AB7C-5BC0C34D0FB5}"/>
              </a:ext>
            </a:extLst>
          </p:cNvPr>
          <p:cNvSpPr>
            <a:spLocks noChangeShapeType="1"/>
          </p:cNvSpPr>
          <p:nvPr/>
        </p:nvSpPr>
        <p:spPr bwMode="auto">
          <a:xfrm flipV="1">
            <a:off x="1828800" y="4648200"/>
            <a:ext cx="990600" cy="1524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60" name="AutoShape 20">
            <a:extLst>
              <a:ext uri="{FF2B5EF4-FFF2-40B4-BE49-F238E27FC236}">
                <a16:creationId xmlns:a16="http://schemas.microsoft.com/office/drawing/2014/main" id="{4EF882C5-D961-43AC-B46C-6BE2C799ABE4}"/>
              </a:ext>
            </a:extLst>
          </p:cNvPr>
          <p:cNvSpPr>
            <a:spLocks noChangeArrowheads="1"/>
          </p:cNvSpPr>
          <p:nvPr/>
        </p:nvSpPr>
        <p:spPr bwMode="auto">
          <a:xfrm rot="-1316922">
            <a:off x="2366963" y="4598988"/>
            <a:ext cx="914400" cy="228600"/>
          </a:xfrm>
          <a:prstGeom prst="leftRightArrow">
            <a:avLst>
              <a:gd name="adj1" fmla="val 50000"/>
              <a:gd name="adj2" fmla="val 80000"/>
            </a:avLst>
          </a:prstGeom>
          <a:solidFill>
            <a:srgbClr val="0000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61" name="AutoShape 21">
            <a:extLst>
              <a:ext uri="{FF2B5EF4-FFF2-40B4-BE49-F238E27FC236}">
                <a16:creationId xmlns:a16="http://schemas.microsoft.com/office/drawing/2014/main" id="{AECC715F-C76C-4CAA-A353-F5E71EC2E483}"/>
              </a:ext>
            </a:extLst>
          </p:cNvPr>
          <p:cNvSpPr>
            <a:spLocks noChangeArrowheads="1"/>
          </p:cNvSpPr>
          <p:nvPr/>
        </p:nvSpPr>
        <p:spPr bwMode="auto">
          <a:xfrm rot="-2261601">
            <a:off x="2651125" y="5516563"/>
            <a:ext cx="1062038" cy="228600"/>
          </a:xfrm>
          <a:prstGeom prst="leftRightArrow">
            <a:avLst>
              <a:gd name="adj1" fmla="val 50000"/>
              <a:gd name="adj2" fmla="val 92917"/>
            </a:avLst>
          </a:prstGeom>
          <a:solidFill>
            <a:srgbClr val="FF00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62" name="AutoShape 22">
            <a:extLst>
              <a:ext uri="{FF2B5EF4-FFF2-40B4-BE49-F238E27FC236}">
                <a16:creationId xmlns:a16="http://schemas.microsoft.com/office/drawing/2014/main" id="{DB442123-ED7A-4D36-9FBA-95E236090C3B}"/>
              </a:ext>
            </a:extLst>
          </p:cNvPr>
          <p:cNvSpPr>
            <a:spLocks noChangeArrowheads="1"/>
          </p:cNvSpPr>
          <p:nvPr/>
        </p:nvSpPr>
        <p:spPr bwMode="auto">
          <a:xfrm rot="1743277">
            <a:off x="5491163" y="3790950"/>
            <a:ext cx="762000" cy="228600"/>
          </a:xfrm>
          <a:prstGeom prst="leftRightArrow">
            <a:avLst>
              <a:gd name="adj1" fmla="val 50000"/>
              <a:gd name="adj2" fmla="val 66667"/>
            </a:avLst>
          </a:prstGeom>
          <a:solidFill>
            <a:srgbClr val="0000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31072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grpId="0" nodeType="withEffect">
                                  <p:stCondLst>
                                    <p:cond delay="0"/>
                                  </p:stCondLst>
                                  <p:childTnLst>
                                    <p:set>
                                      <p:cBhvr>
                                        <p:cTn id="6" dur="1" fill="hold">
                                          <p:stCondLst>
                                            <p:cond delay="0"/>
                                          </p:stCondLst>
                                        </p:cTn>
                                        <p:tgtEl>
                                          <p:spTgt spid="624644"/>
                                        </p:tgtEl>
                                        <p:attrNameLst>
                                          <p:attrName>style.visibility</p:attrName>
                                        </p:attrNameLst>
                                      </p:cBhvr>
                                      <p:to>
                                        <p:strVal val="visible"/>
                                      </p:to>
                                    </p:set>
                                    <p:anim calcmode="lin" valueType="num">
                                      <p:cBhvr additive="base">
                                        <p:cTn id="7" dur="500" fill="hold"/>
                                        <p:tgtEl>
                                          <p:spTgt spid="624644"/>
                                        </p:tgtEl>
                                        <p:attrNameLst>
                                          <p:attrName>ppt_x</p:attrName>
                                        </p:attrNameLst>
                                      </p:cBhvr>
                                      <p:tavLst>
                                        <p:tav tm="0">
                                          <p:val>
                                            <p:strVal val="0-#ppt_w/2"/>
                                          </p:val>
                                        </p:tav>
                                        <p:tav tm="100000">
                                          <p:val>
                                            <p:strVal val="#ppt_x"/>
                                          </p:val>
                                        </p:tav>
                                      </p:tavLst>
                                    </p:anim>
                                    <p:anim calcmode="lin" valueType="num">
                                      <p:cBhvr additive="base">
                                        <p:cTn id="8" dur="500" fill="hold"/>
                                        <p:tgtEl>
                                          <p:spTgt spid="62464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624645"/>
                                        </p:tgtEl>
                                        <p:attrNameLst>
                                          <p:attrName>style.visibility</p:attrName>
                                        </p:attrNameLst>
                                      </p:cBhvr>
                                      <p:to>
                                        <p:strVal val="visible"/>
                                      </p:to>
                                    </p:set>
                                    <p:anim calcmode="lin" valueType="num">
                                      <p:cBhvr additive="base">
                                        <p:cTn id="13" dur="2000" fill="hold"/>
                                        <p:tgtEl>
                                          <p:spTgt spid="624645"/>
                                        </p:tgtEl>
                                        <p:attrNameLst>
                                          <p:attrName>ppt_x</p:attrName>
                                        </p:attrNameLst>
                                      </p:cBhvr>
                                      <p:tavLst>
                                        <p:tav tm="0">
                                          <p:val>
                                            <p:strVal val="#ppt_x"/>
                                          </p:val>
                                        </p:tav>
                                        <p:tav tm="100000">
                                          <p:val>
                                            <p:strVal val="#ppt_x"/>
                                          </p:val>
                                        </p:tav>
                                      </p:tavLst>
                                    </p:anim>
                                    <p:anim calcmode="lin" valueType="num">
                                      <p:cBhvr additive="base">
                                        <p:cTn id="14" dur="2000" fill="hold"/>
                                        <p:tgtEl>
                                          <p:spTgt spid="624645"/>
                                        </p:tgtEl>
                                        <p:attrNameLst>
                                          <p:attrName>ppt_y</p:attrName>
                                        </p:attrNameLst>
                                      </p:cBhvr>
                                      <p:tavLst>
                                        <p:tav tm="0">
                                          <p:val>
                                            <p:strVal val="1+#ppt_h/2"/>
                                          </p:val>
                                        </p:tav>
                                        <p:tav tm="100000">
                                          <p:val>
                                            <p:strVal val="#ppt_y"/>
                                          </p:val>
                                        </p:tav>
                                      </p:tavLst>
                                    </p:anim>
                                  </p:childTnLst>
                                </p:cTn>
                              </p:par>
                              <p:par>
                                <p:cTn id="15" presetID="7" presetClass="entr" presetSubtype="4" fill="hold" grpId="0" nodeType="withEffect">
                                  <p:stCondLst>
                                    <p:cond delay="0"/>
                                  </p:stCondLst>
                                  <p:childTnLst>
                                    <p:set>
                                      <p:cBhvr>
                                        <p:cTn id="16" dur="1" fill="hold">
                                          <p:stCondLst>
                                            <p:cond delay="0"/>
                                          </p:stCondLst>
                                        </p:cTn>
                                        <p:tgtEl>
                                          <p:spTgt spid="624646"/>
                                        </p:tgtEl>
                                        <p:attrNameLst>
                                          <p:attrName>style.visibility</p:attrName>
                                        </p:attrNameLst>
                                      </p:cBhvr>
                                      <p:to>
                                        <p:strVal val="visible"/>
                                      </p:to>
                                    </p:set>
                                    <p:anim calcmode="lin" valueType="num">
                                      <p:cBhvr additive="base">
                                        <p:cTn id="17" dur="2000" fill="hold"/>
                                        <p:tgtEl>
                                          <p:spTgt spid="624646"/>
                                        </p:tgtEl>
                                        <p:attrNameLst>
                                          <p:attrName>ppt_x</p:attrName>
                                        </p:attrNameLst>
                                      </p:cBhvr>
                                      <p:tavLst>
                                        <p:tav tm="0">
                                          <p:val>
                                            <p:strVal val="#ppt_x"/>
                                          </p:val>
                                        </p:tav>
                                        <p:tav tm="100000">
                                          <p:val>
                                            <p:strVal val="#ppt_x"/>
                                          </p:val>
                                        </p:tav>
                                      </p:tavLst>
                                    </p:anim>
                                    <p:anim calcmode="lin" valueType="num">
                                      <p:cBhvr additive="base">
                                        <p:cTn id="18" dur="2000" fill="hold"/>
                                        <p:tgtEl>
                                          <p:spTgt spid="624646"/>
                                        </p:tgtEl>
                                        <p:attrNameLst>
                                          <p:attrName>ppt_y</p:attrName>
                                        </p:attrNameLst>
                                      </p:cBhvr>
                                      <p:tavLst>
                                        <p:tav tm="0">
                                          <p:val>
                                            <p:strVal val="1+#ppt_h/2"/>
                                          </p:val>
                                        </p:tav>
                                        <p:tav tm="100000">
                                          <p:val>
                                            <p:strVal val="#ppt_y"/>
                                          </p:val>
                                        </p:tav>
                                      </p:tavLst>
                                    </p:anim>
                                  </p:childTnLst>
                                </p:cTn>
                              </p:par>
                              <p:par>
                                <p:cTn id="19" presetID="7" presetClass="entr" presetSubtype="4" fill="hold" grpId="0" nodeType="withEffect">
                                  <p:stCondLst>
                                    <p:cond delay="0"/>
                                  </p:stCondLst>
                                  <p:childTnLst>
                                    <p:set>
                                      <p:cBhvr>
                                        <p:cTn id="20" dur="1" fill="hold">
                                          <p:stCondLst>
                                            <p:cond delay="0"/>
                                          </p:stCondLst>
                                        </p:cTn>
                                        <p:tgtEl>
                                          <p:spTgt spid="624647"/>
                                        </p:tgtEl>
                                        <p:attrNameLst>
                                          <p:attrName>style.visibility</p:attrName>
                                        </p:attrNameLst>
                                      </p:cBhvr>
                                      <p:to>
                                        <p:strVal val="visible"/>
                                      </p:to>
                                    </p:set>
                                    <p:anim calcmode="lin" valueType="num">
                                      <p:cBhvr additive="base">
                                        <p:cTn id="21" dur="2000" fill="hold"/>
                                        <p:tgtEl>
                                          <p:spTgt spid="624647"/>
                                        </p:tgtEl>
                                        <p:attrNameLst>
                                          <p:attrName>ppt_x</p:attrName>
                                        </p:attrNameLst>
                                      </p:cBhvr>
                                      <p:tavLst>
                                        <p:tav tm="0">
                                          <p:val>
                                            <p:strVal val="#ppt_x"/>
                                          </p:val>
                                        </p:tav>
                                        <p:tav tm="100000">
                                          <p:val>
                                            <p:strVal val="#ppt_x"/>
                                          </p:val>
                                        </p:tav>
                                      </p:tavLst>
                                    </p:anim>
                                    <p:anim calcmode="lin" valueType="num">
                                      <p:cBhvr additive="base">
                                        <p:cTn id="22" dur="2000" fill="hold"/>
                                        <p:tgtEl>
                                          <p:spTgt spid="624647"/>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624650"/>
                                        </p:tgtEl>
                                        <p:attrNameLst>
                                          <p:attrName>style.visibility</p:attrName>
                                        </p:attrNameLst>
                                      </p:cBhvr>
                                      <p:to>
                                        <p:strVal val="visible"/>
                                      </p:to>
                                    </p:set>
                                    <p:anim calcmode="lin" valueType="num">
                                      <p:cBhvr additive="base">
                                        <p:cTn id="27" dur="500" fill="hold"/>
                                        <p:tgtEl>
                                          <p:spTgt spid="624650"/>
                                        </p:tgtEl>
                                        <p:attrNameLst>
                                          <p:attrName>ppt_x</p:attrName>
                                        </p:attrNameLst>
                                      </p:cBhvr>
                                      <p:tavLst>
                                        <p:tav tm="0">
                                          <p:val>
                                            <p:strVal val="#ppt_x"/>
                                          </p:val>
                                        </p:tav>
                                        <p:tav tm="100000">
                                          <p:val>
                                            <p:strVal val="#ppt_x"/>
                                          </p:val>
                                        </p:tav>
                                      </p:tavLst>
                                    </p:anim>
                                    <p:anim calcmode="lin" valueType="num">
                                      <p:cBhvr additive="base">
                                        <p:cTn id="28" dur="500" fill="hold"/>
                                        <p:tgtEl>
                                          <p:spTgt spid="62465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24651"/>
                                        </p:tgtEl>
                                        <p:attrNameLst>
                                          <p:attrName>style.visibility</p:attrName>
                                        </p:attrNameLst>
                                      </p:cBhvr>
                                      <p:to>
                                        <p:strVal val="visible"/>
                                      </p:to>
                                    </p:set>
                                    <p:anim calcmode="lin" valueType="num">
                                      <p:cBhvr additive="base">
                                        <p:cTn id="31" dur="500" fill="hold"/>
                                        <p:tgtEl>
                                          <p:spTgt spid="624651"/>
                                        </p:tgtEl>
                                        <p:attrNameLst>
                                          <p:attrName>ppt_x</p:attrName>
                                        </p:attrNameLst>
                                      </p:cBhvr>
                                      <p:tavLst>
                                        <p:tav tm="0">
                                          <p:val>
                                            <p:strVal val="#ppt_x"/>
                                          </p:val>
                                        </p:tav>
                                        <p:tav tm="100000">
                                          <p:val>
                                            <p:strVal val="#ppt_x"/>
                                          </p:val>
                                        </p:tav>
                                      </p:tavLst>
                                    </p:anim>
                                    <p:anim calcmode="lin" valueType="num">
                                      <p:cBhvr additive="base">
                                        <p:cTn id="32" dur="500" fill="hold"/>
                                        <p:tgtEl>
                                          <p:spTgt spid="62465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624652"/>
                                        </p:tgtEl>
                                        <p:attrNameLst>
                                          <p:attrName>style.visibility</p:attrName>
                                        </p:attrNameLst>
                                      </p:cBhvr>
                                      <p:to>
                                        <p:strVal val="visible"/>
                                      </p:to>
                                    </p:set>
                                    <p:anim calcmode="lin" valueType="num">
                                      <p:cBhvr additive="base">
                                        <p:cTn id="35" dur="500" fill="hold"/>
                                        <p:tgtEl>
                                          <p:spTgt spid="624652"/>
                                        </p:tgtEl>
                                        <p:attrNameLst>
                                          <p:attrName>ppt_x</p:attrName>
                                        </p:attrNameLst>
                                      </p:cBhvr>
                                      <p:tavLst>
                                        <p:tav tm="0">
                                          <p:val>
                                            <p:strVal val="#ppt_x"/>
                                          </p:val>
                                        </p:tav>
                                        <p:tav tm="100000">
                                          <p:val>
                                            <p:strVal val="#ppt_x"/>
                                          </p:val>
                                        </p:tav>
                                      </p:tavLst>
                                    </p:anim>
                                    <p:anim calcmode="lin" valueType="num">
                                      <p:cBhvr additive="base">
                                        <p:cTn id="36" dur="500" fill="hold"/>
                                        <p:tgtEl>
                                          <p:spTgt spid="62465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24653"/>
                                        </p:tgtEl>
                                        <p:attrNameLst>
                                          <p:attrName>style.visibility</p:attrName>
                                        </p:attrNameLst>
                                      </p:cBhvr>
                                      <p:to>
                                        <p:strVal val="visible"/>
                                      </p:to>
                                    </p:set>
                                    <p:anim calcmode="lin" valueType="num">
                                      <p:cBhvr additive="base">
                                        <p:cTn id="39" dur="500" fill="hold"/>
                                        <p:tgtEl>
                                          <p:spTgt spid="624653"/>
                                        </p:tgtEl>
                                        <p:attrNameLst>
                                          <p:attrName>ppt_x</p:attrName>
                                        </p:attrNameLst>
                                      </p:cBhvr>
                                      <p:tavLst>
                                        <p:tav tm="0">
                                          <p:val>
                                            <p:strVal val="#ppt_x"/>
                                          </p:val>
                                        </p:tav>
                                        <p:tav tm="100000">
                                          <p:val>
                                            <p:strVal val="#ppt_x"/>
                                          </p:val>
                                        </p:tav>
                                      </p:tavLst>
                                    </p:anim>
                                    <p:anim calcmode="lin" valueType="num">
                                      <p:cBhvr additive="base">
                                        <p:cTn id="40" dur="500" fill="hold"/>
                                        <p:tgtEl>
                                          <p:spTgt spid="624653"/>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8" fill="hold" nodeType="clickEffect">
                                  <p:stCondLst>
                                    <p:cond delay="0"/>
                                  </p:stCondLst>
                                  <p:childTnLst>
                                    <p:set>
                                      <p:cBhvr>
                                        <p:cTn id="44" dur="1" fill="hold">
                                          <p:stCondLst>
                                            <p:cond delay="0"/>
                                          </p:stCondLst>
                                        </p:cTn>
                                        <p:tgtEl>
                                          <p:spTgt spid="624654"/>
                                        </p:tgtEl>
                                        <p:attrNameLst>
                                          <p:attrName>style.visibility</p:attrName>
                                        </p:attrNameLst>
                                      </p:cBhvr>
                                      <p:to>
                                        <p:strVal val="visible"/>
                                      </p:to>
                                    </p:set>
                                    <p:anim calcmode="lin" valueType="num">
                                      <p:cBhvr additive="base">
                                        <p:cTn id="45" dur="500" fill="hold"/>
                                        <p:tgtEl>
                                          <p:spTgt spid="624654"/>
                                        </p:tgtEl>
                                        <p:attrNameLst>
                                          <p:attrName>ppt_x</p:attrName>
                                        </p:attrNameLst>
                                      </p:cBhvr>
                                      <p:tavLst>
                                        <p:tav tm="0">
                                          <p:val>
                                            <p:strVal val="0-#ppt_w/2"/>
                                          </p:val>
                                        </p:tav>
                                        <p:tav tm="100000">
                                          <p:val>
                                            <p:strVal val="#ppt_x"/>
                                          </p:val>
                                        </p:tav>
                                      </p:tavLst>
                                    </p:anim>
                                    <p:anim calcmode="lin" valueType="num">
                                      <p:cBhvr additive="base">
                                        <p:cTn id="46" dur="500" fill="hold"/>
                                        <p:tgtEl>
                                          <p:spTgt spid="624654"/>
                                        </p:tgtEl>
                                        <p:attrNameLst>
                                          <p:attrName>ppt_y</p:attrName>
                                        </p:attrNameLst>
                                      </p:cBhvr>
                                      <p:tavLst>
                                        <p:tav tm="0">
                                          <p:val>
                                            <p:strVal val="#ppt_y"/>
                                          </p:val>
                                        </p:tav>
                                        <p:tav tm="100000">
                                          <p:val>
                                            <p:strVal val="#ppt_y"/>
                                          </p:val>
                                        </p:tav>
                                      </p:tavLst>
                                    </p:anim>
                                  </p:childTnLst>
                                </p:cTn>
                              </p:par>
                              <p:par>
                                <p:cTn id="47" presetID="2" presetClass="entr" presetSubtype="2" fill="hold" nodeType="withEffect">
                                  <p:stCondLst>
                                    <p:cond delay="0"/>
                                  </p:stCondLst>
                                  <p:childTnLst>
                                    <p:set>
                                      <p:cBhvr>
                                        <p:cTn id="48" dur="1" fill="hold">
                                          <p:stCondLst>
                                            <p:cond delay="0"/>
                                          </p:stCondLst>
                                        </p:cTn>
                                        <p:tgtEl>
                                          <p:spTgt spid="624655"/>
                                        </p:tgtEl>
                                        <p:attrNameLst>
                                          <p:attrName>style.visibility</p:attrName>
                                        </p:attrNameLst>
                                      </p:cBhvr>
                                      <p:to>
                                        <p:strVal val="visible"/>
                                      </p:to>
                                    </p:set>
                                    <p:anim calcmode="lin" valueType="num">
                                      <p:cBhvr additive="base">
                                        <p:cTn id="49" dur="500" fill="hold"/>
                                        <p:tgtEl>
                                          <p:spTgt spid="624655"/>
                                        </p:tgtEl>
                                        <p:attrNameLst>
                                          <p:attrName>ppt_x</p:attrName>
                                        </p:attrNameLst>
                                      </p:cBhvr>
                                      <p:tavLst>
                                        <p:tav tm="0">
                                          <p:val>
                                            <p:strVal val="1+#ppt_w/2"/>
                                          </p:val>
                                        </p:tav>
                                        <p:tav tm="100000">
                                          <p:val>
                                            <p:strVal val="#ppt_x"/>
                                          </p:val>
                                        </p:tav>
                                      </p:tavLst>
                                    </p:anim>
                                    <p:anim calcmode="lin" valueType="num">
                                      <p:cBhvr additive="base">
                                        <p:cTn id="50" dur="500" fill="hold"/>
                                        <p:tgtEl>
                                          <p:spTgt spid="624655"/>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1" fill="hold" nodeType="clickEffect">
                                  <p:stCondLst>
                                    <p:cond delay="0"/>
                                  </p:stCondLst>
                                  <p:childTnLst>
                                    <p:set>
                                      <p:cBhvr>
                                        <p:cTn id="54" dur="1" fill="hold">
                                          <p:stCondLst>
                                            <p:cond delay="0"/>
                                          </p:stCondLst>
                                        </p:cTn>
                                        <p:tgtEl>
                                          <p:spTgt spid="624657"/>
                                        </p:tgtEl>
                                        <p:attrNameLst>
                                          <p:attrName>style.visibility</p:attrName>
                                        </p:attrNameLst>
                                      </p:cBhvr>
                                      <p:to>
                                        <p:strVal val="visible"/>
                                      </p:to>
                                    </p:set>
                                    <p:anim calcmode="lin" valueType="num">
                                      <p:cBhvr additive="base">
                                        <p:cTn id="55" dur="500" fill="hold"/>
                                        <p:tgtEl>
                                          <p:spTgt spid="624657"/>
                                        </p:tgtEl>
                                        <p:attrNameLst>
                                          <p:attrName>ppt_x</p:attrName>
                                        </p:attrNameLst>
                                      </p:cBhvr>
                                      <p:tavLst>
                                        <p:tav tm="0">
                                          <p:val>
                                            <p:strVal val="#ppt_x"/>
                                          </p:val>
                                        </p:tav>
                                        <p:tav tm="100000">
                                          <p:val>
                                            <p:strVal val="#ppt_x"/>
                                          </p:val>
                                        </p:tav>
                                      </p:tavLst>
                                    </p:anim>
                                    <p:anim calcmode="lin" valueType="num">
                                      <p:cBhvr additive="base">
                                        <p:cTn id="56" dur="500" fill="hold"/>
                                        <p:tgtEl>
                                          <p:spTgt spid="624657"/>
                                        </p:tgtEl>
                                        <p:attrNameLst>
                                          <p:attrName>ppt_y</p:attrName>
                                        </p:attrNameLst>
                                      </p:cBhvr>
                                      <p:tavLst>
                                        <p:tav tm="0">
                                          <p:val>
                                            <p:strVal val="0-#ppt_h/2"/>
                                          </p:val>
                                        </p:tav>
                                        <p:tav tm="100000">
                                          <p:val>
                                            <p:strVal val="#ppt_y"/>
                                          </p:val>
                                        </p:tav>
                                      </p:tavLst>
                                    </p:anim>
                                  </p:childTnLst>
                                </p:cTn>
                              </p:par>
                              <p:par>
                                <p:cTn id="57" presetID="2" presetClass="entr" presetSubtype="1" fill="hold" nodeType="withEffect">
                                  <p:stCondLst>
                                    <p:cond delay="0"/>
                                  </p:stCondLst>
                                  <p:childTnLst>
                                    <p:set>
                                      <p:cBhvr>
                                        <p:cTn id="58" dur="1" fill="hold">
                                          <p:stCondLst>
                                            <p:cond delay="0"/>
                                          </p:stCondLst>
                                        </p:cTn>
                                        <p:tgtEl>
                                          <p:spTgt spid="624658"/>
                                        </p:tgtEl>
                                        <p:attrNameLst>
                                          <p:attrName>style.visibility</p:attrName>
                                        </p:attrNameLst>
                                      </p:cBhvr>
                                      <p:to>
                                        <p:strVal val="visible"/>
                                      </p:to>
                                    </p:set>
                                    <p:anim calcmode="lin" valueType="num">
                                      <p:cBhvr additive="base">
                                        <p:cTn id="59" dur="500" fill="hold"/>
                                        <p:tgtEl>
                                          <p:spTgt spid="624658"/>
                                        </p:tgtEl>
                                        <p:attrNameLst>
                                          <p:attrName>ppt_x</p:attrName>
                                        </p:attrNameLst>
                                      </p:cBhvr>
                                      <p:tavLst>
                                        <p:tav tm="0">
                                          <p:val>
                                            <p:strVal val="#ppt_x"/>
                                          </p:val>
                                        </p:tav>
                                        <p:tav tm="100000">
                                          <p:val>
                                            <p:strVal val="#ppt_x"/>
                                          </p:val>
                                        </p:tav>
                                      </p:tavLst>
                                    </p:anim>
                                    <p:anim calcmode="lin" valueType="num">
                                      <p:cBhvr additive="base">
                                        <p:cTn id="60" dur="500" fill="hold"/>
                                        <p:tgtEl>
                                          <p:spTgt spid="624658"/>
                                        </p:tgtEl>
                                        <p:attrNameLst>
                                          <p:attrName>ppt_y</p:attrName>
                                        </p:attrNameLst>
                                      </p:cBhvr>
                                      <p:tavLst>
                                        <p:tav tm="0">
                                          <p:val>
                                            <p:strVal val="0-#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6" presetClass="entr" presetSubtype="0" fill="hold" nodeType="clickEffect">
                                  <p:stCondLst>
                                    <p:cond delay="0"/>
                                  </p:stCondLst>
                                  <p:childTnLst>
                                    <p:set>
                                      <p:cBhvr>
                                        <p:cTn id="64" dur="1" fill="hold">
                                          <p:stCondLst>
                                            <p:cond delay="0"/>
                                          </p:stCondLst>
                                        </p:cTn>
                                        <p:tgtEl>
                                          <p:spTgt spid="624660"/>
                                        </p:tgtEl>
                                        <p:attrNameLst>
                                          <p:attrName>style.visibility</p:attrName>
                                        </p:attrNameLst>
                                      </p:cBhvr>
                                      <p:to>
                                        <p:strVal val="visible"/>
                                      </p:to>
                                    </p:set>
                                    <p:animEffect transition="in" filter="wipe(down)">
                                      <p:cBhvr>
                                        <p:cTn id="65" dur="290">
                                          <p:stCondLst>
                                            <p:cond delay="0"/>
                                          </p:stCondLst>
                                        </p:cTn>
                                        <p:tgtEl>
                                          <p:spTgt spid="624660"/>
                                        </p:tgtEl>
                                      </p:cBhvr>
                                    </p:animEffect>
                                    <p:anim calcmode="lin" valueType="num">
                                      <p:cBhvr>
                                        <p:cTn id="66" dur="911" tmFilter="0,0; 0.14,0.36; 0.43,0.73; 0.71,0.91; 1.0,1.0">
                                          <p:stCondLst>
                                            <p:cond delay="0"/>
                                          </p:stCondLst>
                                        </p:cTn>
                                        <p:tgtEl>
                                          <p:spTgt spid="624660"/>
                                        </p:tgtEl>
                                        <p:attrNameLst>
                                          <p:attrName>ppt_x</p:attrName>
                                        </p:attrNameLst>
                                      </p:cBhvr>
                                      <p:tavLst>
                                        <p:tav tm="0">
                                          <p:val>
                                            <p:strVal val="#ppt_x-0.25"/>
                                          </p:val>
                                        </p:tav>
                                        <p:tav tm="100000">
                                          <p:val>
                                            <p:strVal val="#ppt_x"/>
                                          </p:val>
                                        </p:tav>
                                      </p:tavLst>
                                    </p:anim>
                                    <p:anim calcmode="lin" valueType="num">
                                      <p:cBhvr>
                                        <p:cTn id="67" dur="332" tmFilter="0.0,0.0; 0.25,0.07; 0.50,0.2; 0.75,0.467; 1.0,1.0">
                                          <p:stCondLst>
                                            <p:cond delay="0"/>
                                          </p:stCondLst>
                                        </p:cTn>
                                        <p:tgtEl>
                                          <p:spTgt spid="624660"/>
                                        </p:tgtEl>
                                        <p:attrNameLst>
                                          <p:attrName>ppt_y</p:attrName>
                                        </p:attrNameLst>
                                      </p:cBhvr>
                                      <p:tavLst>
                                        <p:tav tm="0" fmla="#ppt_y-sin(pi*$)/3">
                                          <p:val>
                                            <p:fltVal val="0.5"/>
                                          </p:val>
                                        </p:tav>
                                        <p:tav tm="100000">
                                          <p:val>
                                            <p:fltVal val="1"/>
                                          </p:val>
                                        </p:tav>
                                      </p:tavLst>
                                    </p:anim>
                                    <p:anim calcmode="lin" valueType="num">
                                      <p:cBhvr>
                                        <p:cTn id="68" dur="332" tmFilter="0, 0; 0.125,0.2665; 0.25,0.4; 0.375,0.465; 0.5,0.5;  0.625,0.535; 0.75,0.6; 0.875,0.7335; 1,1">
                                          <p:stCondLst>
                                            <p:cond delay="332"/>
                                          </p:stCondLst>
                                        </p:cTn>
                                        <p:tgtEl>
                                          <p:spTgt spid="624660"/>
                                        </p:tgtEl>
                                        <p:attrNameLst>
                                          <p:attrName>ppt_y</p:attrName>
                                        </p:attrNameLst>
                                      </p:cBhvr>
                                      <p:tavLst>
                                        <p:tav tm="0" fmla="#ppt_y-sin(pi*$)/9">
                                          <p:val>
                                            <p:fltVal val="0"/>
                                          </p:val>
                                        </p:tav>
                                        <p:tav tm="100000">
                                          <p:val>
                                            <p:fltVal val="1"/>
                                          </p:val>
                                        </p:tav>
                                      </p:tavLst>
                                    </p:anim>
                                    <p:anim calcmode="lin" valueType="num">
                                      <p:cBhvr>
                                        <p:cTn id="69" dur="166" tmFilter="0, 0; 0.125,0.2665; 0.25,0.4; 0.375,0.465; 0.5,0.5;  0.625,0.535; 0.75,0.6; 0.875,0.7335; 1,1">
                                          <p:stCondLst>
                                            <p:cond delay="662"/>
                                          </p:stCondLst>
                                        </p:cTn>
                                        <p:tgtEl>
                                          <p:spTgt spid="624660"/>
                                        </p:tgtEl>
                                        <p:attrNameLst>
                                          <p:attrName>ppt_y</p:attrName>
                                        </p:attrNameLst>
                                      </p:cBhvr>
                                      <p:tavLst>
                                        <p:tav tm="0" fmla="#ppt_y-sin(pi*$)/27">
                                          <p:val>
                                            <p:fltVal val="0"/>
                                          </p:val>
                                        </p:tav>
                                        <p:tav tm="100000">
                                          <p:val>
                                            <p:fltVal val="1"/>
                                          </p:val>
                                        </p:tav>
                                      </p:tavLst>
                                    </p:anim>
                                    <p:anim calcmode="lin" valueType="num">
                                      <p:cBhvr>
                                        <p:cTn id="70" dur="82" tmFilter="0, 0; 0.125,0.2665; 0.25,0.4; 0.375,0.465; 0.5,0.5;  0.625,0.535; 0.75,0.6; 0.875,0.7335; 1,1">
                                          <p:stCondLst>
                                            <p:cond delay="828"/>
                                          </p:stCondLst>
                                        </p:cTn>
                                        <p:tgtEl>
                                          <p:spTgt spid="624660"/>
                                        </p:tgtEl>
                                        <p:attrNameLst>
                                          <p:attrName>ppt_y</p:attrName>
                                        </p:attrNameLst>
                                      </p:cBhvr>
                                      <p:tavLst>
                                        <p:tav tm="0" fmla="#ppt_y-sin(pi*$)/81">
                                          <p:val>
                                            <p:fltVal val="0"/>
                                          </p:val>
                                        </p:tav>
                                        <p:tav tm="100000">
                                          <p:val>
                                            <p:fltVal val="1"/>
                                          </p:val>
                                        </p:tav>
                                      </p:tavLst>
                                    </p:anim>
                                    <p:animScale>
                                      <p:cBhvr>
                                        <p:cTn id="71" dur="13">
                                          <p:stCondLst>
                                            <p:cond delay="325"/>
                                          </p:stCondLst>
                                        </p:cTn>
                                        <p:tgtEl>
                                          <p:spTgt spid="624660"/>
                                        </p:tgtEl>
                                      </p:cBhvr>
                                      <p:to x="100000" y="60000"/>
                                    </p:animScale>
                                    <p:animScale>
                                      <p:cBhvr>
                                        <p:cTn id="72" dur="83" decel="50000">
                                          <p:stCondLst>
                                            <p:cond delay="338"/>
                                          </p:stCondLst>
                                        </p:cTn>
                                        <p:tgtEl>
                                          <p:spTgt spid="624660"/>
                                        </p:tgtEl>
                                      </p:cBhvr>
                                      <p:to x="100000" y="100000"/>
                                    </p:animScale>
                                    <p:animScale>
                                      <p:cBhvr>
                                        <p:cTn id="73" dur="13">
                                          <p:stCondLst>
                                            <p:cond delay="656"/>
                                          </p:stCondLst>
                                        </p:cTn>
                                        <p:tgtEl>
                                          <p:spTgt spid="624660"/>
                                        </p:tgtEl>
                                      </p:cBhvr>
                                      <p:to x="100000" y="80000"/>
                                    </p:animScale>
                                    <p:animScale>
                                      <p:cBhvr>
                                        <p:cTn id="74" dur="83" decel="50000">
                                          <p:stCondLst>
                                            <p:cond delay="669"/>
                                          </p:stCondLst>
                                        </p:cTn>
                                        <p:tgtEl>
                                          <p:spTgt spid="624660"/>
                                        </p:tgtEl>
                                      </p:cBhvr>
                                      <p:to x="100000" y="100000"/>
                                    </p:animScale>
                                    <p:animScale>
                                      <p:cBhvr>
                                        <p:cTn id="75" dur="13">
                                          <p:stCondLst>
                                            <p:cond delay="821"/>
                                          </p:stCondLst>
                                        </p:cTn>
                                        <p:tgtEl>
                                          <p:spTgt spid="624660"/>
                                        </p:tgtEl>
                                      </p:cBhvr>
                                      <p:to x="100000" y="90000"/>
                                    </p:animScale>
                                    <p:animScale>
                                      <p:cBhvr>
                                        <p:cTn id="76" dur="83" decel="50000">
                                          <p:stCondLst>
                                            <p:cond delay="834"/>
                                          </p:stCondLst>
                                        </p:cTn>
                                        <p:tgtEl>
                                          <p:spTgt spid="624660"/>
                                        </p:tgtEl>
                                      </p:cBhvr>
                                      <p:to x="100000" y="100000"/>
                                    </p:animScale>
                                    <p:animScale>
                                      <p:cBhvr>
                                        <p:cTn id="77" dur="13">
                                          <p:stCondLst>
                                            <p:cond delay="904"/>
                                          </p:stCondLst>
                                        </p:cTn>
                                        <p:tgtEl>
                                          <p:spTgt spid="624660"/>
                                        </p:tgtEl>
                                      </p:cBhvr>
                                      <p:to x="100000" y="95000"/>
                                    </p:animScale>
                                    <p:animScale>
                                      <p:cBhvr>
                                        <p:cTn id="78" dur="83" decel="50000">
                                          <p:stCondLst>
                                            <p:cond delay="917"/>
                                          </p:stCondLst>
                                        </p:cTn>
                                        <p:tgtEl>
                                          <p:spTgt spid="624660"/>
                                        </p:tgtEl>
                                      </p:cBhvr>
                                      <p:to x="100000" y="100000"/>
                                    </p:animScale>
                                  </p:childTnLst>
                                </p:cTn>
                              </p:par>
                            </p:childTnLst>
                          </p:cTn>
                        </p:par>
                      </p:childTnLst>
                    </p:cTn>
                  </p:par>
                  <p:par>
                    <p:cTn id="79" fill="hold" nodeType="clickPar">
                      <p:stCondLst>
                        <p:cond delay="indefinite"/>
                      </p:stCondLst>
                      <p:childTnLst>
                        <p:par>
                          <p:cTn id="80" fill="hold" nodeType="withGroup">
                            <p:stCondLst>
                              <p:cond delay="0"/>
                            </p:stCondLst>
                            <p:childTnLst>
                              <p:par>
                                <p:cTn id="81" presetID="30" presetClass="entr" presetSubtype="0" fill="hold" nodeType="clickEffect">
                                  <p:stCondLst>
                                    <p:cond delay="0"/>
                                  </p:stCondLst>
                                  <p:childTnLst>
                                    <p:set>
                                      <p:cBhvr>
                                        <p:cTn id="82" dur="1" fill="hold">
                                          <p:stCondLst>
                                            <p:cond delay="0"/>
                                          </p:stCondLst>
                                        </p:cTn>
                                        <p:tgtEl>
                                          <p:spTgt spid="624661"/>
                                        </p:tgtEl>
                                        <p:attrNameLst>
                                          <p:attrName>style.visibility</p:attrName>
                                        </p:attrNameLst>
                                      </p:cBhvr>
                                      <p:to>
                                        <p:strVal val="visible"/>
                                      </p:to>
                                    </p:set>
                                    <p:animEffect transition="in" filter="fade">
                                      <p:cBhvr>
                                        <p:cTn id="83" dur="800" decel="100000"/>
                                        <p:tgtEl>
                                          <p:spTgt spid="624661"/>
                                        </p:tgtEl>
                                      </p:cBhvr>
                                    </p:animEffect>
                                    <p:anim calcmode="lin" valueType="num">
                                      <p:cBhvr>
                                        <p:cTn id="84" dur="800" decel="100000" fill="hold"/>
                                        <p:tgtEl>
                                          <p:spTgt spid="624661"/>
                                        </p:tgtEl>
                                        <p:attrNameLst>
                                          <p:attrName>style.rotation</p:attrName>
                                        </p:attrNameLst>
                                      </p:cBhvr>
                                      <p:tavLst>
                                        <p:tav tm="0">
                                          <p:val>
                                            <p:fltVal val="-90"/>
                                          </p:val>
                                        </p:tav>
                                        <p:tav tm="100000">
                                          <p:val>
                                            <p:fltVal val="0"/>
                                          </p:val>
                                        </p:tav>
                                      </p:tavLst>
                                    </p:anim>
                                    <p:anim calcmode="lin" valueType="num">
                                      <p:cBhvr>
                                        <p:cTn id="85" dur="800" decel="100000" fill="hold"/>
                                        <p:tgtEl>
                                          <p:spTgt spid="624661"/>
                                        </p:tgtEl>
                                        <p:attrNameLst>
                                          <p:attrName>ppt_x</p:attrName>
                                        </p:attrNameLst>
                                      </p:cBhvr>
                                      <p:tavLst>
                                        <p:tav tm="0">
                                          <p:val>
                                            <p:strVal val="#ppt_x+0.4"/>
                                          </p:val>
                                        </p:tav>
                                        <p:tav tm="100000">
                                          <p:val>
                                            <p:strVal val="#ppt_x-0.05"/>
                                          </p:val>
                                        </p:tav>
                                      </p:tavLst>
                                    </p:anim>
                                    <p:anim calcmode="lin" valueType="num">
                                      <p:cBhvr>
                                        <p:cTn id="86" dur="800" decel="100000" fill="hold"/>
                                        <p:tgtEl>
                                          <p:spTgt spid="624661"/>
                                        </p:tgtEl>
                                        <p:attrNameLst>
                                          <p:attrName>ppt_y</p:attrName>
                                        </p:attrNameLst>
                                      </p:cBhvr>
                                      <p:tavLst>
                                        <p:tav tm="0">
                                          <p:val>
                                            <p:strVal val="#ppt_y-0.4"/>
                                          </p:val>
                                        </p:tav>
                                        <p:tav tm="100000">
                                          <p:val>
                                            <p:strVal val="#ppt_y+0.1"/>
                                          </p:val>
                                        </p:tav>
                                      </p:tavLst>
                                    </p:anim>
                                    <p:anim calcmode="lin" valueType="num">
                                      <p:cBhvr>
                                        <p:cTn id="87" dur="200" accel="100000" fill="hold">
                                          <p:stCondLst>
                                            <p:cond delay="800"/>
                                          </p:stCondLst>
                                        </p:cTn>
                                        <p:tgtEl>
                                          <p:spTgt spid="624661"/>
                                        </p:tgtEl>
                                        <p:attrNameLst>
                                          <p:attrName>ppt_x</p:attrName>
                                        </p:attrNameLst>
                                      </p:cBhvr>
                                      <p:tavLst>
                                        <p:tav tm="0">
                                          <p:val>
                                            <p:strVal val="#ppt_x-0.05"/>
                                          </p:val>
                                        </p:tav>
                                        <p:tav tm="100000">
                                          <p:val>
                                            <p:strVal val="#ppt_x"/>
                                          </p:val>
                                        </p:tav>
                                      </p:tavLst>
                                    </p:anim>
                                    <p:anim calcmode="lin" valueType="num">
                                      <p:cBhvr>
                                        <p:cTn id="88" dur="200" accel="100000" fill="hold">
                                          <p:stCondLst>
                                            <p:cond delay="800"/>
                                          </p:stCondLst>
                                        </p:cTn>
                                        <p:tgtEl>
                                          <p:spTgt spid="624661"/>
                                        </p:tgtEl>
                                        <p:attrNameLst>
                                          <p:attrName>ppt_y</p:attrName>
                                        </p:attrNameLst>
                                      </p:cBhvr>
                                      <p:tavLst>
                                        <p:tav tm="0">
                                          <p:val>
                                            <p:strVal val="#ppt_y+0.1"/>
                                          </p:val>
                                        </p:tav>
                                        <p:tav tm="100000">
                                          <p:val>
                                            <p:strVal val="#ppt_y"/>
                                          </p:val>
                                        </p:tav>
                                      </p:tavLst>
                                    </p:anim>
                                  </p:childTnLst>
                                </p:cTn>
                              </p:par>
                            </p:childTnLst>
                          </p:cTn>
                        </p:par>
                      </p:childTnLst>
                    </p:cTn>
                  </p:par>
                  <p:par>
                    <p:cTn id="89" fill="hold" nodeType="clickPar">
                      <p:stCondLst>
                        <p:cond delay="indefinite"/>
                      </p:stCondLst>
                      <p:childTnLst>
                        <p:par>
                          <p:cTn id="90" fill="hold" nodeType="withGroup">
                            <p:stCondLst>
                              <p:cond delay="0"/>
                            </p:stCondLst>
                            <p:childTnLst>
                              <p:par>
                                <p:cTn id="91" presetID="2" presetClass="entr" presetSubtype="8" fill="hold" nodeType="clickEffect">
                                  <p:stCondLst>
                                    <p:cond delay="0"/>
                                  </p:stCondLst>
                                  <p:childTnLst>
                                    <p:set>
                                      <p:cBhvr>
                                        <p:cTn id="92" dur="1" fill="hold">
                                          <p:stCondLst>
                                            <p:cond delay="0"/>
                                          </p:stCondLst>
                                        </p:cTn>
                                        <p:tgtEl>
                                          <p:spTgt spid="624662"/>
                                        </p:tgtEl>
                                        <p:attrNameLst>
                                          <p:attrName>style.visibility</p:attrName>
                                        </p:attrNameLst>
                                      </p:cBhvr>
                                      <p:to>
                                        <p:strVal val="visible"/>
                                      </p:to>
                                    </p:set>
                                    <p:anim calcmode="lin" valueType="num">
                                      <p:cBhvr additive="base">
                                        <p:cTn id="93" dur="500" fill="hold"/>
                                        <p:tgtEl>
                                          <p:spTgt spid="624662"/>
                                        </p:tgtEl>
                                        <p:attrNameLst>
                                          <p:attrName>ppt_x</p:attrName>
                                        </p:attrNameLst>
                                      </p:cBhvr>
                                      <p:tavLst>
                                        <p:tav tm="0">
                                          <p:val>
                                            <p:strVal val="0-#ppt_w/2"/>
                                          </p:val>
                                        </p:tav>
                                        <p:tav tm="100000">
                                          <p:val>
                                            <p:strVal val="#ppt_x"/>
                                          </p:val>
                                        </p:tav>
                                      </p:tavLst>
                                    </p:anim>
                                    <p:anim calcmode="lin" valueType="num">
                                      <p:cBhvr additive="base">
                                        <p:cTn id="94" dur="500" fill="hold"/>
                                        <p:tgtEl>
                                          <p:spTgt spid="6246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44" grpId="0"/>
      <p:bldP spid="624645" grpId="0"/>
      <p:bldP spid="624646" grpId="0"/>
      <p:bldP spid="62464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a:cs typeface="Arial"/>
              </a:rPr>
              <a:t>Used with Permission</a:t>
            </a:r>
            <a:endParaRPr sz="2400" dirty="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2">
            <a:extLst>
              <a:ext uri="{FF2B5EF4-FFF2-40B4-BE49-F238E27FC236}">
                <a16:creationId xmlns:a16="http://schemas.microsoft.com/office/drawing/2014/main" id="{9D7651D0-709B-4D0C-ACFB-F164B0C73E10}"/>
              </a:ext>
            </a:extLst>
          </p:cNvPr>
          <p:cNvSpPr>
            <a:spLocks noGrp="1" noChangeArrowheads="1"/>
          </p:cNvSpPr>
          <p:nvPr>
            <p:ph type="title" idx="4294967295"/>
          </p:nvPr>
        </p:nvSpPr>
        <p:spPr>
          <a:xfrm>
            <a:off x="0" y="274638"/>
            <a:ext cx="8229600" cy="1143000"/>
          </a:xfrm>
        </p:spPr>
        <p:txBody>
          <a:bodyPr/>
          <a:lstStyle/>
          <a:p>
            <a:r>
              <a:rPr lang="en-US" altLang="en-US" sz="4000" b="1" i="1"/>
              <a:t>Definite Target Group</a:t>
            </a:r>
            <a:br>
              <a:rPr lang="en-US" altLang="en-US" sz="4000"/>
            </a:br>
            <a:r>
              <a:rPr lang="en-US" altLang="en-US" sz="4000"/>
              <a:t>Matthew 10:6</a:t>
            </a:r>
          </a:p>
        </p:txBody>
      </p:sp>
      <p:pic>
        <p:nvPicPr>
          <p:cNvPr id="586757" name="Picture 5" descr="j0293844">
            <a:extLst>
              <a:ext uri="{FF2B5EF4-FFF2-40B4-BE49-F238E27FC236}">
                <a16:creationId xmlns:a16="http://schemas.microsoft.com/office/drawing/2014/main" id="{BAC352E9-6081-4B32-9F13-49F773021797}"/>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524000" y="1752600"/>
            <a:ext cx="4191000" cy="3352800"/>
          </a:xfrm>
        </p:spPr>
      </p:pic>
      <p:sp>
        <p:nvSpPr>
          <p:cNvPr id="586758" name="Text Box 6">
            <a:extLst>
              <a:ext uri="{FF2B5EF4-FFF2-40B4-BE49-F238E27FC236}">
                <a16:creationId xmlns:a16="http://schemas.microsoft.com/office/drawing/2014/main" id="{BC07C42A-BD78-4360-B575-4913C6B96097}"/>
              </a:ext>
            </a:extLst>
          </p:cNvPr>
          <p:cNvSpPr txBox="1">
            <a:spLocks noChangeArrowheads="1"/>
          </p:cNvSpPr>
          <p:nvPr/>
        </p:nvSpPr>
        <p:spPr bwMode="auto">
          <a:xfrm>
            <a:off x="6121400" y="2438400"/>
            <a:ext cx="3022600" cy="20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CC0000"/>
                </a:solidFill>
                <a:effectLst/>
                <a:uLnTx/>
                <a:uFillTx/>
                <a:latin typeface="Arial" panose="020B0604020202020204" pitchFamily="34" charset="0"/>
                <a:ea typeface="+mn-ea"/>
                <a:cs typeface="+mn-cs"/>
              </a:rPr>
              <a:t>Go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rather </a:t>
            </a:r>
            <a:r>
              <a:rPr kumimoji="0" lang="en-US" altLang="en-US" sz="3200" b="1" i="0" u="none" strike="noStrike" kern="1200" cap="none" spc="0" normalizeH="0" baseline="0" noProof="0">
                <a:ln>
                  <a:noFill/>
                </a:ln>
                <a:solidFill>
                  <a:srgbClr val="0000FF"/>
                </a:solidFill>
                <a:effectLst/>
                <a:uLnTx/>
                <a:uFillTx/>
                <a:latin typeface="Arial" panose="020B0604020202020204" pitchFamily="34" charset="0"/>
                <a:ea typeface="+mn-ea"/>
                <a:cs typeface="+mn-cs"/>
              </a:rPr>
              <a:t>to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FF"/>
                </a:solidFill>
                <a:effectLst/>
                <a:uLnTx/>
                <a:uFillTx/>
                <a:latin typeface="Arial" panose="020B0604020202020204" pitchFamily="34" charset="0"/>
                <a:ea typeface="+mn-ea"/>
                <a:cs typeface="+mn-cs"/>
              </a:rPr>
              <a:t>the lost sheep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FF"/>
                </a:solidFill>
                <a:effectLst/>
                <a:uLnTx/>
                <a:uFillTx/>
                <a:latin typeface="Arial" panose="020B0604020202020204" pitchFamily="34" charset="0"/>
                <a:ea typeface="+mn-ea"/>
                <a:cs typeface="+mn-cs"/>
              </a:rPr>
              <a:t>of Israel</a:t>
            </a:r>
          </a:p>
        </p:txBody>
      </p:sp>
      <p:sp>
        <p:nvSpPr>
          <p:cNvPr id="586759" name="Text Box 7">
            <a:extLst>
              <a:ext uri="{FF2B5EF4-FFF2-40B4-BE49-F238E27FC236}">
                <a16:creationId xmlns:a16="http://schemas.microsoft.com/office/drawing/2014/main" id="{C19374D6-71FC-4458-9667-1E8C04356F88}"/>
              </a:ext>
            </a:extLst>
          </p:cNvPr>
          <p:cNvSpPr txBox="1">
            <a:spLocks noChangeArrowheads="1"/>
          </p:cNvSpPr>
          <p:nvPr/>
        </p:nvSpPr>
        <p:spPr bwMode="auto">
          <a:xfrm>
            <a:off x="288925" y="5399088"/>
            <a:ext cx="606107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You will not finish going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through the cities of Israel (vv. 23)</a:t>
            </a:r>
          </a:p>
        </p:txBody>
      </p:sp>
      <p:sp>
        <p:nvSpPr>
          <p:cNvPr id="586770" name="AutoShape 18">
            <a:extLst>
              <a:ext uri="{FF2B5EF4-FFF2-40B4-BE49-F238E27FC236}">
                <a16:creationId xmlns:a16="http://schemas.microsoft.com/office/drawing/2014/main" id="{7FE215FE-8A80-47D6-9EB9-DD220FE0DFAC}"/>
              </a:ext>
            </a:extLst>
          </p:cNvPr>
          <p:cNvSpPr>
            <a:spLocks noChangeArrowheads="1"/>
          </p:cNvSpPr>
          <p:nvPr/>
        </p:nvSpPr>
        <p:spPr bwMode="auto">
          <a:xfrm rot="-3167809">
            <a:off x="5678487" y="4684713"/>
            <a:ext cx="1501775" cy="819150"/>
          </a:xfrm>
          <a:prstGeom prst="rightArrow">
            <a:avLst>
              <a:gd name="adj1" fmla="val 50000"/>
              <a:gd name="adj2" fmla="val 45833"/>
            </a:avLst>
          </a:prstGeom>
          <a:solidFill>
            <a:schemeClr val="folHlink"/>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43882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86754"/>
                                        </p:tgtEl>
                                        <p:attrNameLst>
                                          <p:attrName>style.visibility</p:attrName>
                                        </p:attrNameLst>
                                      </p:cBhvr>
                                      <p:to>
                                        <p:strVal val="visible"/>
                                      </p:to>
                                    </p:set>
                                    <p:animEffect transition="in" filter="fade">
                                      <p:cBhvr>
                                        <p:cTn id="7" dur="500"/>
                                        <p:tgtEl>
                                          <p:spTgt spid="586754"/>
                                        </p:tgtEl>
                                      </p:cBhvr>
                                    </p:animEffect>
                                    <p:anim calcmode="lin" valueType="num">
                                      <p:cBhvr>
                                        <p:cTn id="8" dur="500" fill="hold"/>
                                        <p:tgtEl>
                                          <p:spTgt spid="586754"/>
                                        </p:tgtEl>
                                        <p:attrNameLst>
                                          <p:attrName>ppt_x</p:attrName>
                                        </p:attrNameLst>
                                      </p:cBhvr>
                                      <p:tavLst>
                                        <p:tav tm="0">
                                          <p:val>
                                            <p:strVal val="#ppt_x"/>
                                          </p:val>
                                        </p:tav>
                                        <p:tav tm="100000">
                                          <p:val>
                                            <p:strVal val="#ppt_x"/>
                                          </p:val>
                                        </p:tav>
                                      </p:tavLst>
                                    </p:anim>
                                    <p:anim calcmode="lin" valueType="num">
                                      <p:cBhvr>
                                        <p:cTn id="9" dur="500" fill="hold"/>
                                        <p:tgtEl>
                                          <p:spTgt spid="58675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7" presetClass="entr" presetSubtype="10" fill="hold" nodeType="clickEffect">
                                  <p:stCondLst>
                                    <p:cond delay="0"/>
                                  </p:stCondLst>
                                  <p:childTnLst>
                                    <p:set>
                                      <p:cBhvr>
                                        <p:cTn id="13" dur="1" fill="hold">
                                          <p:stCondLst>
                                            <p:cond delay="0"/>
                                          </p:stCondLst>
                                        </p:cTn>
                                        <p:tgtEl>
                                          <p:spTgt spid="586757"/>
                                        </p:tgtEl>
                                        <p:attrNameLst>
                                          <p:attrName>style.visibility</p:attrName>
                                        </p:attrNameLst>
                                      </p:cBhvr>
                                      <p:to>
                                        <p:strVal val="visible"/>
                                      </p:to>
                                    </p:set>
                                    <p:anim calcmode="lin" valueType="num">
                                      <p:cBhvr>
                                        <p:cTn id="14" dur="500" fill="hold"/>
                                        <p:tgtEl>
                                          <p:spTgt spid="586757"/>
                                        </p:tgtEl>
                                        <p:attrNameLst>
                                          <p:attrName>ppt_w</p:attrName>
                                        </p:attrNameLst>
                                      </p:cBhvr>
                                      <p:tavLst>
                                        <p:tav tm="0">
                                          <p:val>
                                            <p:fltVal val="0"/>
                                          </p:val>
                                        </p:tav>
                                        <p:tav tm="100000">
                                          <p:val>
                                            <p:strVal val="#ppt_w"/>
                                          </p:val>
                                        </p:tav>
                                      </p:tavLst>
                                    </p:anim>
                                    <p:anim calcmode="lin" valueType="num">
                                      <p:cBhvr>
                                        <p:cTn id="15" dur="500" fill="hold"/>
                                        <p:tgtEl>
                                          <p:spTgt spid="586757"/>
                                        </p:tgtEl>
                                        <p:attrNameLst>
                                          <p:attrName>ppt_h</p:attrName>
                                        </p:attrNameLst>
                                      </p:cBhvr>
                                      <p:tavLst>
                                        <p:tav tm="0">
                                          <p:val>
                                            <p:strVal val="#ppt_h"/>
                                          </p:val>
                                        </p:tav>
                                        <p:tav tm="100000">
                                          <p:val>
                                            <p:strVal val="#ppt_h"/>
                                          </p:val>
                                        </p:tav>
                                      </p:tavLst>
                                    </p:anim>
                                  </p:childTnLst>
                                </p:cTn>
                              </p:par>
                              <p:par>
                                <p:cTn id="16" presetID="54" presetClass="entr" presetSubtype="0" accel="100000" fill="hold" grpId="0" nodeType="withEffect">
                                  <p:stCondLst>
                                    <p:cond delay="0"/>
                                  </p:stCondLst>
                                  <p:childTnLst>
                                    <p:set>
                                      <p:cBhvr>
                                        <p:cTn id="17" dur="1" fill="hold">
                                          <p:stCondLst>
                                            <p:cond delay="0"/>
                                          </p:stCondLst>
                                        </p:cTn>
                                        <p:tgtEl>
                                          <p:spTgt spid="586758"/>
                                        </p:tgtEl>
                                        <p:attrNameLst>
                                          <p:attrName>style.visibility</p:attrName>
                                        </p:attrNameLst>
                                      </p:cBhvr>
                                      <p:to>
                                        <p:strVal val="visible"/>
                                      </p:to>
                                    </p:set>
                                    <p:anim calcmode="lin" valueType="num">
                                      <p:cBhvr>
                                        <p:cTn id="18" dur="500" fill="hold"/>
                                        <p:tgtEl>
                                          <p:spTgt spid="586758"/>
                                        </p:tgtEl>
                                        <p:attrNameLst>
                                          <p:attrName>ppt_w</p:attrName>
                                        </p:attrNameLst>
                                      </p:cBhvr>
                                      <p:tavLst>
                                        <p:tav tm="0">
                                          <p:val>
                                            <p:strVal val="#ppt_w*0.05"/>
                                          </p:val>
                                        </p:tav>
                                        <p:tav tm="100000">
                                          <p:val>
                                            <p:strVal val="#ppt_w"/>
                                          </p:val>
                                        </p:tav>
                                      </p:tavLst>
                                    </p:anim>
                                    <p:anim calcmode="lin" valueType="num">
                                      <p:cBhvr>
                                        <p:cTn id="19" dur="500" fill="hold"/>
                                        <p:tgtEl>
                                          <p:spTgt spid="586758"/>
                                        </p:tgtEl>
                                        <p:attrNameLst>
                                          <p:attrName>ppt_h</p:attrName>
                                        </p:attrNameLst>
                                      </p:cBhvr>
                                      <p:tavLst>
                                        <p:tav tm="0">
                                          <p:val>
                                            <p:strVal val="#ppt_h"/>
                                          </p:val>
                                        </p:tav>
                                        <p:tav tm="100000">
                                          <p:val>
                                            <p:strVal val="#ppt_h"/>
                                          </p:val>
                                        </p:tav>
                                      </p:tavLst>
                                    </p:anim>
                                    <p:anim calcmode="lin" valueType="num">
                                      <p:cBhvr>
                                        <p:cTn id="20" dur="500" fill="hold"/>
                                        <p:tgtEl>
                                          <p:spTgt spid="586758"/>
                                        </p:tgtEl>
                                        <p:attrNameLst>
                                          <p:attrName>ppt_x</p:attrName>
                                        </p:attrNameLst>
                                      </p:cBhvr>
                                      <p:tavLst>
                                        <p:tav tm="0">
                                          <p:val>
                                            <p:strVal val="#ppt_x-.2"/>
                                          </p:val>
                                        </p:tav>
                                        <p:tav tm="100000">
                                          <p:val>
                                            <p:strVal val="#ppt_x"/>
                                          </p:val>
                                        </p:tav>
                                      </p:tavLst>
                                    </p:anim>
                                    <p:anim calcmode="lin" valueType="num">
                                      <p:cBhvr>
                                        <p:cTn id="21" dur="500" fill="hold"/>
                                        <p:tgtEl>
                                          <p:spTgt spid="586758"/>
                                        </p:tgtEl>
                                        <p:attrNameLst>
                                          <p:attrName>ppt_y</p:attrName>
                                        </p:attrNameLst>
                                      </p:cBhvr>
                                      <p:tavLst>
                                        <p:tav tm="0">
                                          <p:val>
                                            <p:strVal val="#ppt_y"/>
                                          </p:val>
                                        </p:tav>
                                        <p:tav tm="100000">
                                          <p:val>
                                            <p:strVal val="#ppt_y"/>
                                          </p:val>
                                        </p:tav>
                                      </p:tavLst>
                                    </p:anim>
                                    <p:animEffect transition="in" filter="fade">
                                      <p:cBhvr>
                                        <p:cTn id="22" dur="500"/>
                                        <p:tgtEl>
                                          <p:spTgt spid="58675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86759"/>
                                        </p:tgtEl>
                                        <p:attrNameLst>
                                          <p:attrName>style.visibility</p:attrName>
                                        </p:attrNameLst>
                                      </p:cBhvr>
                                      <p:to>
                                        <p:strVal val="visible"/>
                                      </p:to>
                                    </p:set>
                                    <p:animEffect transition="in" filter="fade">
                                      <p:cBhvr>
                                        <p:cTn id="27" dur="1000"/>
                                        <p:tgtEl>
                                          <p:spTgt spid="586759"/>
                                        </p:tgtEl>
                                      </p:cBhvr>
                                    </p:animEffect>
                                    <p:anim calcmode="lin" valueType="num">
                                      <p:cBhvr>
                                        <p:cTn id="28" dur="1000" fill="hold"/>
                                        <p:tgtEl>
                                          <p:spTgt spid="586759"/>
                                        </p:tgtEl>
                                        <p:attrNameLst>
                                          <p:attrName>ppt_x</p:attrName>
                                        </p:attrNameLst>
                                      </p:cBhvr>
                                      <p:tavLst>
                                        <p:tav tm="0">
                                          <p:val>
                                            <p:strVal val="#ppt_x"/>
                                          </p:val>
                                        </p:tav>
                                        <p:tav tm="100000">
                                          <p:val>
                                            <p:strVal val="#ppt_x"/>
                                          </p:val>
                                        </p:tav>
                                      </p:tavLst>
                                    </p:anim>
                                    <p:anim calcmode="lin" valueType="num">
                                      <p:cBhvr>
                                        <p:cTn id="29" dur="1000" fill="hold"/>
                                        <p:tgtEl>
                                          <p:spTgt spid="586759"/>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7" presetClass="entr" presetSubtype="2" fill="hold" nodeType="clickEffect">
                                  <p:stCondLst>
                                    <p:cond delay="0"/>
                                  </p:stCondLst>
                                  <p:childTnLst>
                                    <p:set>
                                      <p:cBhvr>
                                        <p:cTn id="33" dur="1" fill="hold">
                                          <p:stCondLst>
                                            <p:cond delay="0"/>
                                          </p:stCondLst>
                                        </p:cTn>
                                        <p:tgtEl>
                                          <p:spTgt spid="586770"/>
                                        </p:tgtEl>
                                        <p:attrNameLst>
                                          <p:attrName>style.visibility</p:attrName>
                                        </p:attrNameLst>
                                      </p:cBhvr>
                                      <p:to>
                                        <p:strVal val="visible"/>
                                      </p:to>
                                    </p:set>
                                    <p:anim calcmode="lin" valueType="num">
                                      <p:cBhvr additive="base">
                                        <p:cTn id="34" dur="500" fill="hold"/>
                                        <p:tgtEl>
                                          <p:spTgt spid="586770"/>
                                        </p:tgtEl>
                                        <p:attrNameLst>
                                          <p:attrName>ppt_x</p:attrName>
                                        </p:attrNameLst>
                                      </p:cBhvr>
                                      <p:tavLst>
                                        <p:tav tm="0">
                                          <p:val>
                                            <p:strVal val="1+#ppt_w/2"/>
                                          </p:val>
                                        </p:tav>
                                        <p:tav tm="100000">
                                          <p:val>
                                            <p:strVal val="#ppt_x"/>
                                          </p:val>
                                        </p:tav>
                                      </p:tavLst>
                                    </p:anim>
                                    <p:anim calcmode="lin" valueType="num">
                                      <p:cBhvr additive="base">
                                        <p:cTn id="35" dur="500" fill="hold"/>
                                        <p:tgtEl>
                                          <p:spTgt spid="5867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6754" grpId="0"/>
      <p:bldP spid="586758" grpId="0"/>
      <p:bldP spid="586759" grpId="0"/>
    </p:bld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a:extLst>
              <a:ext uri="{FF2B5EF4-FFF2-40B4-BE49-F238E27FC236}">
                <a16:creationId xmlns:a16="http://schemas.microsoft.com/office/drawing/2014/main" id="{B92B9EE6-204C-4232-89E4-23479EBD58C4}"/>
              </a:ext>
            </a:extLst>
          </p:cNvPr>
          <p:cNvSpPr>
            <a:spLocks noGrp="1" noChangeArrowheads="1"/>
          </p:cNvSpPr>
          <p:nvPr>
            <p:ph type="title"/>
          </p:nvPr>
        </p:nvSpPr>
        <p:spPr>
          <a:xfrm>
            <a:off x="457200" y="304800"/>
            <a:ext cx="8229600" cy="1143000"/>
          </a:xfrm>
        </p:spPr>
        <p:txBody>
          <a:bodyPr/>
          <a:lstStyle/>
          <a:p>
            <a:endParaRPr lang="en-US" altLang="en-US" sz="3200"/>
          </a:p>
        </p:txBody>
      </p:sp>
      <p:sp>
        <p:nvSpPr>
          <p:cNvPr id="540675" name="Rectangle 3">
            <a:extLst>
              <a:ext uri="{FF2B5EF4-FFF2-40B4-BE49-F238E27FC236}">
                <a16:creationId xmlns:a16="http://schemas.microsoft.com/office/drawing/2014/main" id="{5407460B-AAA1-49B8-BB3C-D87631E68DCE}"/>
              </a:ext>
            </a:extLst>
          </p:cNvPr>
          <p:cNvSpPr>
            <a:spLocks noGrp="1" noChangeArrowheads="1"/>
          </p:cNvSpPr>
          <p:nvPr>
            <p:ph type="body" idx="1"/>
          </p:nvPr>
        </p:nvSpPr>
        <p:spPr>
          <a:xfrm>
            <a:off x="0" y="1600200"/>
            <a:ext cx="9144000" cy="5257800"/>
          </a:xfrm>
        </p:spPr>
        <p:txBody>
          <a:bodyPr/>
          <a:lstStyle/>
          <a:p>
            <a:pPr>
              <a:buFontTx/>
              <a:buNone/>
            </a:pPr>
            <a:endParaRPr lang="en-US" altLang="en-US"/>
          </a:p>
        </p:txBody>
      </p:sp>
      <p:pic>
        <p:nvPicPr>
          <p:cNvPr id="540676" name="Picture 4" descr="jesus bearing cross">
            <a:extLst>
              <a:ext uri="{FF2B5EF4-FFF2-40B4-BE49-F238E27FC236}">
                <a16:creationId xmlns:a16="http://schemas.microsoft.com/office/drawing/2014/main" id="{AE1A546F-359C-4653-947B-DC07001552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2971800" cy="2514600"/>
          </a:xfrm>
          <a:prstGeom prst="rect">
            <a:avLst/>
          </a:prstGeom>
          <a:noFill/>
          <a:extLst>
            <a:ext uri="{909E8E84-426E-40DD-AFC4-6F175D3DCCD1}">
              <a14:hiddenFill xmlns:a14="http://schemas.microsoft.com/office/drawing/2010/main">
                <a:solidFill>
                  <a:srgbClr val="FFFFFF"/>
                </a:solidFill>
              </a14:hiddenFill>
            </a:ext>
          </a:extLst>
        </p:spPr>
      </p:pic>
      <p:sp>
        <p:nvSpPr>
          <p:cNvPr id="540678" name="Rectangle 6">
            <a:extLst>
              <a:ext uri="{FF2B5EF4-FFF2-40B4-BE49-F238E27FC236}">
                <a16:creationId xmlns:a16="http://schemas.microsoft.com/office/drawing/2014/main" id="{920B6F0A-C71A-4D8E-B0E6-E7898C269BD1}"/>
              </a:ext>
            </a:extLst>
          </p:cNvPr>
          <p:cNvSpPr>
            <a:spLocks noChangeArrowheads="1"/>
          </p:cNvSpPr>
          <p:nvPr/>
        </p:nvSpPr>
        <p:spPr bwMode="auto">
          <a:xfrm>
            <a:off x="3429000" y="1752600"/>
            <a:ext cx="2667000" cy="762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1) </a:t>
            </a:r>
            <a:r>
              <a:rPr kumimoji="0" lang="en-US" altLang="en-US" sz="1600" b="1" i="0" u="none" strike="noStrike" kern="1200" cap="none" spc="0" normalizeH="0" baseline="0" noProof="0">
                <a:ln>
                  <a:noFill/>
                </a:ln>
                <a:solidFill>
                  <a:srgbClr val="FF0066"/>
                </a:solidFill>
                <a:effectLst/>
                <a:uLnTx/>
                <a:uFillTx/>
                <a:latin typeface="Arial" panose="020B0604020202020204" pitchFamily="34" charset="0"/>
                <a:ea typeface="+mn-ea"/>
                <a:cs typeface="+mn-cs"/>
              </a:rPr>
              <a:t>17-25</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The prospect of future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hostility: Persecution</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p:txBody>
      </p:sp>
      <p:pic>
        <p:nvPicPr>
          <p:cNvPr id="540680" name="Picture 8" descr="lepor">
            <a:extLst>
              <a:ext uri="{FF2B5EF4-FFF2-40B4-BE49-F238E27FC236}">
                <a16:creationId xmlns:a16="http://schemas.microsoft.com/office/drawing/2014/main" id="{8178D7DC-F114-4BDB-8651-69A2133C67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600200"/>
            <a:ext cx="2971800" cy="1981200"/>
          </a:xfrm>
          <a:prstGeom prst="rect">
            <a:avLst/>
          </a:prstGeom>
          <a:noFill/>
          <a:extLst>
            <a:ext uri="{909E8E84-426E-40DD-AFC4-6F175D3DCCD1}">
              <a14:hiddenFill xmlns:a14="http://schemas.microsoft.com/office/drawing/2010/main">
                <a:solidFill>
                  <a:srgbClr val="FFFFFF"/>
                </a:solidFill>
              </a14:hiddenFill>
            </a:ext>
          </a:extLst>
        </p:spPr>
      </p:pic>
      <p:sp>
        <p:nvSpPr>
          <p:cNvPr id="540681" name="Rectangle 9">
            <a:extLst>
              <a:ext uri="{FF2B5EF4-FFF2-40B4-BE49-F238E27FC236}">
                <a16:creationId xmlns:a16="http://schemas.microsoft.com/office/drawing/2014/main" id="{07FDA0FD-A868-4BD6-8BEA-CDABE4C72A77}"/>
              </a:ext>
            </a:extLst>
          </p:cNvPr>
          <p:cNvSpPr>
            <a:spLocks noChangeArrowheads="1"/>
          </p:cNvSpPr>
          <p:nvPr/>
        </p:nvSpPr>
        <p:spPr bwMode="auto">
          <a:xfrm>
            <a:off x="3200400" y="3429000"/>
            <a:ext cx="2819400" cy="914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2) </a:t>
            </a:r>
            <a:r>
              <a:rPr kumimoji="0" lang="en-US" altLang="en-US" sz="1600" b="1" i="0" u="none" strike="noStrike" kern="1200" cap="none" spc="0" normalizeH="0" baseline="0" noProof="0">
                <a:ln>
                  <a:noFill/>
                </a:ln>
                <a:solidFill>
                  <a:srgbClr val="FF0066"/>
                </a:solidFill>
                <a:effectLst/>
                <a:uLnTx/>
                <a:uFillTx/>
                <a:latin typeface="Arial" panose="020B0604020202020204" pitchFamily="34" charset="0"/>
                <a:ea typeface="+mn-ea"/>
                <a:cs typeface="+mn-cs"/>
              </a:rPr>
              <a:t>26-31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The proper reaction to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hostility is: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“to fear God”</a:t>
            </a:r>
          </a:p>
        </p:txBody>
      </p:sp>
      <p:sp>
        <p:nvSpPr>
          <p:cNvPr id="540683" name="Rectangle 11">
            <a:extLst>
              <a:ext uri="{FF2B5EF4-FFF2-40B4-BE49-F238E27FC236}">
                <a16:creationId xmlns:a16="http://schemas.microsoft.com/office/drawing/2014/main" id="{7A307264-C008-4B00-87C0-4B326586E66D}"/>
              </a:ext>
            </a:extLst>
          </p:cNvPr>
          <p:cNvSpPr>
            <a:spLocks noChangeArrowheads="1"/>
          </p:cNvSpPr>
          <p:nvPr/>
        </p:nvSpPr>
        <p:spPr bwMode="auto">
          <a:xfrm>
            <a:off x="3124200" y="4876800"/>
            <a:ext cx="2971800" cy="990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3) </a:t>
            </a:r>
            <a:r>
              <a:rPr kumimoji="0" lang="en-US" altLang="en-US" sz="1600" b="1" i="0" u="none" strike="noStrike" kern="1200" cap="none" spc="0" normalizeH="0" baseline="0" noProof="0">
                <a:ln>
                  <a:noFill/>
                </a:ln>
                <a:solidFill>
                  <a:srgbClr val="FF0066"/>
                </a:solidFill>
                <a:effectLst/>
                <a:uLnTx/>
                <a:uFillTx/>
                <a:latin typeface="Arial" panose="020B0604020202020204" pitchFamily="34" charset="0"/>
                <a:ea typeface="+mn-ea"/>
                <a:cs typeface="+mn-cs"/>
              </a:rPr>
              <a:t>32-42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Personal Choice: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Acknowledge Jesus or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Reject Jesus</a:t>
            </a:r>
          </a:p>
        </p:txBody>
      </p:sp>
      <p:sp>
        <p:nvSpPr>
          <p:cNvPr id="540685" name="Text Box 13">
            <a:extLst>
              <a:ext uri="{FF2B5EF4-FFF2-40B4-BE49-F238E27FC236}">
                <a16:creationId xmlns:a16="http://schemas.microsoft.com/office/drawing/2014/main" id="{09DB372A-3BFE-4A08-9E98-355498E1DB55}"/>
              </a:ext>
            </a:extLst>
          </p:cNvPr>
          <p:cNvSpPr txBox="1">
            <a:spLocks noChangeArrowheads="1"/>
          </p:cNvSpPr>
          <p:nvPr/>
        </p:nvSpPr>
        <p:spPr bwMode="auto">
          <a:xfrm>
            <a:off x="0" y="6400800"/>
            <a:ext cx="584948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1" u="none" strike="noStrike" kern="1200" cap="none" spc="0" normalizeH="0" baseline="0" noProof="0">
                <a:ln>
                  <a:noFill/>
                </a:ln>
                <a:solidFill>
                  <a:srgbClr val="000000"/>
                </a:solidFill>
                <a:effectLst/>
                <a:uLnTx/>
                <a:uFillTx/>
                <a:latin typeface="Arial" panose="020B0604020202020204" pitchFamily="34" charset="0"/>
                <a:ea typeface="+mn-ea"/>
                <a:cs typeface="+mn-cs"/>
              </a:rPr>
              <a:t>Craig L. Blomberg. Jesus and the Gospels: Additional Teaching of Jesus, 286</a:t>
            </a:r>
          </a:p>
        </p:txBody>
      </p:sp>
      <p:sp>
        <p:nvSpPr>
          <p:cNvPr id="540686" name="Line 14">
            <a:extLst>
              <a:ext uri="{FF2B5EF4-FFF2-40B4-BE49-F238E27FC236}">
                <a16:creationId xmlns:a16="http://schemas.microsoft.com/office/drawing/2014/main" id="{B25BEE68-FE7B-4EEE-819D-343593F0244F}"/>
              </a:ext>
            </a:extLst>
          </p:cNvPr>
          <p:cNvSpPr>
            <a:spLocks noChangeShapeType="1"/>
          </p:cNvSpPr>
          <p:nvPr/>
        </p:nvSpPr>
        <p:spPr bwMode="auto">
          <a:xfrm>
            <a:off x="0" y="6400800"/>
            <a:ext cx="2133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0687" name="Text Box 15">
            <a:extLst>
              <a:ext uri="{FF2B5EF4-FFF2-40B4-BE49-F238E27FC236}">
                <a16:creationId xmlns:a16="http://schemas.microsoft.com/office/drawing/2014/main" id="{A9F9D4CA-A72A-4C7D-BEE1-73169B7C4772}"/>
              </a:ext>
            </a:extLst>
          </p:cNvPr>
          <p:cNvSpPr txBox="1">
            <a:spLocks noChangeArrowheads="1"/>
          </p:cNvSpPr>
          <p:nvPr/>
        </p:nvSpPr>
        <p:spPr bwMode="auto">
          <a:xfrm>
            <a:off x="7146925" y="46085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0689" name="Text Box 17">
            <a:extLst>
              <a:ext uri="{FF2B5EF4-FFF2-40B4-BE49-F238E27FC236}">
                <a16:creationId xmlns:a16="http://schemas.microsoft.com/office/drawing/2014/main" id="{CDA1817E-A3B7-4D06-99E6-3CABAFE8D158}"/>
              </a:ext>
            </a:extLst>
          </p:cNvPr>
          <p:cNvSpPr txBox="1">
            <a:spLocks noChangeArrowheads="1"/>
          </p:cNvSpPr>
          <p:nvPr/>
        </p:nvSpPr>
        <p:spPr bwMode="auto">
          <a:xfrm>
            <a:off x="7299325" y="46085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40690" name="Picture 18" descr="BSNTT019">
            <a:extLst>
              <a:ext uri="{FF2B5EF4-FFF2-40B4-BE49-F238E27FC236}">
                <a16:creationId xmlns:a16="http://schemas.microsoft.com/office/drawing/2014/main" id="{59DB0C66-6FE2-4F95-9E67-E28CE2F84C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581400"/>
            <a:ext cx="3048000" cy="2895600"/>
          </a:xfrm>
          <a:prstGeom prst="rect">
            <a:avLst/>
          </a:prstGeom>
          <a:noFill/>
          <a:extLst>
            <a:ext uri="{909E8E84-426E-40DD-AFC4-6F175D3DCCD1}">
              <a14:hiddenFill xmlns:a14="http://schemas.microsoft.com/office/drawing/2010/main">
                <a:solidFill>
                  <a:srgbClr val="FFFFFF"/>
                </a:solidFill>
              </a14:hiddenFill>
            </a:ext>
          </a:extLst>
        </p:spPr>
      </p:pic>
      <p:sp>
        <p:nvSpPr>
          <p:cNvPr id="540691" name="Text Box 19">
            <a:extLst>
              <a:ext uri="{FF2B5EF4-FFF2-40B4-BE49-F238E27FC236}">
                <a16:creationId xmlns:a16="http://schemas.microsoft.com/office/drawing/2014/main" id="{F3879E24-7569-4430-943B-5E2DE3B01CEA}"/>
              </a:ext>
            </a:extLst>
          </p:cNvPr>
          <p:cNvSpPr txBox="1">
            <a:spLocks noChangeArrowheads="1"/>
          </p:cNvSpPr>
          <p:nvPr/>
        </p:nvSpPr>
        <p:spPr bwMode="auto">
          <a:xfrm>
            <a:off x="1431925" y="5141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0693" name="Text Box 21">
            <a:extLst>
              <a:ext uri="{FF2B5EF4-FFF2-40B4-BE49-F238E27FC236}">
                <a16:creationId xmlns:a16="http://schemas.microsoft.com/office/drawing/2014/main" id="{0E9939FA-5A0F-4E11-BE85-7A92EBEB17B1}"/>
              </a:ext>
            </a:extLst>
          </p:cNvPr>
          <p:cNvSpPr txBox="1">
            <a:spLocks noChangeArrowheads="1"/>
          </p:cNvSpPr>
          <p:nvPr/>
        </p:nvSpPr>
        <p:spPr bwMode="auto">
          <a:xfrm>
            <a:off x="1660525" y="5294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0695" name="Text Box 23">
            <a:extLst>
              <a:ext uri="{FF2B5EF4-FFF2-40B4-BE49-F238E27FC236}">
                <a16:creationId xmlns:a16="http://schemas.microsoft.com/office/drawing/2014/main" id="{A13D250A-77FB-4D0E-95B7-72D5D226E64F}"/>
              </a:ext>
            </a:extLst>
          </p:cNvPr>
          <p:cNvSpPr txBox="1">
            <a:spLocks noChangeArrowheads="1"/>
          </p:cNvSpPr>
          <p:nvPr/>
        </p:nvSpPr>
        <p:spPr bwMode="auto">
          <a:xfrm>
            <a:off x="1660525" y="5294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40696" name="Picture 24" descr="BSNBI060">
            <a:extLst>
              <a:ext uri="{FF2B5EF4-FFF2-40B4-BE49-F238E27FC236}">
                <a16:creationId xmlns:a16="http://schemas.microsoft.com/office/drawing/2014/main" id="{F5B585F8-9835-4EC6-9A18-E90ABF2D36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4114800"/>
            <a:ext cx="2014538" cy="2249488"/>
          </a:xfrm>
          <a:prstGeom prst="rect">
            <a:avLst/>
          </a:prstGeom>
          <a:noFill/>
          <a:extLst>
            <a:ext uri="{909E8E84-426E-40DD-AFC4-6F175D3DCCD1}">
              <a14:hiddenFill xmlns:a14="http://schemas.microsoft.com/office/drawing/2010/main">
                <a:solidFill>
                  <a:srgbClr val="FFFFFF"/>
                </a:solidFill>
              </a14:hiddenFill>
            </a:ext>
          </a:extLst>
        </p:spPr>
      </p:pic>
      <p:sp>
        <p:nvSpPr>
          <p:cNvPr id="540697" name="Rectangle 25">
            <a:extLst>
              <a:ext uri="{FF2B5EF4-FFF2-40B4-BE49-F238E27FC236}">
                <a16:creationId xmlns:a16="http://schemas.microsoft.com/office/drawing/2014/main" id="{074267A5-19B1-487A-A85A-955A341DB8B0}"/>
              </a:ext>
            </a:extLst>
          </p:cNvPr>
          <p:cNvSpPr>
            <a:spLocks noChangeArrowheads="1"/>
          </p:cNvSpPr>
          <p:nvPr/>
        </p:nvSpPr>
        <p:spPr bwMode="auto">
          <a:xfrm>
            <a:off x="457200" y="304800"/>
            <a:ext cx="8229600" cy="1143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Instructions regarding the future</a:t>
            </a:r>
            <a:br>
              <a:rPr kumimoji="0" lang="en-US" alt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mn-cs"/>
              </a:rPr>
            </a:br>
            <a:r>
              <a:rPr kumimoji="0" lang="en-US" alt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Matthew 10:17-42</a:t>
            </a:r>
          </a:p>
        </p:txBody>
      </p:sp>
    </p:spTree>
    <p:extLst>
      <p:ext uri="{BB962C8B-B14F-4D97-AF65-F5344CB8AC3E}">
        <p14:creationId xmlns:p14="http://schemas.microsoft.com/office/powerpoint/2010/main" val="2532324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withEffect" nodePh="1">
                                  <p:stCondLst>
                                    <p:cond delay="0"/>
                                  </p:stCondLst>
                                  <p:endCondLst>
                                    <p:cond evt="begin" delay="0">
                                      <p:tn val="5"/>
                                    </p:cond>
                                  </p:endCondLst>
                                  <p:childTnLst>
                                    <p:set>
                                      <p:cBhvr>
                                        <p:cTn id="6" dur="1" fill="hold">
                                          <p:stCondLst>
                                            <p:cond delay="0"/>
                                          </p:stCondLst>
                                        </p:cTn>
                                        <p:tgtEl>
                                          <p:spTgt spid="540674"/>
                                        </p:tgtEl>
                                        <p:attrNameLst>
                                          <p:attrName>style.visibility</p:attrName>
                                        </p:attrNameLst>
                                      </p:cBhvr>
                                      <p:to>
                                        <p:strVal val="visible"/>
                                      </p:to>
                                    </p:set>
                                    <p:animEffect transition="in" filter="slide(fromBottom)">
                                      <p:cBhvr>
                                        <p:cTn id="7" dur="500"/>
                                        <p:tgtEl>
                                          <p:spTgt spid="5406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540676"/>
                                        </p:tgtEl>
                                        <p:attrNameLst>
                                          <p:attrName>style.visibility</p:attrName>
                                        </p:attrNameLst>
                                      </p:cBhvr>
                                      <p:to>
                                        <p:strVal val="visible"/>
                                      </p:to>
                                    </p:set>
                                    <p:anim to="" calcmode="lin" valueType="num">
                                      <p:cBhvr>
                                        <p:cTn id="12" dur="1" fill="hold"/>
                                        <p:tgtEl>
                                          <p:spTgt spid="540676"/>
                                        </p:tgtEl>
                                        <p:attrNameLst>
                                          <p:attrName/>
                                        </p:attrNameLst>
                                      </p:cBhvr>
                                    </p:anim>
                                  </p:childTnLst>
                                </p:cTn>
                              </p:par>
                              <p:par>
                                <p:cTn id="13" presetID="39" presetClass="entr" presetSubtype="0" accel="100000" fill="hold" grpId="0" nodeType="withEffect">
                                  <p:stCondLst>
                                    <p:cond delay="0"/>
                                  </p:stCondLst>
                                  <p:childTnLst>
                                    <p:set>
                                      <p:cBhvr>
                                        <p:cTn id="14" dur="1" fill="hold">
                                          <p:stCondLst>
                                            <p:cond delay="0"/>
                                          </p:stCondLst>
                                        </p:cTn>
                                        <p:tgtEl>
                                          <p:spTgt spid="540678"/>
                                        </p:tgtEl>
                                        <p:attrNameLst>
                                          <p:attrName>style.visibility</p:attrName>
                                        </p:attrNameLst>
                                      </p:cBhvr>
                                      <p:to>
                                        <p:strVal val="visible"/>
                                      </p:to>
                                    </p:set>
                                    <p:anim calcmode="lin" valueType="num">
                                      <p:cBhvr>
                                        <p:cTn id="15" dur="500" fill="hold"/>
                                        <p:tgtEl>
                                          <p:spTgt spid="540678"/>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540678"/>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540678"/>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540678"/>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54" presetClass="entr" presetSubtype="0" accel="100000" fill="hold" nodeType="clickEffect">
                                  <p:stCondLst>
                                    <p:cond delay="0"/>
                                  </p:stCondLst>
                                  <p:childTnLst>
                                    <p:set>
                                      <p:cBhvr>
                                        <p:cTn id="22" dur="1" fill="hold">
                                          <p:stCondLst>
                                            <p:cond delay="0"/>
                                          </p:stCondLst>
                                        </p:cTn>
                                        <p:tgtEl>
                                          <p:spTgt spid="540680"/>
                                        </p:tgtEl>
                                        <p:attrNameLst>
                                          <p:attrName>style.visibility</p:attrName>
                                        </p:attrNameLst>
                                      </p:cBhvr>
                                      <p:to>
                                        <p:strVal val="visible"/>
                                      </p:to>
                                    </p:set>
                                    <p:anim calcmode="lin" valueType="num">
                                      <p:cBhvr>
                                        <p:cTn id="23" dur="500" fill="hold"/>
                                        <p:tgtEl>
                                          <p:spTgt spid="540680"/>
                                        </p:tgtEl>
                                        <p:attrNameLst>
                                          <p:attrName>ppt_w</p:attrName>
                                        </p:attrNameLst>
                                      </p:cBhvr>
                                      <p:tavLst>
                                        <p:tav tm="0">
                                          <p:val>
                                            <p:strVal val="#ppt_w*0.05"/>
                                          </p:val>
                                        </p:tav>
                                        <p:tav tm="100000">
                                          <p:val>
                                            <p:strVal val="#ppt_w"/>
                                          </p:val>
                                        </p:tav>
                                      </p:tavLst>
                                    </p:anim>
                                    <p:anim calcmode="lin" valueType="num">
                                      <p:cBhvr>
                                        <p:cTn id="24" dur="500" fill="hold"/>
                                        <p:tgtEl>
                                          <p:spTgt spid="540680"/>
                                        </p:tgtEl>
                                        <p:attrNameLst>
                                          <p:attrName>ppt_h</p:attrName>
                                        </p:attrNameLst>
                                      </p:cBhvr>
                                      <p:tavLst>
                                        <p:tav tm="0">
                                          <p:val>
                                            <p:strVal val="#ppt_h"/>
                                          </p:val>
                                        </p:tav>
                                        <p:tav tm="100000">
                                          <p:val>
                                            <p:strVal val="#ppt_h"/>
                                          </p:val>
                                        </p:tav>
                                      </p:tavLst>
                                    </p:anim>
                                    <p:anim calcmode="lin" valueType="num">
                                      <p:cBhvr>
                                        <p:cTn id="25" dur="500" fill="hold"/>
                                        <p:tgtEl>
                                          <p:spTgt spid="540680"/>
                                        </p:tgtEl>
                                        <p:attrNameLst>
                                          <p:attrName>ppt_x</p:attrName>
                                        </p:attrNameLst>
                                      </p:cBhvr>
                                      <p:tavLst>
                                        <p:tav tm="0">
                                          <p:val>
                                            <p:strVal val="#ppt_x-.2"/>
                                          </p:val>
                                        </p:tav>
                                        <p:tav tm="100000">
                                          <p:val>
                                            <p:strVal val="#ppt_x"/>
                                          </p:val>
                                        </p:tav>
                                      </p:tavLst>
                                    </p:anim>
                                    <p:anim calcmode="lin" valueType="num">
                                      <p:cBhvr>
                                        <p:cTn id="26" dur="500" fill="hold"/>
                                        <p:tgtEl>
                                          <p:spTgt spid="540680"/>
                                        </p:tgtEl>
                                        <p:attrNameLst>
                                          <p:attrName>ppt_y</p:attrName>
                                        </p:attrNameLst>
                                      </p:cBhvr>
                                      <p:tavLst>
                                        <p:tav tm="0">
                                          <p:val>
                                            <p:strVal val="#ppt_y"/>
                                          </p:val>
                                        </p:tav>
                                        <p:tav tm="100000">
                                          <p:val>
                                            <p:strVal val="#ppt_y"/>
                                          </p:val>
                                        </p:tav>
                                      </p:tavLst>
                                    </p:anim>
                                    <p:animEffect transition="in" filter="fade">
                                      <p:cBhvr>
                                        <p:cTn id="27" dur="500"/>
                                        <p:tgtEl>
                                          <p:spTgt spid="540680"/>
                                        </p:tgtEl>
                                      </p:cBhvr>
                                    </p:animEffect>
                                  </p:childTnLst>
                                </p:cTn>
                              </p:par>
                              <p:par>
                                <p:cTn id="28" presetID="54" presetClass="entr" presetSubtype="0" accel="100000" fill="hold" grpId="0" nodeType="withEffect">
                                  <p:stCondLst>
                                    <p:cond delay="0"/>
                                  </p:stCondLst>
                                  <p:childTnLst>
                                    <p:set>
                                      <p:cBhvr>
                                        <p:cTn id="29" dur="1" fill="hold">
                                          <p:stCondLst>
                                            <p:cond delay="0"/>
                                          </p:stCondLst>
                                        </p:cTn>
                                        <p:tgtEl>
                                          <p:spTgt spid="540681"/>
                                        </p:tgtEl>
                                        <p:attrNameLst>
                                          <p:attrName>style.visibility</p:attrName>
                                        </p:attrNameLst>
                                      </p:cBhvr>
                                      <p:to>
                                        <p:strVal val="visible"/>
                                      </p:to>
                                    </p:set>
                                    <p:anim calcmode="lin" valueType="num">
                                      <p:cBhvr>
                                        <p:cTn id="30" dur="500" fill="hold"/>
                                        <p:tgtEl>
                                          <p:spTgt spid="540681"/>
                                        </p:tgtEl>
                                        <p:attrNameLst>
                                          <p:attrName>ppt_w</p:attrName>
                                        </p:attrNameLst>
                                      </p:cBhvr>
                                      <p:tavLst>
                                        <p:tav tm="0">
                                          <p:val>
                                            <p:strVal val="#ppt_w*0.05"/>
                                          </p:val>
                                        </p:tav>
                                        <p:tav tm="100000">
                                          <p:val>
                                            <p:strVal val="#ppt_w"/>
                                          </p:val>
                                        </p:tav>
                                      </p:tavLst>
                                    </p:anim>
                                    <p:anim calcmode="lin" valueType="num">
                                      <p:cBhvr>
                                        <p:cTn id="31" dur="500" fill="hold"/>
                                        <p:tgtEl>
                                          <p:spTgt spid="540681"/>
                                        </p:tgtEl>
                                        <p:attrNameLst>
                                          <p:attrName>ppt_h</p:attrName>
                                        </p:attrNameLst>
                                      </p:cBhvr>
                                      <p:tavLst>
                                        <p:tav tm="0">
                                          <p:val>
                                            <p:strVal val="#ppt_h"/>
                                          </p:val>
                                        </p:tav>
                                        <p:tav tm="100000">
                                          <p:val>
                                            <p:strVal val="#ppt_h"/>
                                          </p:val>
                                        </p:tav>
                                      </p:tavLst>
                                    </p:anim>
                                    <p:anim calcmode="lin" valueType="num">
                                      <p:cBhvr>
                                        <p:cTn id="32" dur="500" fill="hold"/>
                                        <p:tgtEl>
                                          <p:spTgt spid="540681"/>
                                        </p:tgtEl>
                                        <p:attrNameLst>
                                          <p:attrName>ppt_x</p:attrName>
                                        </p:attrNameLst>
                                      </p:cBhvr>
                                      <p:tavLst>
                                        <p:tav tm="0">
                                          <p:val>
                                            <p:strVal val="#ppt_x-.2"/>
                                          </p:val>
                                        </p:tav>
                                        <p:tav tm="100000">
                                          <p:val>
                                            <p:strVal val="#ppt_x"/>
                                          </p:val>
                                        </p:tav>
                                      </p:tavLst>
                                    </p:anim>
                                    <p:anim calcmode="lin" valueType="num">
                                      <p:cBhvr>
                                        <p:cTn id="33" dur="500" fill="hold"/>
                                        <p:tgtEl>
                                          <p:spTgt spid="540681"/>
                                        </p:tgtEl>
                                        <p:attrNameLst>
                                          <p:attrName>ppt_y</p:attrName>
                                        </p:attrNameLst>
                                      </p:cBhvr>
                                      <p:tavLst>
                                        <p:tav tm="0">
                                          <p:val>
                                            <p:strVal val="#ppt_y"/>
                                          </p:val>
                                        </p:tav>
                                        <p:tav tm="100000">
                                          <p:val>
                                            <p:strVal val="#ppt_y"/>
                                          </p:val>
                                        </p:tav>
                                      </p:tavLst>
                                    </p:anim>
                                    <p:animEffect transition="in" filter="fade">
                                      <p:cBhvr>
                                        <p:cTn id="34" dur="500"/>
                                        <p:tgtEl>
                                          <p:spTgt spid="54068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4" presetClass="entr" presetSubtype="0" fill="hold" nodeType="clickEffect">
                                  <p:stCondLst>
                                    <p:cond delay="0"/>
                                  </p:stCondLst>
                                  <p:childTnLst>
                                    <p:set>
                                      <p:cBhvr>
                                        <p:cTn id="38" dur="1" fill="hold">
                                          <p:stCondLst>
                                            <p:cond delay="0"/>
                                          </p:stCondLst>
                                        </p:cTn>
                                        <p:tgtEl>
                                          <p:spTgt spid="540696"/>
                                        </p:tgtEl>
                                        <p:attrNameLst>
                                          <p:attrName>style.visibility</p:attrName>
                                        </p:attrNameLst>
                                      </p:cBhvr>
                                      <p:to>
                                        <p:strVal val="visible"/>
                                      </p:to>
                                    </p:set>
                                    <p:anim from="(-#ppt_w/2)" to="(#ppt_x)" calcmode="lin" valueType="num">
                                      <p:cBhvr>
                                        <p:cTn id="39" dur="600" fill="hold">
                                          <p:stCondLst>
                                            <p:cond delay="0"/>
                                          </p:stCondLst>
                                        </p:cTn>
                                        <p:tgtEl>
                                          <p:spTgt spid="540696"/>
                                        </p:tgtEl>
                                        <p:attrNameLst>
                                          <p:attrName>ppt_x</p:attrName>
                                        </p:attrNameLst>
                                      </p:cBhvr>
                                    </p:anim>
                                    <p:anim from="0" to="-1.0" calcmode="lin" valueType="num">
                                      <p:cBhvr>
                                        <p:cTn id="40" dur="200" decel="50000" autoRev="1" fill="hold">
                                          <p:stCondLst>
                                            <p:cond delay="600"/>
                                          </p:stCondLst>
                                        </p:cTn>
                                        <p:tgtEl>
                                          <p:spTgt spid="540696"/>
                                        </p:tgtEl>
                                        <p:attrNameLst>
                                          <p:attrName>xshear</p:attrName>
                                        </p:attrNameLst>
                                      </p:cBhvr>
                                    </p:anim>
                                    <p:animScale>
                                      <p:cBhvr>
                                        <p:cTn id="41" dur="200" decel="100000" autoRev="1" fill="hold">
                                          <p:stCondLst>
                                            <p:cond delay="600"/>
                                          </p:stCondLst>
                                        </p:cTn>
                                        <p:tgtEl>
                                          <p:spTgt spid="540696"/>
                                        </p:tgtEl>
                                      </p:cBhvr>
                                      <p:from x="100000" y="100000"/>
                                      <p:to x="80000" y="100000"/>
                                    </p:animScale>
                                    <p:anim by="(#ppt_h/3+#ppt_w*0.1)" calcmode="lin" valueType="num">
                                      <p:cBhvr additive="sum">
                                        <p:cTn id="42" dur="200" decel="100000" autoRev="1" fill="hold">
                                          <p:stCondLst>
                                            <p:cond delay="600"/>
                                          </p:stCondLst>
                                        </p:cTn>
                                        <p:tgtEl>
                                          <p:spTgt spid="540696"/>
                                        </p:tgtEl>
                                        <p:attrNameLst>
                                          <p:attrName>ppt_x</p:attrName>
                                        </p:attrNameLst>
                                      </p:cBhvr>
                                    </p:anim>
                                  </p:childTnLst>
                                </p:cTn>
                              </p:par>
                              <p:par>
                                <p:cTn id="43" presetID="15" presetClass="entr" presetSubtype="0" fill="hold" nodeType="withEffect">
                                  <p:stCondLst>
                                    <p:cond delay="0"/>
                                  </p:stCondLst>
                                  <p:childTnLst>
                                    <p:set>
                                      <p:cBhvr>
                                        <p:cTn id="44" dur="1" fill="hold">
                                          <p:stCondLst>
                                            <p:cond delay="0"/>
                                          </p:stCondLst>
                                        </p:cTn>
                                        <p:tgtEl>
                                          <p:spTgt spid="540690"/>
                                        </p:tgtEl>
                                        <p:attrNameLst>
                                          <p:attrName>style.visibility</p:attrName>
                                        </p:attrNameLst>
                                      </p:cBhvr>
                                      <p:to>
                                        <p:strVal val="visible"/>
                                      </p:to>
                                    </p:set>
                                    <p:anim calcmode="lin" valueType="num">
                                      <p:cBhvr>
                                        <p:cTn id="45" dur="1000" fill="hold"/>
                                        <p:tgtEl>
                                          <p:spTgt spid="540690"/>
                                        </p:tgtEl>
                                        <p:attrNameLst>
                                          <p:attrName>ppt_w</p:attrName>
                                        </p:attrNameLst>
                                      </p:cBhvr>
                                      <p:tavLst>
                                        <p:tav tm="0">
                                          <p:val>
                                            <p:fltVal val="0"/>
                                          </p:val>
                                        </p:tav>
                                        <p:tav tm="100000">
                                          <p:val>
                                            <p:strVal val="#ppt_w"/>
                                          </p:val>
                                        </p:tav>
                                      </p:tavLst>
                                    </p:anim>
                                    <p:anim calcmode="lin" valueType="num">
                                      <p:cBhvr>
                                        <p:cTn id="46" dur="1000" fill="hold"/>
                                        <p:tgtEl>
                                          <p:spTgt spid="540690"/>
                                        </p:tgtEl>
                                        <p:attrNameLst>
                                          <p:attrName>ppt_h</p:attrName>
                                        </p:attrNameLst>
                                      </p:cBhvr>
                                      <p:tavLst>
                                        <p:tav tm="0">
                                          <p:val>
                                            <p:fltVal val="0"/>
                                          </p:val>
                                        </p:tav>
                                        <p:tav tm="100000">
                                          <p:val>
                                            <p:strVal val="#ppt_h"/>
                                          </p:val>
                                        </p:tav>
                                      </p:tavLst>
                                    </p:anim>
                                    <p:anim calcmode="lin" valueType="num">
                                      <p:cBhvr>
                                        <p:cTn id="47" dur="1000" fill="hold"/>
                                        <p:tgtEl>
                                          <p:spTgt spid="540690"/>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540690"/>
                                        </p:tgtEl>
                                        <p:attrNameLst>
                                          <p:attrName>ppt_y</p:attrName>
                                        </p:attrNameLst>
                                      </p:cBhvr>
                                      <p:tavLst>
                                        <p:tav tm="0" fmla="#ppt_y+(sin(-2*pi*(1-$))*-#ppt_x+cos(-2*pi*(1-$))*(1-#ppt_y))*(1-$)">
                                          <p:val>
                                            <p:fltVal val="0"/>
                                          </p:val>
                                        </p:tav>
                                        <p:tav tm="100000">
                                          <p:val>
                                            <p:fltVal val="1"/>
                                          </p:val>
                                        </p:tav>
                                      </p:tavLst>
                                    </p:anim>
                                  </p:childTnLst>
                                </p:cTn>
                              </p:par>
                              <p:par>
                                <p:cTn id="49" presetID="37" presetClass="entr" presetSubtype="0" fill="hold" grpId="0" nodeType="withEffect">
                                  <p:stCondLst>
                                    <p:cond delay="0"/>
                                  </p:stCondLst>
                                  <p:childTnLst>
                                    <p:set>
                                      <p:cBhvr>
                                        <p:cTn id="50" dur="1" fill="hold">
                                          <p:stCondLst>
                                            <p:cond delay="0"/>
                                          </p:stCondLst>
                                        </p:cTn>
                                        <p:tgtEl>
                                          <p:spTgt spid="540683"/>
                                        </p:tgtEl>
                                        <p:attrNameLst>
                                          <p:attrName>style.visibility</p:attrName>
                                        </p:attrNameLst>
                                      </p:cBhvr>
                                      <p:to>
                                        <p:strVal val="visible"/>
                                      </p:to>
                                    </p:set>
                                    <p:animEffect transition="in" filter="fade">
                                      <p:cBhvr>
                                        <p:cTn id="51" dur="1000"/>
                                        <p:tgtEl>
                                          <p:spTgt spid="540683"/>
                                        </p:tgtEl>
                                      </p:cBhvr>
                                    </p:animEffect>
                                    <p:anim calcmode="lin" valueType="num">
                                      <p:cBhvr>
                                        <p:cTn id="52" dur="1000" fill="hold"/>
                                        <p:tgtEl>
                                          <p:spTgt spid="540683"/>
                                        </p:tgtEl>
                                        <p:attrNameLst>
                                          <p:attrName>ppt_x</p:attrName>
                                        </p:attrNameLst>
                                      </p:cBhvr>
                                      <p:tavLst>
                                        <p:tav tm="0">
                                          <p:val>
                                            <p:strVal val="#ppt_x"/>
                                          </p:val>
                                        </p:tav>
                                        <p:tav tm="100000">
                                          <p:val>
                                            <p:strVal val="#ppt_x"/>
                                          </p:val>
                                        </p:tav>
                                      </p:tavLst>
                                    </p:anim>
                                    <p:anim calcmode="lin" valueType="num">
                                      <p:cBhvr>
                                        <p:cTn id="53" dur="900" decel="100000" fill="hold"/>
                                        <p:tgtEl>
                                          <p:spTgt spid="540683"/>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54068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74" grpId="0"/>
      <p:bldP spid="540678" grpId="0" animBg="1"/>
      <p:bldP spid="540681" grpId="0" animBg="1"/>
      <p:bldP spid="540683" grpId="0" animBg="1"/>
    </p:bld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9" name="Rectangle 5">
            <a:extLst>
              <a:ext uri="{FF2B5EF4-FFF2-40B4-BE49-F238E27FC236}">
                <a16:creationId xmlns:a16="http://schemas.microsoft.com/office/drawing/2014/main" id="{7107438D-115B-4E85-9CAA-D84DBFB2F8D1}"/>
              </a:ext>
            </a:extLst>
          </p:cNvPr>
          <p:cNvSpPr>
            <a:spLocks noChangeArrowheads="1"/>
          </p:cNvSpPr>
          <p:nvPr/>
        </p:nvSpPr>
        <p:spPr bwMode="auto">
          <a:xfrm>
            <a:off x="2438400" y="228600"/>
            <a:ext cx="4267200" cy="1098550"/>
          </a:xfrm>
          <a:prstGeom prst="rect">
            <a:avLst/>
          </a:prstGeom>
          <a:solidFill>
            <a:srgbClr val="FF0000">
              <a:alpha val="71001"/>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a:ln>
                  <a:noFill/>
                </a:ln>
                <a:solidFill>
                  <a:schemeClr val="bg1"/>
                </a:solidFill>
                <a:effectLst/>
                <a:uLnTx/>
                <a:uFillTx/>
                <a:latin typeface="Arial" panose="020B0604020202020204" pitchFamily="34" charset="0"/>
                <a:ea typeface="+mn-ea"/>
                <a:cs typeface="+mn-cs"/>
              </a:rPr>
              <a:t> </a:t>
            </a:r>
            <a:r>
              <a:rPr kumimoji="0" lang="en-US" altLang="en-US" sz="6600" b="1" i="0" u="none" strike="noStrike" kern="1200" cap="none" spc="0" normalizeH="0" baseline="0" noProof="0">
                <a:ln>
                  <a:noFill/>
                </a:ln>
                <a:solidFill>
                  <a:schemeClr val="bg1"/>
                </a:solidFill>
                <a:effectLst/>
                <a:uLnTx/>
                <a:uFillTx/>
                <a:latin typeface="Arial" panose="020B0604020202020204" pitchFamily="34" charset="0"/>
                <a:ea typeface="+mn-ea"/>
                <a:cs typeface="+mn-cs"/>
              </a:rPr>
              <a:t>Principle</a:t>
            </a:r>
          </a:p>
        </p:txBody>
      </p:sp>
      <p:sp>
        <p:nvSpPr>
          <p:cNvPr id="610311" name="Rectangle 7">
            <a:extLst>
              <a:ext uri="{FF2B5EF4-FFF2-40B4-BE49-F238E27FC236}">
                <a16:creationId xmlns:a16="http://schemas.microsoft.com/office/drawing/2014/main" id="{CEAC0E45-015C-47F4-8A94-E81B8670AA80}"/>
              </a:ext>
            </a:extLst>
          </p:cNvPr>
          <p:cNvSpPr>
            <a:spLocks noChangeArrowheads="1"/>
          </p:cNvSpPr>
          <p:nvPr/>
        </p:nvSpPr>
        <p:spPr bwMode="auto">
          <a:xfrm>
            <a:off x="228600" y="1600200"/>
            <a:ext cx="8678863" cy="1373188"/>
          </a:xfrm>
          <a:prstGeom prst="rect">
            <a:avLst/>
          </a:prstGeom>
          <a:solidFill>
            <a:srgbClr val="FFFF00">
              <a:alpha val="71001"/>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Jesus never guaranteed disciples (or 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that there would not be hardship, difficulties,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problems, and persecution etc. in their ministry, rather</a:t>
            </a:r>
          </a:p>
        </p:txBody>
      </p:sp>
      <p:sp>
        <p:nvSpPr>
          <p:cNvPr id="610313" name="Text Box 9">
            <a:extLst>
              <a:ext uri="{FF2B5EF4-FFF2-40B4-BE49-F238E27FC236}">
                <a16:creationId xmlns:a16="http://schemas.microsoft.com/office/drawing/2014/main" id="{86624FC0-C118-4F0B-8013-7D6F936032A9}"/>
              </a:ext>
            </a:extLst>
          </p:cNvPr>
          <p:cNvSpPr txBox="1">
            <a:spLocks noChangeArrowheads="1"/>
          </p:cNvSpPr>
          <p:nvPr/>
        </p:nvSpPr>
        <p:spPr bwMode="auto">
          <a:xfrm>
            <a:off x="3505200" y="3733800"/>
            <a:ext cx="22621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You will be…</a:t>
            </a:r>
          </a:p>
        </p:txBody>
      </p:sp>
      <p:pic>
        <p:nvPicPr>
          <p:cNvPr id="610314" name="Picture 10" descr="The image “http://www.lastditcheffort.org/~adam/FFIB/illustrations/V23960.1.JPEG” cannot be displayed, because it contains errors.">
            <a:extLst>
              <a:ext uri="{FF2B5EF4-FFF2-40B4-BE49-F238E27FC236}">
                <a16:creationId xmlns:a16="http://schemas.microsoft.com/office/drawing/2014/main" id="{845CF78E-545C-4C80-8180-EE32EC874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3124200"/>
            <a:ext cx="2362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0315" name="Text Box 11">
            <a:extLst>
              <a:ext uri="{FF2B5EF4-FFF2-40B4-BE49-F238E27FC236}">
                <a16:creationId xmlns:a16="http://schemas.microsoft.com/office/drawing/2014/main" id="{9D77D0B7-55CF-4F4C-B9FD-C34C4FD14305}"/>
              </a:ext>
            </a:extLst>
          </p:cNvPr>
          <p:cNvSpPr txBox="1">
            <a:spLocks noChangeArrowheads="1"/>
          </p:cNvSpPr>
          <p:nvPr/>
        </p:nvSpPr>
        <p:spPr bwMode="auto">
          <a:xfrm>
            <a:off x="1066800" y="3733800"/>
            <a:ext cx="12954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0066"/>
                </a:solidFill>
                <a:effectLst/>
                <a:uLnTx/>
                <a:uFillTx/>
                <a:latin typeface="Arial" panose="020B0604020202020204" pitchFamily="34" charset="0"/>
                <a:ea typeface="+mn-ea"/>
                <a:cs typeface="+mn-cs"/>
              </a:rPr>
              <a:t>B</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0066"/>
                </a:solidFill>
                <a:effectLst/>
                <a:uLnTx/>
                <a:uFillTx/>
                <a:latin typeface="Arial" panose="020B0604020202020204" pitchFamily="34" charset="0"/>
                <a:ea typeface="+mn-ea"/>
                <a:cs typeface="+mn-cs"/>
              </a:rPr>
              <a:t>U</a:t>
            </a: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0066"/>
                </a:solidFill>
                <a:effectLst/>
                <a:uLnTx/>
                <a:uFillTx/>
                <a:latin typeface="Arial" panose="020B0604020202020204" pitchFamily="34" charset="0"/>
                <a:ea typeface="+mn-ea"/>
                <a:cs typeface="+mn-cs"/>
              </a:rPr>
              <a:t>T</a:t>
            </a:r>
          </a:p>
        </p:txBody>
      </p:sp>
      <p:sp>
        <p:nvSpPr>
          <p:cNvPr id="610316" name="Line 12">
            <a:extLst>
              <a:ext uri="{FF2B5EF4-FFF2-40B4-BE49-F238E27FC236}">
                <a16:creationId xmlns:a16="http://schemas.microsoft.com/office/drawing/2014/main" id="{EAF51C04-C358-4B8E-9FD2-62E679680E2F}"/>
              </a:ext>
            </a:extLst>
          </p:cNvPr>
          <p:cNvSpPr>
            <a:spLocks noChangeShapeType="1"/>
          </p:cNvSpPr>
          <p:nvPr/>
        </p:nvSpPr>
        <p:spPr bwMode="auto">
          <a:xfrm>
            <a:off x="1219200" y="5257800"/>
            <a:ext cx="838200" cy="4572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0322" name="Text Box 18">
            <a:extLst>
              <a:ext uri="{FF2B5EF4-FFF2-40B4-BE49-F238E27FC236}">
                <a16:creationId xmlns:a16="http://schemas.microsoft.com/office/drawing/2014/main" id="{7EFC761F-CDB4-4639-86C6-6ECFEBC7EF03}"/>
              </a:ext>
            </a:extLst>
          </p:cNvPr>
          <p:cNvSpPr txBox="1">
            <a:spLocks noChangeArrowheads="1"/>
          </p:cNvSpPr>
          <p:nvPr/>
        </p:nvSpPr>
        <p:spPr bwMode="auto">
          <a:xfrm>
            <a:off x="0" y="5562600"/>
            <a:ext cx="9144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“…but the Spirit of your Father speaking through you”</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lang="en-US" altLang="en-US" sz="2800">
                <a:solidFill>
                  <a:srgbClr val="0000CC"/>
                </a:solidFill>
                <a:latin typeface="Arial" panose="020B0604020202020204" pitchFamily="34" charset="0"/>
              </a:rPr>
              <a:t>Matthew 10:</a:t>
            </a:r>
            <a:r>
              <a:rPr kumimoji="0" lang="en-US" altLang="en-US" sz="2800" b="0" i="0" u="none" strike="noStrike" kern="1200" cap="none" spc="0" normalizeH="0" baseline="0" noProof="0">
                <a:ln>
                  <a:noFill/>
                </a:ln>
                <a:solidFill>
                  <a:srgbClr val="0000CC"/>
                </a:solidFill>
                <a:effectLst/>
                <a:uLnTx/>
                <a:uFillTx/>
                <a:latin typeface="Arial" panose="020B0604020202020204" pitchFamily="34" charset="0"/>
                <a:ea typeface="+mn-ea"/>
                <a:cs typeface="+mn-cs"/>
              </a:rPr>
              <a:t>20 (NIV)</a:t>
            </a:r>
          </a:p>
        </p:txBody>
      </p:sp>
    </p:spTree>
    <p:extLst>
      <p:ext uri="{BB962C8B-B14F-4D97-AF65-F5344CB8AC3E}">
        <p14:creationId xmlns:p14="http://schemas.microsoft.com/office/powerpoint/2010/main" val="22919410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withEffect">
                                  <p:stCondLst>
                                    <p:cond delay="0"/>
                                  </p:stCondLst>
                                  <p:childTnLst>
                                    <p:set>
                                      <p:cBhvr>
                                        <p:cTn id="6" dur="1" fill="hold">
                                          <p:stCondLst>
                                            <p:cond delay="0"/>
                                          </p:stCondLst>
                                        </p:cTn>
                                        <p:tgtEl>
                                          <p:spTgt spid="610309"/>
                                        </p:tgtEl>
                                        <p:attrNameLst>
                                          <p:attrName>style.visibility</p:attrName>
                                        </p:attrNameLst>
                                      </p:cBhvr>
                                      <p:to>
                                        <p:strVal val="visible"/>
                                      </p:to>
                                    </p:set>
                                    <p:animEffect transition="in" filter="slide(fromBottom)">
                                      <p:cBhvr>
                                        <p:cTn id="7" dur="500"/>
                                        <p:tgtEl>
                                          <p:spTgt spid="6103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610311"/>
                                        </p:tgtEl>
                                        <p:attrNameLst>
                                          <p:attrName>style.visibility</p:attrName>
                                        </p:attrNameLst>
                                      </p:cBhvr>
                                      <p:to>
                                        <p:strVal val="visible"/>
                                      </p:to>
                                    </p:set>
                                    <p:anim calcmode="lin" valueType="num">
                                      <p:cBhvr>
                                        <p:cTn id="12" dur="1000" fill="hold"/>
                                        <p:tgtEl>
                                          <p:spTgt spid="610311"/>
                                        </p:tgtEl>
                                        <p:attrNameLst>
                                          <p:attrName>ppt_w</p:attrName>
                                        </p:attrNameLst>
                                      </p:cBhvr>
                                      <p:tavLst>
                                        <p:tav tm="0">
                                          <p:val>
                                            <p:fltVal val="0"/>
                                          </p:val>
                                        </p:tav>
                                        <p:tav tm="100000">
                                          <p:val>
                                            <p:strVal val="#ppt_w"/>
                                          </p:val>
                                        </p:tav>
                                      </p:tavLst>
                                    </p:anim>
                                    <p:anim calcmode="lin" valueType="num">
                                      <p:cBhvr>
                                        <p:cTn id="13" dur="1000" fill="hold"/>
                                        <p:tgtEl>
                                          <p:spTgt spid="610311"/>
                                        </p:tgtEl>
                                        <p:attrNameLst>
                                          <p:attrName>ppt_h</p:attrName>
                                        </p:attrNameLst>
                                      </p:cBhvr>
                                      <p:tavLst>
                                        <p:tav tm="0">
                                          <p:val>
                                            <p:fltVal val="0"/>
                                          </p:val>
                                        </p:tav>
                                        <p:tav tm="100000">
                                          <p:val>
                                            <p:strVal val="#ppt_h"/>
                                          </p:val>
                                        </p:tav>
                                      </p:tavLst>
                                    </p:anim>
                                    <p:anim calcmode="lin" valueType="num">
                                      <p:cBhvr>
                                        <p:cTn id="14" dur="1000" fill="hold"/>
                                        <p:tgtEl>
                                          <p:spTgt spid="610311"/>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610311"/>
                                        </p:tgtEl>
                                        <p:attrNameLst>
                                          <p:attrName>ppt_y</p:attrName>
                                        </p:attrNameLst>
                                      </p:cBhvr>
                                      <p:tavLst>
                                        <p:tav tm="0" fmla="#ppt_y+(sin(-2*pi*(1-$))*-#ppt_x+cos(-2*pi*(1-$))*(1-#ppt_y))*(1-$)">
                                          <p:val>
                                            <p:fltVal val="0"/>
                                          </p:val>
                                        </p:tav>
                                        <p:tav tm="100000">
                                          <p:val>
                                            <p:fltVal val="1"/>
                                          </p:val>
                                        </p:tav>
                                      </p:tavLst>
                                    </p:anim>
                                  </p:childTnLst>
                                </p:cTn>
                              </p:par>
                            </p:childTnLst>
                          </p:cTn>
                        </p:par>
                        <p:par>
                          <p:cTn id="16" fill="hold" nodeType="afterGroup">
                            <p:stCondLst>
                              <p:cond delay="1000"/>
                            </p:stCondLst>
                            <p:childTnLst>
                              <p:par>
                                <p:cTn id="17" presetID="30" presetClass="emph" presetSubtype="0" fill="hold" grpId="1" nodeType="afterEffect">
                                  <p:stCondLst>
                                    <p:cond delay="0"/>
                                  </p:stCondLst>
                                  <p:childTnLst>
                                    <p:animClr clrSpc="hsl" dir="cw">
                                      <p:cBhvr override="childStyle">
                                        <p:cTn id="18" dur="500" fill="hold"/>
                                        <p:tgtEl>
                                          <p:spTgt spid="610311"/>
                                        </p:tgtEl>
                                        <p:attrNameLst>
                                          <p:attrName>style.color</p:attrName>
                                        </p:attrNameLst>
                                      </p:cBhvr>
                                      <p:by>
                                        <p:hsl h="0" s="12549" l="25098"/>
                                      </p:by>
                                    </p:animClr>
                                    <p:animClr clrSpc="hsl" dir="cw">
                                      <p:cBhvr>
                                        <p:cTn id="19" dur="500" fill="hold"/>
                                        <p:tgtEl>
                                          <p:spTgt spid="610311"/>
                                        </p:tgtEl>
                                        <p:attrNameLst>
                                          <p:attrName>fillcolor</p:attrName>
                                        </p:attrNameLst>
                                      </p:cBhvr>
                                      <p:by>
                                        <p:hsl h="0" s="12549" l="25098"/>
                                      </p:by>
                                    </p:animClr>
                                    <p:animClr clrSpc="hsl" dir="cw">
                                      <p:cBhvr>
                                        <p:cTn id="20" dur="500" fill="hold"/>
                                        <p:tgtEl>
                                          <p:spTgt spid="610311"/>
                                        </p:tgtEl>
                                        <p:attrNameLst>
                                          <p:attrName>stroke.color</p:attrName>
                                        </p:attrNameLst>
                                      </p:cBhvr>
                                      <p:by>
                                        <p:hsl h="0" s="12549" l="25098"/>
                                      </p:by>
                                    </p:animClr>
                                    <p:set>
                                      <p:cBhvr>
                                        <p:cTn id="21" dur="500" fill="hold"/>
                                        <p:tgtEl>
                                          <p:spTgt spid="610311"/>
                                        </p:tgtEl>
                                        <p:attrNameLst>
                                          <p:attrName>fill.type</p:attrName>
                                        </p:attrNameLst>
                                      </p:cBhvr>
                                      <p:to>
                                        <p:strVal val="solid"/>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7" presetClass="entr" presetSubtype="4" fill="hold" grpId="0" nodeType="clickEffect">
                                  <p:stCondLst>
                                    <p:cond delay="0"/>
                                  </p:stCondLst>
                                  <p:childTnLst>
                                    <p:set>
                                      <p:cBhvr>
                                        <p:cTn id="25" dur="1" fill="hold">
                                          <p:stCondLst>
                                            <p:cond delay="0"/>
                                          </p:stCondLst>
                                        </p:cTn>
                                        <p:tgtEl>
                                          <p:spTgt spid="610313"/>
                                        </p:tgtEl>
                                        <p:attrNameLst>
                                          <p:attrName>style.visibility</p:attrName>
                                        </p:attrNameLst>
                                      </p:cBhvr>
                                      <p:to>
                                        <p:strVal val="visible"/>
                                      </p:to>
                                    </p:set>
                                    <p:anim calcmode="lin" valueType="num">
                                      <p:cBhvr additive="base">
                                        <p:cTn id="26" dur="500" fill="hold"/>
                                        <p:tgtEl>
                                          <p:spTgt spid="610313"/>
                                        </p:tgtEl>
                                        <p:attrNameLst>
                                          <p:attrName>ppt_x</p:attrName>
                                        </p:attrNameLst>
                                      </p:cBhvr>
                                      <p:tavLst>
                                        <p:tav tm="0">
                                          <p:val>
                                            <p:strVal val="#ppt_x"/>
                                          </p:val>
                                        </p:tav>
                                        <p:tav tm="100000">
                                          <p:val>
                                            <p:strVal val="#ppt_x"/>
                                          </p:val>
                                        </p:tav>
                                      </p:tavLst>
                                    </p:anim>
                                    <p:anim calcmode="lin" valueType="num">
                                      <p:cBhvr additive="base">
                                        <p:cTn id="27" dur="500" fill="hold"/>
                                        <p:tgtEl>
                                          <p:spTgt spid="610313"/>
                                        </p:tgtEl>
                                        <p:attrNameLst>
                                          <p:attrName>ppt_y</p:attrName>
                                        </p:attrNameLst>
                                      </p:cBhvr>
                                      <p:tavLst>
                                        <p:tav tm="0">
                                          <p:val>
                                            <p:strVal val="1+#ppt_h/2"/>
                                          </p:val>
                                        </p:tav>
                                        <p:tav tm="100000">
                                          <p:val>
                                            <p:strVal val="#ppt_y"/>
                                          </p:val>
                                        </p:tav>
                                      </p:tavLst>
                                    </p:anim>
                                  </p:childTnLst>
                                </p:cTn>
                              </p:par>
                              <p:par>
                                <p:cTn id="28" presetID="35" presetClass="entr" presetSubtype="0" fill="hold" nodeType="withEffect">
                                  <p:stCondLst>
                                    <p:cond delay="0"/>
                                  </p:stCondLst>
                                  <p:childTnLst>
                                    <p:set>
                                      <p:cBhvr>
                                        <p:cTn id="29" dur="1" fill="hold">
                                          <p:stCondLst>
                                            <p:cond delay="0"/>
                                          </p:stCondLst>
                                        </p:cTn>
                                        <p:tgtEl>
                                          <p:spTgt spid="610314"/>
                                        </p:tgtEl>
                                        <p:attrNameLst>
                                          <p:attrName>style.visibility</p:attrName>
                                        </p:attrNameLst>
                                      </p:cBhvr>
                                      <p:to>
                                        <p:strVal val="visible"/>
                                      </p:to>
                                    </p:set>
                                    <p:animEffect transition="in" filter="fade">
                                      <p:cBhvr>
                                        <p:cTn id="30" dur="3000"/>
                                        <p:tgtEl>
                                          <p:spTgt spid="610314"/>
                                        </p:tgtEl>
                                      </p:cBhvr>
                                    </p:animEffect>
                                    <p:anim calcmode="lin" valueType="num">
                                      <p:cBhvr>
                                        <p:cTn id="31" dur="3000" fill="hold"/>
                                        <p:tgtEl>
                                          <p:spTgt spid="610314"/>
                                        </p:tgtEl>
                                        <p:attrNameLst>
                                          <p:attrName>style.rotation</p:attrName>
                                        </p:attrNameLst>
                                      </p:cBhvr>
                                      <p:tavLst>
                                        <p:tav tm="0">
                                          <p:val>
                                            <p:fltVal val="720"/>
                                          </p:val>
                                        </p:tav>
                                        <p:tav tm="100000">
                                          <p:val>
                                            <p:fltVal val="0"/>
                                          </p:val>
                                        </p:tav>
                                      </p:tavLst>
                                    </p:anim>
                                    <p:anim calcmode="lin" valueType="num">
                                      <p:cBhvr>
                                        <p:cTn id="32" dur="3000" fill="hold"/>
                                        <p:tgtEl>
                                          <p:spTgt spid="610314"/>
                                        </p:tgtEl>
                                        <p:attrNameLst>
                                          <p:attrName>ppt_h</p:attrName>
                                        </p:attrNameLst>
                                      </p:cBhvr>
                                      <p:tavLst>
                                        <p:tav tm="0">
                                          <p:val>
                                            <p:fltVal val="0"/>
                                          </p:val>
                                        </p:tav>
                                        <p:tav tm="100000">
                                          <p:val>
                                            <p:strVal val="#ppt_h"/>
                                          </p:val>
                                        </p:tav>
                                      </p:tavLst>
                                    </p:anim>
                                    <p:anim calcmode="lin" valueType="num">
                                      <p:cBhvr>
                                        <p:cTn id="33" dur="3000" fill="hold"/>
                                        <p:tgtEl>
                                          <p:spTgt spid="610314"/>
                                        </p:tgtEl>
                                        <p:attrNameLst>
                                          <p:attrName>ppt_w</p:attrName>
                                        </p:attrNameLst>
                                      </p:cBhvr>
                                      <p:tavLst>
                                        <p:tav tm="0">
                                          <p:val>
                                            <p:fltVal val="0"/>
                                          </p:val>
                                        </p:tav>
                                        <p:tav tm="100000">
                                          <p:val>
                                            <p:strVal val="#ppt_w"/>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38" presetClass="entr" presetSubtype="0" accel="50000" fill="hold" grpId="0" nodeType="clickEffect">
                                  <p:stCondLst>
                                    <p:cond delay="0"/>
                                  </p:stCondLst>
                                  <p:iterate type="lt">
                                    <p:tmPct val="50000"/>
                                  </p:iterate>
                                  <p:childTnLst>
                                    <p:set>
                                      <p:cBhvr>
                                        <p:cTn id="37" dur="1" fill="hold">
                                          <p:stCondLst>
                                            <p:cond delay="0"/>
                                          </p:stCondLst>
                                        </p:cTn>
                                        <p:tgtEl>
                                          <p:spTgt spid="610315"/>
                                        </p:tgtEl>
                                        <p:attrNameLst>
                                          <p:attrName>style.visibility</p:attrName>
                                        </p:attrNameLst>
                                      </p:cBhvr>
                                      <p:to>
                                        <p:strVal val="visible"/>
                                      </p:to>
                                    </p:set>
                                    <p:set>
                                      <p:cBhvr>
                                        <p:cTn id="38" dur="455" fill="hold">
                                          <p:stCondLst>
                                            <p:cond delay="0"/>
                                          </p:stCondLst>
                                        </p:cTn>
                                        <p:tgtEl>
                                          <p:spTgt spid="610315"/>
                                        </p:tgtEl>
                                        <p:attrNameLst>
                                          <p:attrName>style.rotation</p:attrName>
                                        </p:attrNameLst>
                                      </p:cBhvr>
                                      <p:to>
                                        <p:strVal val="-45.0"/>
                                      </p:to>
                                    </p:set>
                                    <p:anim calcmode="lin" valueType="num">
                                      <p:cBhvr>
                                        <p:cTn id="39" dur="455" fill="hold">
                                          <p:stCondLst>
                                            <p:cond delay="455"/>
                                          </p:stCondLst>
                                        </p:cTn>
                                        <p:tgtEl>
                                          <p:spTgt spid="610315"/>
                                        </p:tgtEl>
                                        <p:attrNameLst>
                                          <p:attrName>style.rotation</p:attrName>
                                        </p:attrNameLst>
                                      </p:cBhvr>
                                      <p:tavLst>
                                        <p:tav tm="0">
                                          <p:val>
                                            <p:fltVal val="-45"/>
                                          </p:val>
                                        </p:tav>
                                        <p:tav tm="69900">
                                          <p:val>
                                            <p:fltVal val="45"/>
                                          </p:val>
                                        </p:tav>
                                        <p:tav tm="100000">
                                          <p:val>
                                            <p:fltVal val="0"/>
                                          </p:val>
                                        </p:tav>
                                      </p:tavLst>
                                    </p:anim>
                                    <p:anim calcmode="lin" valueType="num">
                                      <p:cBhvr>
                                        <p:cTn id="40" dur="455" fill="hold">
                                          <p:stCondLst>
                                            <p:cond delay="0"/>
                                          </p:stCondLst>
                                        </p:cTn>
                                        <p:tgtEl>
                                          <p:spTgt spid="610315"/>
                                        </p:tgtEl>
                                        <p:attrNameLst>
                                          <p:attrName>ppt_y</p:attrName>
                                        </p:attrNameLst>
                                      </p:cBhvr>
                                      <p:tavLst>
                                        <p:tav tm="0">
                                          <p:val>
                                            <p:strVal val="#ppt_y-1"/>
                                          </p:val>
                                        </p:tav>
                                        <p:tav tm="100000">
                                          <p:val>
                                            <p:strVal val="#ppt_y-(0.354*#ppt_w-0.172*#ppt_h)"/>
                                          </p:val>
                                        </p:tav>
                                      </p:tavLst>
                                    </p:anim>
                                    <p:anim calcmode="lin" valueType="num">
                                      <p:cBhvr>
                                        <p:cTn id="41" dur="156" decel="50000" autoRev="1" fill="hold">
                                          <p:stCondLst>
                                            <p:cond delay="455"/>
                                          </p:stCondLst>
                                        </p:cTn>
                                        <p:tgtEl>
                                          <p:spTgt spid="610315"/>
                                        </p:tgtEl>
                                        <p:attrNameLst>
                                          <p:attrName>ppt_y</p:attrName>
                                        </p:attrNameLst>
                                      </p:cBhvr>
                                      <p:tavLst>
                                        <p:tav tm="0">
                                          <p:val>
                                            <p:strVal val="#ppt_y-(0.354*#ppt_w-0.172*#ppt_h)"/>
                                          </p:val>
                                        </p:tav>
                                        <p:tav tm="100000">
                                          <p:val>
                                            <p:strVal val="#ppt_y-(0.354*#ppt_w-0.172*#ppt_h)-#ppt_h/2"/>
                                          </p:val>
                                        </p:tav>
                                      </p:tavLst>
                                    </p:anim>
                                    <p:anim calcmode="lin" valueType="num">
                                      <p:cBhvr>
                                        <p:cTn id="42" dur="136" fill="hold">
                                          <p:stCondLst>
                                            <p:cond delay="864"/>
                                          </p:stCondLst>
                                        </p:cTn>
                                        <p:tgtEl>
                                          <p:spTgt spid="610315"/>
                                        </p:tgtEl>
                                        <p:attrNameLst>
                                          <p:attrName>ppt_y</p:attrName>
                                        </p:attrNameLst>
                                      </p:cBhvr>
                                      <p:tavLst>
                                        <p:tav tm="0">
                                          <p:val>
                                            <p:strVal val="#ppt_y-(0.354*#ppt_w-0.172*#ppt_h)"/>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610322"/>
                                        </p:tgtEl>
                                        <p:attrNameLst>
                                          <p:attrName>style.visibility</p:attrName>
                                        </p:attrNameLst>
                                      </p:cBhvr>
                                      <p:to>
                                        <p:strVal val="visible"/>
                                      </p:to>
                                    </p:set>
                                    <p:animEffect transition="in" filter="slide(fromBottom)">
                                      <p:cBhvr>
                                        <p:cTn id="47" dur="500"/>
                                        <p:tgtEl>
                                          <p:spTgt spid="610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0309" grpId="0" animBg="1"/>
      <p:bldP spid="610311" grpId="0" animBg="1"/>
      <p:bldP spid="610311" grpId="1" animBg="1"/>
      <p:bldP spid="610313" grpId="0"/>
      <p:bldP spid="610315" grpId="0"/>
      <p:bldP spid="610322" grpId="0"/>
    </p:bldLst>
  </p:timing>
</p:sld>
</file>

<file path=ppt/slides/slide2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01474"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2075"/>
            <a:ext cx="9144000" cy="6067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1475" name="Rectangle 2"/>
          <p:cNvSpPr>
            <a:spLocks noGrp="1" noChangeArrowheads="1"/>
          </p:cNvSpPr>
          <p:nvPr>
            <p:ph type="title" idx="4294967295"/>
          </p:nvPr>
        </p:nvSpPr>
        <p:spPr>
          <a:xfrm>
            <a:off x="-26988" y="6021388"/>
            <a:ext cx="9145588" cy="792162"/>
          </a:xfrm>
        </p:spPr>
        <p:txBody>
          <a:bodyPr/>
          <a:lstStyle/>
          <a:p>
            <a:r>
              <a:rPr lang="en-US" sz="3600" b="1">
                <a:solidFill>
                  <a:schemeClr val="bg1"/>
                </a:solidFill>
                <a:latin typeface="Arial" charset="0"/>
                <a:ea typeface="ＭＳ Ｐゴシック" charset="0"/>
                <a:cs typeface="ＭＳ Ｐゴシック" charset="0"/>
              </a:rPr>
              <a:t>Jesus promised family opposition</a:t>
            </a:r>
          </a:p>
        </p:txBody>
      </p:sp>
      <p:sp>
        <p:nvSpPr>
          <p:cNvPr id="5" name="Rectangle 2"/>
          <p:cNvSpPr txBox="1">
            <a:spLocks noChangeArrowheads="1"/>
          </p:cNvSpPr>
          <p:nvPr/>
        </p:nvSpPr>
        <p:spPr bwMode="auto">
          <a:xfrm>
            <a:off x="-3175" y="115888"/>
            <a:ext cx="9147175" cy="540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30000" noProof="0">
                <a:ln>
                  <a:noFill/>
                </a:ln>
                <a:solidFill>
                  <a:srgbClr val="FFFFFF"/>
                </a:solidFill>
                <a:effectLst>
                  <a:glow rad="152400">
                    <a:srgbClr val="000000"/>
                  </a:glow>
                </a:effectLst>
                <a:uLnTx/>
                <a:uFillTx/>
                <a:latin typeface="Arial" charset="0"/>
                <a:ea typeface="ＭＳ Ｐゴシック" charset="0"/>
                <a:cs typeface="ＭＳ Ｐゴシック" charset="0"/>
              </a:rPr>
              <a:t>34</a:t>
            </a:r>
            <a:r>
              <a:rPr kumimoji="0" lang="en-US"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t>"Don</a:t>
            </a:r>
            <a:r>
              <a:rPr kumimoji="0" lang="mr-IN"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t>t imagine that I came to bring peace to the earth! </a:t>
            </a:r>
            <a:br>
              <a:rPr kumimoji="0" lang="en-US"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br>
            <a:r>
              <a:rPr kumimoji="0" lang="en-US"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t>I came not to bring peace, but a sword.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30000" noProof="0">
                <a:ln>
                  <a:noFill/>
                </a:ln>
                <a:solidFill>
                  <a:srgbClr val="FFFFFF"/>
                </a:solidFill>
                <a:effectLst>
                  <a:glow rad="152400">
                    <a:srgbClr val="000000"/>
                  </a:glow>
                </a:effectLst>
                <a:uLnTx/>
                <a:uFillTx/>
                <a:latin typeface="Arial" charset="0"/>
                <a:ea typeface="ＭＳ Ｐゴシック" charset="0"/>
                <a:cs typeface="ＭＳ Ｐゴシック" charset="0"/>
              </a:rPr>
              <a:t>35</a:t>
            </a:r>
            <a:r>
              <a:rPr kumimoji="0" lang="en-US"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t>I have come to set </a:t>
            </a:r>
            <a:br>
              <a:rPr kumimoji="0" lang="en-US"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br>
            <a:r>
              <a:rPr kumimoji="0" lang="en-US"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t>a man against his father, </a:t>
            </a:r>
            <a:br>
              <a:rPr kumimoji="0" lang="en-US"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br>
            <a:r>
              <a:rPr kumimoji="0" lang="en-US"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t>a daughter against her mother, </a:t>
            </a:r>
            <a:br>
              <a:rPr kumimoji="0" lang="en-US"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br>
            <a:r>
              <a:rPr kumimoji="0" lang="en-US"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t>and a daughter-in-law against her mother-in-law.</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30000" noProof="0">
                <a:ln>
                  <a:noFill/>
                </a:ln>
                <a:solidFill>
                  <a:srgbClr val="FFFFFF"/>
                </a:solidFill>
                <a:effectLst>
                  <a:glow rad="152400">
                    <a:srgbClr val="000000"/>
                  </a:glow>
                </a:effectLst>
                <a:uLnTx/>
                <a:uFillTx/>
                <a:latin typeface="Arial" charset="0"/>
                <a:ea typeface="ＭＳ Ｐゴシック" charset="0"/>
                <a:cs typeface="ＭＳ Ｐゴシック" charset="0"/>
              </a:rPr>
              <a:t>36</a:t>
            </a:r>
            <a:r>
              <a:rPr kumimoji="0" lang="en-US"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t>Your enemies will be right in your own household!" (Matt. 10:34-36 </a:t>
            </a:r>
            <a:r>
              <a:rPr kumimoji="0" lang="en-US" sz="32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t>NLT</a:t>
            </a:r>
            <a:r>
              <a:rPr kumimoji="0" lang="en-US"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40" name="Rectangle 4">
            <a:extLst>
              <a:ext uri="{FF2B5EF4-FFF2-40B4-BE49-F238E27FC236}">
                <a16:creationId xmlns:a16="http://schemas.microsoft.com/office/drawing/2014/main" id="{0CC60154-FB43-4BF4-A94E-8FB49640FD0A}"/>
              </a:ext>
            </a:extLst>
          </p:cNvPr>
          <p:cNvSpPr>
            <a:spLocks noGrp="1" noChangeArrowheads="1"/>
          </p:cNvSpPr>
          <p:nvPr>
            <p:ph type="title"/>
          </p:nvPr>
        </p:nvSpPr>
        <p:spPr>
          <a:solidFill>
            <a:srgbClr val="FF0000">
              <a:alpha val="25999"/>
            </a:srgbClr>
          </a:solidFill>
          <a:ln/>
        </p:spPr>
        <p:txBody>
          <a:bodyPr/>
          <a:lstStyle/>
          <a:p>
            <a:r>
              <a:rPr lang="en-US" altLang="en-US"/>
              <a:t>Message: Matt. 10:5-42</a:t>
            </a:r>
          </a:p>
        </p:txBody>
      </p:sp>
      <p:sp>
        <p:nvSpPr>
          <p:cNvPr id="526341" name="Rectangle 5">
            <a:extLst>
              <a:ext uri="{FF2B5EF4-FFF2-40B4-BE49-F238E27FC236}">
                <a16:creationId xmlns:a16="http://schemas.microsoft.com/office/drawing/2014/main" id="{4B4AE392-11F2-4D94-B098-D07F65BC3B62}"/>
              </a:ext>
            </a:extLst>
          </p:cNvPr>
          <p:cNvSpPr>
            <a:spLocks noChangeArrowheads="1"/>
          </p:cNvSpPr>
          <p:nvPr/>
        </p:nvSpPr>
        <p:spPr bwMode="auto">
          <a:xfrm>
            <a:off x="2057400" y="1447800"/>
            <a:ext cx="5029200" cy="838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As you go, preach this message: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a:t>
            </a: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US" altLang="en-US" sz="2400" b="1" i="0" u="none" strike="noStrike" kern="1200" cap="none" spc="0" normalizeH="0" baseline="0" noProof="0">
                <a:ln>
                  <a:noFill/>
                </a:ln>
                <a:solidFill>
                  <a:srgbClr val="FF0066"/>
                </a:solidFill>
                <a:effectLst/>
                <a:uLnTx/>
                <a:uFillTx/>
                <a:latin typeface="Arial" panose="020B0604020202020204" pitchFamily="34" charset="0"/>
                <a:ea typeface="+mn-ea"/>
                <a:cs typeface="+mn-cs"/>
              </a:rPr>
              <a:t>kingdom</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of God is near” (vs. 7)</a:t>
            </a:r>
          </a:p>
        </p:txBody>
      </p:sp>
      <p:sp>
        <p:nvSpPr>
          <p:cNvPr id="526343" name="Text Box 7">
            <a:extLst>
              <a:ext uri="{FF2B5EF4-FFF2-40B4-BE49-F238E27FC236}">
                <a16:creationId xmlns:a16="http://schemas.microsoft.com/office/drawing/2014/main" id="{744ADD6A-970B-4D22-A991-D3F66AD577B5}"/>
              </a:ext>
            </a:extLst>
          </p:cNvPr>
          <p:cNvSpPr txBox="1">
            <a:spLocks noChangeArrowheads="1"/>
          </p:cNvSpPr>
          <p:nvPr/>
        </p:nvSpPr>
        <p:spPr bwMode="auto">
          <a:xfrm>
            <a:off x="4648200" y="2971800"/>
            <a:ext cx="2152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1</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the act of ruling</a:t>
            </a:r>
          </a:p>
        </p:txBody>
      </p:sp>
      <p:sp>
        <p:nvSpPr>
          <p:cNvPr id="526344" name="Text Box 8">
            <a:extLst>
              <a:ext uri="{FF2B5EF4-FFF2-40B4-BE49-F238E27FC236}">
                <a16:creationId xmlns:a16="http://schemas.microsoft.com/office/drawing/2014/main" id="{2DE5AEA3-5AEB-459E-A780-FE6AD54ED123}"/>
              </a:ext>
            </a:extLst>
          </p:cNvPr>
          <p:cNvSpPr txBox="1">
            <a:spLocks noChangeArrowheads="1"/>
          </p:cNvSpPr>
          <p:nvPr/>
        </p:nvSpPr>
        <p:spPr bwMode="auto">
          <a:xfrm>
            <a:off x="4876800" y="3352800"/>
            <a:ext cx="3689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1" u="none" strike="noStrike" kern="1200" cap="none" spc="0" normalizeH="0" baseline="0" noProof="0">
                <a:ln>
                  <a:noFill/>
                </a:ln>
                <a:solidFill>
                  <a:srgbClr val="000000"/>
                </a:solidFill>
                <a:effectLst/>
                <a:uLnTx/>
                <a:uFillTx/>
                <a:latin typeface="Arial" panose="020B0604020202020204" pitchFamily="34" charset="0"/>
                <a:ea typeface="+mn-ea"/>
                <a:cs typeface="+mn-cs"/>
              </a:rPr>
              <a:t>kingship, royal power, royal rule</a:t>
            </a:r>
          </a:p>
        </p:txBody>
      </p:sp>
      <p:sp>
        <p:nvSpPr>
          <p:cNvPr id="526345" name="Text Box 9">
            <a:extLst>
              <a:ext uri="{FF2B5EF4-FFF2-40B4-BE49-F238E27FC236}">
                <a16:creationId xmlns:a16="http://schemas.microsoft.com/office/drawing/2014/main" id="{053E26C9-782F-4361-B650-0F5216B08230}"/>
              </a:ext>
            </a:extLst>
          </p:cNvPr>
          <p:cNvSpPr txBox="1">
            <a:spLocks noChangeArrowheads="1"/>
          </p:cNvSpPr>
          <p:nvPr/>
        </p:nvSpPr>
        <p:spPr bwMode="auto">
          <a:xfrm>
            <a:off x="4876800" y="3657600"/>
            <a:ext cx="4108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1" u="none" strike="noStrike" kern="1200" cap="none" spc="0" normalizeH="0" baseline="0" noProof="0">
                <a:ln>
                  <a:noFill/>
                </a:ln>
                <a:solidFill>
                  <a:srgbClr val="000000"/>
                </a:solidFill>
                <a:effectLst/>
                <a:uLnTx/>
                <a:uFillTx/>
                <a:latin typeface="Arial" panose="020B0604020202020204" pitchFamily="34" charset="0"/>
                <a:ea typeface="+mn-ea"/>
                <a:cs typeface="+mn-cs"/>
              </a:rPr>
              <a:t>the royal reign </a:t>
            </a: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of God</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(usually rendered ‘kingdom of God)</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p:txBody>
      </p:sp>
      <p:sp>
        <p:nvSpPr>
          <p:cNvPr id="526346" name="Text Box 10">
            <a:extLst>
              <a:ext uri="{FF2B5EF4-FFF2-40B4-BE49-F238E27FC236}">
                <a16:creationId xmlns:a16="http://schemas.microsoft.com/office/drawing/2014/main" id="{71F7F195-ACAE-4C8A-A2B4-7CC3B32B72DC}"/>
              </a:ext>
            </a:extLst>
          </p:cNvPr>
          <p:cNvSpPr txBox="1">
            <a:spLocks noChangeArrowheads="1"/>
          </p:cNvSpPr>
          <p:nvPr/>
        </p:nvSpPr>
        <p:spPr bwMode="auto">
          <a:xfrm>
            <a:off x="4572000" y="4267200"/>
            <a:ext cx="457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2. territory ruled by a king, </a:t>
            </a:r>
            <a:r>
              <a:rPr kumimoji="0" lang="en-US" altLang="en-US" sz="1800" b="1" i="1" u="none" strike="noStrike" kern="1200" cap="none" spc="0" normalizeH="0" baseline="0" noProof="0">
                <a:ln>
                  <a:noFill/>
                </a:ln>
                <a:solidFill>
                  <a:srgbClr val="000000"/>
                </a:solidFill>
                <a:effectLst/>
                <a:uLnTx/>
                <a:uFillTx/>
                <a:latin typeface="Arial" panose="020B0604020202020204" pitchFamily="34" charset="0"/>
                <a:ea typeface="+mn-ea"/>
                <a:cs typeface="+mn-cs"/>
              </a:rPr>
              <a:t>kingdom</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p:txBody>
      </p:sp>
      <p:sp>
        <p:nvSpPr>
          <p:cNvPr id="526347" name="Text Box 11">
            <a:extLst>
              <a:ext uri="{FF2B5EF4-FFF2-40B4-BE49-F238E27FC236}">
                <a16:creationId xmlns:a16="http://schemas.microsoft.com/office/drawing/2014/main" id="{4E436CE5-F7D3-4F53-9F18-3D9F96F35D88}"/>
              </a:ext>
            </a:extLst>
          </p:cNvPr>
          <p:cNvSpPr txBox="1">
            <a:spLocks noChangeArrowheads="1"/>
          </p:cNvSpPr>
          <p:nvPr/>
        </p:nvSpPr>
        <p:spPr bwMode="auto">
          <a:xfrm>
            <a:off x="4495800" y="2362200"/>
            <a:ext cx="30495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Rounded MT Bold" panose="020F0704030504030204" pitchFamily="34" charset="0"/>
                <a:ea typeface="+mn-ea"/>
                <a:cs typeface="+mn-cs"/>
              </a:rPr>
              <a:t>Kingdom of God means</a:t>
            </a:r>
            <a:r>
              <a:rPr kumimoji="0" lang="en-US" altLang="en-US" sz="1800" b="1" i="0" u="none" strike="noStrike" kern="1200" cap="none" spc="0" normalizeH="0" baseline="0" noProof="0">
                <a:ln>
                  <a:noFill/>
                </a:ln>
                <a:solidFill>
                  <a:srgbClr val="000000"/>
                </a:solidFill>
                <a:effectLst/>
                <a:uLnTx/>
                <a:uFillTx/>
                <a:latin typeface="PCSB Greek Outline" pitchFamily="34" charset="0"/>
                <a:ea typeface="+mn-ea"/>
                <a:cs typeface="+mn-cs"/>
              </a:rPr>
              <a:t>     </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26348" name="Rectangle 12">
            <a:extLst>
              <a:ext uri="{FF2B5EF4-FFF2-40B4-BE49-F238E27FC236}">
                <a16:creationId xmlns:a16="http://schemas.microsoft.com/office/drawing/2014/main" id="{3AB73E83-21F1-4532-A5EA-2555D707966C}"/>
              </a:ext>
            </a:extLst>
          </p:cNvPr>
          <p:cNvSpPr>
            <a:spLocks noChangeArrowheads="1"/>
          </p:cNvSpPr>
          <p:nvPr/>
        </p:nvSpPr>
        <p:spPr bwMode="auto">
          <a:xfrm>
            <a:off x="304800" y="6248400"/>
            <a:ext cx="1752600" cy="381000"/>
          </a:xfrm>
          <a:prstGeom prst="rect">
            <a:avLst/>
          </a:prstGeom>
          <a:solidFill>
            <a:srgbClr val="FFFF00">
              <a:alpha val="73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BibleWorks 6</a:t>
            </a:r>
          </a:p>
        </p:txBody>
      </p:sp>
      <p:grpSp>
        <p:nvGrpSpPr>
          <p:cNvPr id="2" name="Content Placeholder 526349">
            <a:extLst>
              <a:ext uri="{FF2B5EF4-FFF2-40B4-BE49-F238E27FC236}">
                <a16:creationId xmlns:a16="http://schemas.microsoft.com/office/drawing/2014/main" id="{D8FE0D57-9E4C-4DF7-B50C-4DBF116292BB}"/>
              </a:ext>
            </a:extLst>
          </p:cNvPr>
          <p:cNvGrpSpPr>
            <a:grpSpLocks noChangeAspect="1"/>
          </p:cNvGrpSpPr>
          <p:nvPr/>
        </p:nvGrpSpPr>
        <p:grpSpPr bwMode="auto">
          <a:xfrm>
            <a:off x="228600" y="3505200"/>
            <a:ext cx="3886200" cy="2209800"/>
            <a:chOff x="288" y="192"/>
            <a:chExt cx="2880" cy="720"/>
          </a:xfrm>
        </p:grpSpPr>
        <p:cxnSp>
          <p:nvCxnSpPr>
            <p:cNvPr id="1028" name="_s1028">
              <a:extLst>
                <a:ext uri="{FF2B5EF4-FFF2-40B4-BE49-F238E27FC236}">
                  <a16:creationId xmlns:a16="http://schemas.microsoft.com/office/drawing/2014/main" id="{DF867B03-7CB0-48D3-AED5-9A2AB53AB1BB}"/>
                </a:ext>
              </a:extLst>
            </p:cNvPr>
            <p:cNvCxnSpPr>
              <a:cxnSpLocks noChangeShapeType="1"/>
              <a:stCxn id="6" idx="0"/>
              <a:endCxn id="3" idx="2"/>
            </p:cNvCxnSpPr>
            <p:nvPr/>
          </p:nvCxnSpPr>
          <p:spPr bwMode="auto">
            <a:xfrm rot="5400000" flipH="1">
              <a:off x="2160" y="48"/>
              <a:ext cx="144" cy="1008"/>
            </a:xfrm>
            <a:prstGeom prst="bentConnector3">
              <a:avLst>
                <a:gd name="adj1" fmla="val 9861"/>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029" name="_s1029">
              <a:extLst>
                <a:ext uri="{FF2B5EF4-FFF2-40B4-BE49-F238E27FC236}">
                  <a16:creationId xmlns:a16="http://schemas.microsoft.com/office/drawing/2014/main" id="{91E2591E-D015-4AA8-8985-F93129CB66FD}"/>
                </a:ext>
              </a:extLst>
            </p:cNvPr>
            <p:cNvCxnSpPr>
              <a:cxnSpLocks noChangeShapeType="1"/>
              <a:stCxn id="5" idx="0"/>
              <a:endCxn id="3" idx="2"/>
            </p:cNvCxnSpPr>
            <p:nvPr/>
          </p:nvCxnSpPr>
          <p:spPr bwMode="auto">
            <a:xfrm rot="16200000">
              <a:off x="1657" y="551"/>
              <a:ext cx="144" cy="1"/>
            </a:xfrm>
            <a:prstGeom prst="straightConnector1">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030" name="_s1030">
              <a:extLst>
                <a:ext uri="{FF2B5EF4-FFF2-40B4-BE49-F238E27FC236}">
                  <a16:creationId xmlns:a16="http://schemas.microsoft.com/office/drawing/2014/main" id="{2C943AD5-ADBB-4F08-84FA-E02FB0C84469}"/>
                </a:ext>
              </a:extLst>
            </p:cNvPr>
            <p:cNvCxnSpPr>
              <a:cxnSpLocks noChangeShapeType="1"/>
              <a:stCxn id="4" idx="0"/>
              <a:endCxn id="3" idx="2"/>
            </p:cNvCxnSpPr>
            <p:nvPr/>
          </p:nvCxnSpPr>
          <p:spPr bwMode="auto">
            <a:xfrm rot="16200000">
              <a:off x="1152" y="48"/>
              <a:ext cx="144" cy="1008"/>
            </a:xfrm>
            <a:prstGeom prst="bentConnector3">
              <a:avLst>
                <a:gd name="adj1" fmla="val 9861"/>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3" name="_s1031">
              <a:extLst>
                <a:ext uri="{FF2B5EF4-FFF2-40B4-BE49-F238E27FC236}">
                  <a16:creationId xmlns:a16="http://schemas.microsoft.com/office/drawing/2014/main" id="{9D72445B-8DD4-4420-82D6-9293F40864EE}"/>
                </a:ext>
              </a:extLst>
            </p:cNvPr>
            <p:cNvSpPr>
              <a:spLocks noChangeArrowheads="1"/>
            </p:cNvSpPr>
            <p:nvPr/>
          </p:nvSpPr>
          <p:spPr bwMode="auto">
            <a:xfrm>
              <a:off x="1296" y="192"/>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Arial" panose="020B0604020202020204" pitchFamily="34" charset="0"/>
                </a:rPr>
                <a:t>kingdom</a:t>
              </a:r>
            </a:p>
          </p:txBody>
        </p:sp>
        <p:sp>
          <p:nvSpPr>
            <p:cNvPr id="4" name="_s1032">
              <a:extLst>
                <a:ext uri="{FF2B5EF4-FFF2-40B4-BE49-F238E27FC236}">
                  <a16:creationId xmlns:a16="http://schemas.microsoft.com/office/drawing/2014/main" id="{B1AD5CE8-90E5-4692-875B-D2BCE478B512}"/>
                </a:ext>
              </a:extLst>
            </p:cNvPr>
            <p:cNvSpPr>
              <a:spLocks noChangeArrowheads="1"/>
            </p:cNvSpPr>
            <p:nvPr/>
          </p:nvSpPr>
          <p:spPr bwMode="auto">
            <a:xfrm>
              <a:off x="288" y="624"/>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Arial" panose="020B0604020202020204" pitchFamily="34" charset="0"/>
                </a:rPr>
                <a:t>Country</a:t>
              </a:r>
            </a:p>
          </p:txBody>
        </p:sp>
        <p:sp>
          <p:nvSpPr>
            <p:cNvPr id="5" name="_s1033">
              <a:extLst>
                <a:ext uri="{FF2B5EF4-FFF2-40B4-BE49-F238E27FC236}">
                  <a16:creationId xmlns:a16="http://schemas.microsoft.com/office/drawing/2014/main" id="{8C2D0EB3-6D09-4E1E-9BD0-DB5F073CB476}"/>
                </a:ext>
              </a:extLst>
            </p:cNvPr>
            <p:cNvSpPr>
              <a:spLocks noChangeArrowheads="1"/>
            </p:cNvSpPr>
            <p:nvPr/>
          </p:nvSpPr>
          <p:spPr bwMode="auto">
            <a:xfrm>
              <a:off x="1296" y="624"/>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Arial" panose="020B0604020202020204" pitchFamily="34" charset="0"/>
                </a:rPr>
                <a:t>King</a:t>
              </a:r>
            </a:p>
          </p:txBody>
        </p:sp>
        <p:sp>
          <p:nvSpPr>
            <p:cNvPr id="6" name="_s1034">
              <a:extLst>
                <a:ext uri="{FF2B5EF4-FFF2-40B4-BE49-F238E27FC236}">
                  <a16:creationId xmlns:a16="http://schemas.microsoft.com/office/drawing/2014/main" id="{3AAD0071-ECB2-48B7-9873-C14655694FC3}"/>
                </a:ext>
              </a:extLst>
            </p:cNvPr>
            <p:cNvSpPr>
              <a:spLocks noChangeArrowheads="1"/>
            </p:cNvSpPr>
            <p:nvPr/>
          </p:nvSpPr>
          <p:spPr bwMode="auto">
            <a:xfrm>
              <a:off x="2304" y="624"/>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Arial" panose="020B0604020202020204" pitchFamily="34" charset="0"/>
                </a:rPr>
                <a:t>People</a:t>
              </a:r>
            </a:p>
          </p:txBody>
        </p:sp>
      </p:grpSp>
      <p:sp>
        <p:nvSpPr>
          <p:cNvPr id="526360" name="Text Box 24">
            <a:extLst>
              <a:ext uri="{FF2B5EF4-FFF2-40B4-BE49-F238E27FC236}">
                <a16:creationId xmlns:a16="http://schemas.microsoft.com/office/drawing/2014/main" id="{C81156A8-EBB6-4C83-9E51-0CDC8C663868}"/>
              </a:ext>
            </a:extLst>
          </p:cNvPr>
          <p:cNvSpPr txBox="1">
            <a:spLocks noChangeArrowheads="1"/>
          </p:cNvSpPr>
          <p:nvPr/>
        </p:nvSpPr>
        <p:spPr bwMode="auto">
          <a:xfrm>
            <a:off x="0" y="2667000"/>
            <a:ext cx="455542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 components of a kingdom</a:t>
            </a:r>
          </a:p>
        </p:txBody>
      </p:sp>
      <p:sp>
        <p:nvSpPr>
          <p:cNvPr id="526364" name="Rectangle 28">
            <a:extLst>
              <a:ext uri="{FF2B5EF4-FFF2-40B4-BE49-F238E27FC236}">
                <a16:creationId xmlns:a16="http://schemas.microsoft.com/office/drawing/2014/main" id="{FE7725BE-C3D6-4E81-A3E6-9EC2FB2E78BE}"/>
              </a:ext>
            </a:extLst>
          </p:cNvPr>
          <p:cNvSpPr>
            <a:spLocks noChangeArrowheads="1"/>
          </p:cNvSpPr>
          <p:nvPr/>
        </p:nvSpPr>
        <p:spPr bwMode="auto">
          <a:xfrm>
            <a:off x="4330700" y="4876800"/>
            <a:ext cx="4813300" cy="1800225"/>
          </a:xfrm>
          <a:prstGeom prst="rect">
            <a:avLst/>
          </a:prstGeom>
          <a:solidFill>
            <a:schemeClr val="accent6">
              <a:lumMod val="50000"/>
              <a:alpha val="67999"/>
            </a:schemeClr>
          </a:solidFill>
          <a:ln>
            <a:noFill/>
          </a:ln>
          <a:effec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chemeClr val="bg1"/>
                </a:solidFill>
                <a:effectLst/>
                <a:uLnTx/>
                <a:uFillTx/>
                <a:latin typeface="Arial" panose="020B0604020202020204" pitchFamily="34" charset="0"/>
                <a:ea typeface="+mn-ea"/>
                <a:cs typeface="+mn-cs"/>
              </a:rPr>
              <a:t>Be prepared! The reign and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chemeClr val="bg1"/>
                </a:solidFill>
                <a:effectLst/>
                <a:uLnTx/>
                <a:uFillTx/>
                <a:latin typeface="Arial" panose="020B0604020202020204" pitchFamily="34" charset="0"/>
                <a:ea typeface="+mn-ea"/>
                <a:cs typeface="+mn-cs"/>
              </a:rPr>
              <a:t> ruling power of God is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chemeClr val="bg1"/>
                </a:solidFill>
                <a:effectLst/>
                <a:uLnTx/>
                <a:uFillTx/>
                <a:latin typeface="Arial" panose="020B0604020202020204" pitchFamily="34" charset="0"/>
                <a:ea typeface="+mn-ea"/>
                <a:cs typeface="+mn-cs"/>
              </a:rPr>
              <a:t>near because the King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chemeClr val="bg1"/>
                </a:solidFill>
                <a:effectLst/>
                <a:uLnTx/>
                <a:uFillTx/>
                <a:latin typeface="Arial" panose="020B0604020202020204" pitchFamily="34" charset="0"/>
                <a:ea typeface="+mn-ea"/>
                <a:cs typeface="+mn-cs"/>
              </a:rPr>
              <a:t>(Jesus) is coming soon. </a:t>
            </a:r>
          </a:p>
        </p:txBody>
      </p:sp>
    </p:spTree>
    <p:extLst>
      <p:ext uri="{BB962C8B-B14F-4D97-AF65-F5344CB8AC3E}">
        <p14:creationId xmlns:p14="http://schemas.microsoft.com/office/powerpoint/2010/main" val="21170215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26341"/>
                                        </p:tgtEl>
                                        <p:attrNameLst>
                                          <p:attrName>style.visibility</p:attrName>
                                        </p:attrNameLst>
                                      </p:cBhvr>
                                      <p:to>
                                        <p:strVal val="visible"/>
                                      </p:to>
                                    </p:set>
                                    <p:anim calcmode="lin" valueType="num">
                                      <p:cBhvr>
                                        <p:cTn id="7" dur="1000" fill="hold"/>
                                        <p:tgtEl>
                                          <p:spTgt spid="526341"/>
                                        </p:tgtEl>
                                        <p:attrNameLst>
                                          <p:attrName>ppt_x</p:attrName>
                                        </p:attrNameLst>
                                      </p:cBhvr>
                                      <p:tavLst>
                                        <p:tav tm="0">
                                          <p:val>
                                            <p:strVal val="#ppt_x-.2"/>
                                          </p:val>
                                        </p:tav>
                                        <p:tav tm="100000">
                                          <p:val>
                                            <p:strVal val="#ppt_x"/>
                                          </p:val>
                                        </p:tav>
                                      </p:tavLst>
                                    </p:anim>
                                    <p:anim calcmode="lin" valueType="num">
                                      <p:cBhvr>
                                        <p:cTn id="8" dur="1000" fill="hold"/>
                                        <p:tgtEl>
                                          <p:spTgt spid="526341"/>
                                        </p:tgtEl>
                                        <p:attrNameLst>
                                          <p:attrName>ppt_y</p:attrName>
                                        </p:attrNameLst>
                                      </p:cBhvr>
                                      <p:tavLst>
                                        <p:tav tm="0">
                                          <p:val>
                                            <p:strVal val="#ppt_y"/>
                                          </p:val>
                                        </p:tav>
                                        <p:tav tm="100000">
                                          <p:val>
                                            <p:strVal val="#ppt_y"/>
                                          </p:val>
                                        </p:tav>
                                      </p:tavLst>
                                    </p:anim>
                                    <p:animEffect transition="in" filter="wipe(right)" prLst="gradientSize: 0.1">
                                      <p:cBhvr>
                                        <p:cTn id="9" dur="1000"/>
                                        <p:tgtEl>
                                          <p:spTgt spid="52634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526360"/>
                                        </p:tgtEl>
                                        <p:attrNameLst>
                                          <p:attrName>style.visibility</p:attrName>
                                        </p:attrNameLst>
                                      </p:cBhvr>
                                      <p:to>
                                        <p:strVal val="visible"/>
                                      </p:to>
                                    </p:set>
                                    <p:anim calcmode="lin" valueType="num">
                                      <p:cBhvr>
                                        <p:cTn id="14" dur="500" fill="hold"/>
                                        <p:tgtEl>
                                          <p:spTgt spid="526360"/>
                                        </p:tgtEl>
                                        <p:attrNameLst>
                                          <p:attrName>ppt_w</p:attrName>
                                        </p:attrNameLst>
                                      </p:cBhvr>
                                      <p:tavLst>
                                        <p:tav tm="0">
                                          <p:val>
                                            <p:fltVal val="0"/>
                                          </p:val>
                                        </p:tav>
                                        <p:tav tm="100000">
                                          <p:val>
                                            <p:strVal val="#ppt_w"/>
                                          </p:val>
                                        </p:tav>
                                      </p:tavLst>
                                    </p:anim>
                                    <p:anim calcmode="lin" valueType="num">
                                      <p:cBhvr>
                                        <p:cTn id="15" dur="500" fill="hold"/>
                                        <p:tgtEl>
                                          <p:spTgt spid="526360"/>
                                        </p:tgtEl>
                                        <p:attrNameLst>
                                          <p:attrName>ppt_h</p:attrName>
                                        </p:attrNameLst>
                                      </p:cBhvr>
                                      <p:tavLst>
                                        <p:tav tm="0">
                                          <p:val>
                                            <p:strVal val="#ppt_h"/>
                                          </p:val>
                                        </p:tav>
                                        <p:tav tm="100000">
                                          <p:val>
                                            <p:strVal val="#ppt_h"/>
                                          </p:val>
                                        </p:tav>
                                      </p:tavLst>
                                    </p:anim>
                                  </p:childTnLst>
                                </p:cTn>
                              </p:par>
                              <p:par>
                                <p:cTn id="16" presetID="23" presetClass="entr" presetSubtype="16"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4" presetClass="entr" presetSubtype="0" accel="100000" fill="hold" grpId="0" nodeType="clickEffect">
                                  <p:stCondLst>
                                    <p:cond delay="0"/>
                                  </p:stCondLst>
                                  <p:childTnLst>
                                    <p:set>
                                      <p:cBhvr>
                                        <p:cTn id="23" dur="1" fill="hold">
                                          <p:stCondLst>
                                            <p:cond delay="0"/>
                                          </p:stCondLst>
                                        </p:cTn>
                                        <p:tgtEl>
                                          <p:spTgt spid="526347"/>
                                        </p:tgtEl>
                                        <p:attrNameLst>
                                          <p:attrName>style.visibility</p:attrName>
                                        </p:attrNameLst>
                                      </p:cBhvr>
                                      <p:to>
                                        <p:strVal val="visible"/>
                                      </p:to>
                                    </p:set>
                                    <p:anim calcmode="lin" valueType="num">
                                      <p:cBhvr>
                                        <p:cTn id="24" dur="500" fill="hold"/>
                                        <p:tgtEl>
                                          <p:spTgt spid="526347"/>
                                        </p:tgtEl>
                                        <p:attrNameLst>
                                          <p:attrName>ppt_w</p:attrName>
                                        </p:attrNameLst>
                                      </p:cBhvr>
                                      <p:tavLst>
                                        <p:tav tm="0">
                                          <p:val>
                                            <p:strVal val="#ppt_w*0.05"/>
                                          </p:val>
                                        </p:tav>
                                        <p:tav tm="100000">
                                          <p:val>
                                            <p:strVal val="#ppt_w"/>
                                          </p:val>
                                        </p:tav>
                                      </p:tavLst>
                                    </p:anim>
                                    <p:anim calcmode="lin" valueType="num">
                                      <p:cBhvr>
                                        <p:cTn id="25" dur="500" fill="hold"/>
                                        <p:tgtEl>
                                          <p:spTgt spid="526347"/>
                                        </p:tgtEl>
                                        <p:attrNameLst>
                                          <p:attrName>ppt_h</p:attrName>
                                        </p:attrNameLst>
                                      </p:cBhvr>
                                      <p:tavLst>
                                        <p:tav tm="0">
                                          <p:val>
                                            <p:strVal val="#ppt_h"/>
                                          </p:val>
                                        </p:tav>
                                        <p:tav tm="100000">
                                          <p:val>
                                            <p:strVal val="#ppt_h"/>
                                          </p:val>
                                        </p:tav>
                                      </p:tavLst>
                                    </p:anim>
                                    <p:anim calcmode="lin" valueType="num">
                                      <p:cBhvr>
                                        <p:cTn id="26" dur="500" fill="hold"/>
                                        <p:tgtEl>
                                          <p:spTgt spid="526347"/>
                                        </p:tgtEl>
                                        <p:attrNameLst>
                                          <p:attrName>ppt_x</p:attrName>
                                        </p:attrNameLst>
                                      </p:cBhvr>
                                      <p:tavLst>
                                        <p:tav tm="0">
                                          <p:val>
                                            <p:strVal val="#ppt_x-.2"/>
                                          </p:val>
                                        </p:tav>
                                        <p:tav tm="100000">
                                          <p:val>
                                            <p:strVal val="#ppt_x"/>
                                          </p:val>
                                        </p:tav>
                                      </p:tavLst>
                                    </p:anim>
                                    <p:anim calcmode="lin" valueType="num">
                                      <p:cBhvr>
                                        <p:cTn id="27" dur="500" fill="hold"/>
                                        <p:tgtEl>
                                          <p:spTgt spid="526347"/>
                                        </p:tgtEl>
                                        <p:attrNameLst>
                                          <p:attrName>ppt_y</p:attrName>
                                        </p:attrNameLst>
                                      </p:cBhvr>
                                      <p:tavLst>
                                        <p:tav tm="0">
                                          <p:val>
                                            <p:strVal val="#ppt_y"/>
                                          </p:val>
                                        </p:tav>
                                        <p:tav tm="100000">
                                          <p:val>
                                            <p:strVal val="#ppt_y"/>
                                          </p:val>
                                        </p:tav>
                                      </p:tavLst>
                                    </p:anim>
                                    <p:animEffect transition="in" filter="fade">
                                      <p:cBhvr>
                                        <p:cTn id="28" dur="500"/>
                                        <p:tgtEl>
                                          <p:spTgt spid="52634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2" presetClass="entr" presetSubtype="0" fill="hold" grpId="0" nodeType="clickEffect">
                                  <p:stCondLst>
                                    <p:cond delay="0"/>
                                  </p:stCondLst>
                                  <p:childTnLst>
                                    <p:set>
                                      <p:cBhvr>
                                        <p:cTn id="32" dur="1" fill="hold">
                                          <p:stCondLst>
                                            <p:cond delay="0"/>
                                          </p:stCondLst>
                                        </p:cTn>
                                        <p:tgtEl>
                                          <p:spTgt spid="526343"/>
                                        </p:tgtEl>
                                        <p:attrNameLst>
                                          <p:attrName>style.visibility</p:attrName>
                                        </p:attrNameLst>
                                      </p:cBhvr>
                                      <p:to>
                                        <p:strVal val="visible"/>
                                      </p:to>
                                    </p:set>
                                    <p:animScale>
                                      <p:cBhvr>
                                        <p:cTn id="33" dur="1000" decel="50000" fill="hold">
                                          <p:stCondLst>
                                            <p:cond delay="0"/>
                                          </p:stCondLst>
                                        </p:cTn>
                                        <p:tgtEl>
                                          <p:spTgt spid="52634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526343"/>
                                        </p:tgtEl>
                                        <p:attrNameLst>
                                          <p:attrName>ppt_x</p:attrName>
                                          <p:attrName>ppt_y</p:attrName>
                                        </p:attrNameLst>
                                      </p:cBhvr>
                                    </p:animMotion>
                                    <p:animEffect transition="in" filter="fade">
                                      <p:cBhvr>
                                        <p:cTn id="35" dur="1000"/>
                                        <p:tgtEl>
                                          <p:spTgt spid="52634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2" presetClass="entr" presetSubtype="0" fill="hold" grpId="0" nodeType="clickEffect">
                                  <p:stCondLst>
                                    <p:cond delay="0"/>
                                  </p:stCondLst>
                                  <p:childTnLst>
                                    <p:set>
                                      <p:cBhvr>
                                        <p:cTn id="39" dur="1" fill="hold">
                                          <p:stCondLst>
                                            <p:cond delay="0"/>
                                          </p:stCondLst>
                                        </p:cTn>
                                        <p:tgtEl>
                                          <p:spTgt spid="526344"/>
                                        </p:tgtEl>
                                        <p:attrNameLst>
                                          <p:attrName>style.visibility</p:attrName>
                                        </p:attrNameLst>
                                      </p:cBhvr>
                                      <p:to>
                                        <p:strVal val="visible"/>
                                      </p:to>
                                    </p:set>
                                    <p:animScale>
                                      <p:cBhvr>
                                        <p:cTn id="40" dur="1000" decel="50000" fill="hold">
                                          <p:stCondLst>
                                            <p:cond delay="0"/>
                                          </p:stCondLst>
                                        </p:cTn>
                                        <p:tgtEl>
                                          <p:spTgt spid="52634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526344"/>
                                        </p:tgtEl>
                                        <p:attrNameLst>
                                          <p:attrName>ppt_x</p:attrName>
                                          <p:attrName>ppt_y</p:attrName>
                                        </p:attrNameLst>
                                      </p:cBhvr>
                                    </p:animMotion>
                                    <p:animEffect transition="in" filter="fade">
                                      <p:cBhvr>
                                        <p:cTn id="42" dur="1000"/>
                                        <p:tgtEl>
                                          <p:spTgt spid="526344"/>
                                        </p:tgtEl>
                                      </p:cBhvr>
                                    </p:animEffect>
                                  </p:childTnLst>
                                </p:cTn>
                              </p:par>
                              <p:par>
                                <p:cTn id="43" presetID="52" presetClass="entr" presetSubtype="0" fill="hold" grpId="0" nodeType="withEffect">
                                  <p:stCondLst>
                                    <p:cond delay="0"/>
                                  </p:stCondLst>
                                  <p:childTnLst>
                                    <p:set>
                                      <p:cBhvr>
                                        <p:cTn id="44" dur="1" fill="hold">
                                          <p:stCondLst>
                                            <p:cond delay="0"/>
                                          </p:stCondLst>
                                        </p:cTn>
                                        <p:tgtEl>
                                          <p:spTgt spid="526345"/>
                                        </p:tgtEl>
                                        <p:attrNameLst>
                                          <p:attrName>style.visibility</p:attrName>
                                        </p:attrNameLst>
                                      </p:cBhvr>
                                      <p:to>
                                        <p:strVal val="visible"/>
                                      </p:to>
                                    </p:set>
                                    <p:animScale>
                                      <p:cBhvr>
                                        <p:cTn id="45" dur="1000" decel="50000" fill="hold">
                                          <p:stCondLst>
                                            <p:cond delay="0"/>
                                          </p:stCondLst>
                                        </p:cTn>
                                        <p:tgtEl>
                                          <p:spTgt spid="52634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1000" decel="50000" fill="hold">
                                          <p:stCondLst>
                                            <p:cond delay="0"/>
                                          </p:stCondLst>
                                        </p:cTn>
                                        <p:tgtEl>
                                          <p:spTgt spid="526345"/>
                                        </p:tgtEl>
                                        <p:attrNameLst>
                                          <p:attrName>ppt_x</p:attrName>
                                          <p:attrName>ppt_y</p:attrName>
                                        </p:attrNameLst>
                                      </p:cBhvr>
                                    </p:animMotion>
                                    <p:animEffect transition="in" filter="fade">
                                      <p:cBhvr>
                                        <p:cTn id="47" dur="1000"/>
                                        <p:tgtEl>
                                          <p:spTgt spid="52634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2" presetClass="entr" presetSubtype="4" fill="hold" grpId="0" nodeType="clickEffect">
                                  <p:stCondLst>
                                    <p:cond delay="0"/>
                                  </p:stCondLst>
                                  <p:childTnLst>
                                    <p:set>
                                      <p:cBhvr>
                                        <p:cTn id="51" dur="1" fill="hold">
                                          <p:stCondLst>
                                            <p:cond delay="0"/>
                                          </p:stCondLst>
                                        </p:cTn>
                                        <p:tgtEl>
                                          <p:spTgt spid="526346"/>
                                        </p:tgtEl>
                                        <p:attrNameLst>
                                          <p:attrName>style.visibility</p:attrName>
                                        </p:attrNameLst>
                                      </p:cBhvr>
                                      <p:to>
                                        <p:strVal val="visible"/>
                                      </p:to>
                                    </p:set>
                                    <p:animEffect transition="in" filter="slide(fromBottom)">
                                      <p:cBhvr>
                                        <p:cTn id="52" dur="500"/>
                                        <p:tgtEl>
                                          <p:spTgt spid="52634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2" presetClass="entr" presetSubtype="4" fill="hold" grpId="0" nodeType="clickEffect">
                                  <p:stCondLst>
                                    <p:cond delay="0"/>
                                  </p:stCondLst>
                                  <p:childTnLst>
                                    <p:set>
                                      <p:cBhvr>
                                        <p:cTn id="56" dur="1" fill="hold">
                                          <p:stCondLst>
                                            <p:cond delay="0"/>
                                          </p:stCondLst>
                                        </p:cTn>
                                        <p:tgtEl>
                                          <p:spTgt spid="526364"/>
                                        </p:tgtEl>
                                        <p:attrNameLst>
                                          <p:attrName>style.visibility</p:attrName>
                                        </p:attrNameLst>
                                      </p:cBhvr>
                                      <p:to>
                                        <p:strVal val="visible"/>
                                      </p:to>
                                    </p:set>
                                    <p:animEffect transition="in" filter="slide(fromBottom)">
                                      <p:cBhvr>
                                        <p:cTn id="57" dur="500"/>
                                        <p:tgtEl>
                                          <p:spTgt spid="526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6341" grpId="0" animBg="1"/>
      <p:bldP spid="526343" grpId="0"/>
      <p:bldP spid="526344" grpId="0"/>
      <p:bldP spid="526345" grpId="0"/>
      <p:bldP spid="526346" grpId="0"/>
      <p:bldP spid="526347" grpId="0"/>
      <p:bldP spid="526360" grpId="0"/>
      <p:bldP spid="526364" grpId="0" animBg="1"/>
    </p:bld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1877" name="Picture 5" descr="j0229385">
            <a:extLst>
              <a:ext uri="{FF2B5EF4-FFF2-40B4-BE49-F238E27FC236}">
                <a16:creationId xmlns:a16="http://schemas.microsoft.com/office/drawing/2014/main" id="{1E1D8456-13B8-4BCE-A6EB-D80FBB8833FD}"/>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591880" name="WordArt 8">
            <a:extLst>
              <a:ext uri="{FF2B5EF4-FFF2-40B4-BE49-F238E27FC236}">
                <a16:creationId xmlns:a16="http://schemas.microsoft.com/office/drawing/2014/main" id="{AEBD45C4-12BD-4101-983E-8EEEB77D1957}"/>
              </a:ext>
            </a:extLst>
          </p:cNvPr>
          <p:cNvSpPr>
            <a:spLocks noChangeArrowheads="1" noChangeShapeType="1" noTextEdit="1"/>
          </p:cNvSpPr>
          <p:nvPr/>
        </p:nvSpPr>
        <p:spPr bwMode="auto">
          <a:xfrm>
            <a:off x="1371600" y="1447800"/>
            <a:ext cx="5772150" cy="29718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uLnTx/>
                <a:uFillTx/>
                <a:latin typeface="Impact" panose="020B0806030902050204" pitchFamily="34" charset="0"/>
                <a:ea typeface="+mn-ea"/>
                <a:cs typeface="+mn-cs"/>
              </a:rPr>
              <a:t>Homiletical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uLnTx/>
                <a:uFillTx/>
                <a:latin typeface="Impact" panose="020B0806030902050204" pitchFamily="34" charset="0"/>
                <a:ea typeface="+mn-ea"/>
                <a:cs typeface="+mn-cs"/>
              </a:rPr>
              <a:t> Conclusion</a:t>
            </a:r>
          </a:p>
        </p:txBody>
      </p:sp>
    </p:spTree>
    <p:extLst>
      <p:ext uri="{BB962C8B-B14F-4D97-AF65-F5344CB8AC3E}">
        <p14:creationId xmlns:p14="http://schemas.microsoft.com/office/powerpoint/2010/main" val="15124899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591880"/>
                                        </p:tgtEl>
                                        <p:attrNameLst>
                                          <p:attrName>style.visibility</p:attrName>
                                        </p:attrNameLst>
                                      </p:cBhvr>
                                      <p:to>
                                        <p:strVal val="visible"/>
                                      </p:to>
                                    </p:set>
                                    <p:anim calcmode="lin" valueType="num">
                                      <p:cBhvr>
                                        <p:cTn id="7" dur="500" fill="hold"/>
                                        <p:tgtEl>
                                          <p:spTgt spid="591880"/>
                                        </p:tgtEl>
                                        <p:attrNameLst>
                                          <p:attrName>ppt_w</p:attrName>
                                        </p:attrNameLst>
                                      </p:cBhvr>
                                      <p:tavLst>
                                        <p:tav tm="0">
                                          <p:val>
                                            <p:fltVal val="0"/>
                                          </p:val>
                                        </p:tav>
                                        <p:tav tm="100000">
                                          <p:val>
                                            <p:strVal val="#ppt_w"/>
                                          </p:val>
                                        </p:tav>
                                      </p:tavLst>
                                    </p:anim>
                                    <p:anim calcmode="lin" valueType="num">
                                      <p:cBhvr>
                                        <p:cTn id="8" dur="500" fill="hold"/>
                                        <p:tgtEl>
                                          <p:spTgt spid="591880"/>
                                        </p:tgtEl>
                                        <p:attrNameLst>
                                          <p:attrName>ppt_h</p:attrName>
                                        </p:attrNameLst>
                                      </p:cBhvr>
                                      <p:tavLst>
                                        <p:tav tm="0">
                                          <p:val>
                                            <p:fltVal val="0"/>
                                          </p:val>
                                        </p:tav>
                                        <p:tav tm="100000">
                                          <p:val>
                                            <p:strVal val="#ppt_h"/>
                                          </p:val>
                                        </p:tav>
                                      </p:tavLst>
                                    </p:anim>
                                  </p:childTnLst>
                                </p:cTn>
                              </p:par>
                              <p:par>
                                <p:cTn id="9" presetID="8" presetClass="emph" presetSubtype="0" fill="hold" nodeType="withEffect">
                                  <p:stCondLst>
                                    <p:cond delay="0"/>
                                  </p:stCondLst>
                                  <p:childTnLst>
                                    <p:animRot by="21600000">
                                      <p:cBhvr>
                                        <p:cTn id="10" dur="1000" fill="hold"/>
                                        <p:tgtEl>
                                          <p:spTgt spid="59188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88810" name="Picture 10" descr="j0286034">
            <a:extLst>
              <a:ext uri="{FF2B5EF4-FFF2-40B4-BE49-F238E27FC236}">
                <a16:creationId xmlns:a16="http://schemas.microsoft.com/office/drawing/2014/main" id="{A76E0812-FA0C-4D42-8E3C-1F6557F2AF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19163"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8811" name="Text Box 11">
            <a:extLst>
              <a:ext uri="{FF2B5EF4-FFF2-40B4-BE49-F238E27FC236}">
                <a16:creationId xmlns:a16="http://schemas.microsoft.com/office/drawing/2014/main" id="{B2F9DCD7-D3EB-4785-8D92-E0304AC8802F}"/>
              </a:ext>
            </a:extLst>
          </p:cNvPr>
          <p:cNvSpPr txBox="1">
            <a:spLocks noChangeArrowheads="1"/>
          </p:cNvSpPr>
          <p:nvPr/>
        </p:nvSpPr>
        <p:spPr bwMode="auto">
          <a:xfrm>
            <a:off x="836613" y="406400"/>
            <a:ext cx="7629525" cy="946150"/>
          </a:xfrm>
          <a:prstGeom prst="rect">
            <a:avLst/>
          </a:prstGeom>
          <a:solidFill>
            <a:srgbClr val="FFFF00">
              <a:alpha val="57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How could Jesus use the men He had chosen?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After all…</a:t>
            </a:r>
          </a:p>
        </p:txBody>
      </p:sp>
      <p:sp>
        <p:nvSpPr>
          <p:cNvPr id="588812" name="Text Box 12">
            <a:extLst>
              <a:ext uri="{FF2B5EF4-FFF2-40B4-BE49-F238E27FC236}">
                <a16:creationId xmlns:a16="http://schemas.microsoft.com/office/drawing/2014/main" id="{A7E699CA-D5A9-4D39-A9E0-A725FDC62ED1}"/>
              </a:ext>
            </a:extLst>
          </p:cNvPr>
          <p:cNvSpPr txBox="1">
            <a:spLocks noChangeArrowheads="1"/>
          </p:cNvSpPr>
          <p:nvPr/>
        </p:nvSpPr>
        <p:spPr bwMode="auto">
          <a:xfrm>
            <a:off x="762000" y="4038600"/>
            <a:ext cx="8382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&gt;At least</a:t>
            </a:r>
            <a:r>
              <a:rPr kumimoji="0" lang="en-US" altLang="en-US" sz="1800" b="1" i="0" u="none" strike="noStrike" kern="1200" cap="none" spc="0" normalizeH="0" noProof="0">
                <a:ln>
                  <a:noFill/>
                </a:ln>
                <a:solidFill>
                  <a:srgbClr val="000000"/>
                </a:solidFill>
                <a:effectLst/>
                <a:uLnTx/>
                <a:uFillTx/>
                <a:latin typeface="Arial" panose="020B0604020202020204" pitchFamily="34" charset="0"/>
                <a:ea typeface="+mn-ea"/>
                <a:cs typeface="+mn-cs"/>
              </a:rPr>
              <a:t> one</a:t>
            </a: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of them was</a:t>
            </a:r>
            <a:r>
              <a:rPr kumimoji="0" lang="en-US" altLang="en-US" sz="1800" b="1" i="0" u="none" strike="noStrike" kern="1200" cap="none" spc="0" normalizeH="0" noProof="0">
                <a:ln>
                  <a:noFill/>
                </a:ln>
                <a:solidFill>
                  <a:srgbClr val="000000"/>
                </a:solidFill>
                <a:effectLst/>
                <a:uLnTx/>
                <a:uFillTx/>
                <a:latin typeface="Arial" panose="020B0604020202020204" pitchFamily="34" charset="0"/>
                <a:ea typeface="+mn-ea"/>
                <a:cs typeface="+mn-cs"/>
              </a:rPr>
              <a:t> a Z</a:t>
            </a: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ealot (robbers and troublemakers)</a:t>
            </a: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8820" name="Text Box 20">
            <a:extLst>
              <a:ext uri="{FF2B5EF4-FFF2-40B4-BE49-F238E27FC236}">
                <a16:creationId xmlns:a16="http://schemas.microsoft.com/office/drawing/2014/main" id="{1F081FF8-95B5-4FA9-A764-688A901538AB}"/>
              </a:ext>
            </a:extLst>
          </p:cNvPr>
          <p:cNvSpPr txBox="1">
            <a:spLocks noChangeArrowheads="1"/>
          </p:cNvSpPr>
          <p:nvPr/>
        </p:nvSpPr>
        <p:spPr bwMode="auto">
          <a:xfrm>
            <a:off x="875790" y="1434578"/>
            <a:ext cx="773481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US" altLang="en-US" sz="2000" b="0" i="0" u="none" strike="noStrike" kern="1200" cap="none" spc="0" normalizeH="0" baseline="0" noProof="0">
                <a:ln>
                  <a:noFill/>
                </a:ln>
                <a:solidFill>
                  <a:srgbClr val="0000FF"/>
                </a:solidFill>
                <a:effectLst/>
                <a:uLnTx/>
                <a:uFillTx/>
                <a:latin typeface="Arial" panose="020B0604020202020204" pitchFamily="34" charset="0"/>
                <a:ea typeface="+mn-ea"/>
                <a:cs typeface="+mn-cs"/>
              </a:rPr>
              <a:t>&gt;None of them occupied a prominent place in the synagogue</a:t>
            </a: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8821" name="Text Box 21">
            <a:extLst>
              <a:ext uri="{FF2B5EF4-FFF2-40B4-BE49-F238E27FC236}">
                <a16:creationId xmlns:a16="http://schemas.microsoft.com/office/drawing/2014/main" id="{0DC1DBE0-D5FB-4BD4-9C09-CFCFA8799F5A}"/>
              </a:ext>
            </a:extLst>
          </p:cNvPr>
          <p:cNvSpPr txBox="1">
            <a:spLocks noChangeArrowheads="1"/>
          </p:cNvSpPr>
          <p:nvPr/>
        </p:nvSpPr>
        <p:spPr bwMode="auto">
          <a:xfrm>
            <a:off x="381000" y="1916716"/>
            <a:ext cx="67818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99CC00"/>
                </a:solidFill>
                <a:effectLst/>
                <a:uLnTx/>
                <a:uFillTx/>
                <a:latin typeface="Arial" panose="020B0604020202020204" pitchFamily="34" charset="0"/>
                <a:ea typeface="+mn-ea"/>
                <a:cs typeface="+mn-cs"/>
              </a:rPr>
              <a:t>&gt;They did not belong to the Levitical priesthood</a:t>
            </a:r>
            <a:endPar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8822" name="Text Box 22">
            <a:extLst>
              <a:ext uri="{FF2B5EF4-FFF2-40B4-BE49-F238E27FC236}">
                <a16:creationId xmlns:a16="http://schemas.microsoft.com/office/drawing/2014/main" id="{721049F1-EF1A-4D38-97A7-F94793158E28}"/>
              </a:ext>
            </a:extLst>
          </p:cNvPr>
          <p:cNvSpPr txBox="1">
            <a:spLocks noChangeArrowheads="1"/>
          </p:cNvSpPr>
          <p:nvPr/>
        </p:nvSpPr>
        <p:spPr bwMode="auto">
          <a:xfrm>
            <a:off x="615950" y="2385632"/>
            <a:ext cx="623654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US" altLang="en-US" sz="2000" b="0" i="0" u="none" strike="noStrike" kern="1200" cap="none" spc="0" normalizeH="0" baseline="0" noProof="0">
                <a:ln>
                  <a:noFill/>
                </a:ln>
                <a:solidFill>
                  <a:srgbClr val="FF0066"/>
                </a:solidFill>
                <a:effectLst/>
                <a:uLnTx/>
                <a:uFillTx/>
                <a:latin typeface="Arial" panose="020B0604020202020204" pitchFamily="34" charset="0"/>
                <a:ea typeface="+mn-ea"/>
                <a:cs typeface="+mn-cs"/>
              </a:rPr>
              <a:t>&gt;They probably had no professional training</a:t>
            </a:r>
          </a:p>
        </p:txBody>
      </p:sp>
      <p:sp>
        <p:nvSpPr>
          <p:cNvPr id="588823" name="Text Box 23">
            <a:extLst>
              <a:ext uri="{FF2B5EF4-FFF2-40B4-BE49-F238E27FC236}">
                <a16:creationId xmlns:a16="http://schemas.microsoft.com/office/drawing/2014/main" id="{A37EE6D2-699F-48D5-9D69-9F02F43BD41A}"/>
              </a:ext>
            </a:extLst>
          </p:cNvPr>
          <p:cNvSpPr txBox="1">
            <a:spLocks noChangeArrowheads="1"/>
          </p:cNvSpPr>
          <p:nvPr/>
        </p:nvSpPr>
        <p:spPr bwMode="auto">
          <a:xfrm>
            <a:off x="457200" y="2854548"/>
            <a:ext cx="82296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333300"/>
                </a:solidFill>
                <a:effectLst/>
                <a:uLnTx/>
                <a:uFillTx/>
                <a:latin typeface="Arial" panose="020B0604020202020204" pitchFamily="34" charset="0"/>
                <a:ea typeface="+mn-ea"/>
                <a:cs typeface="+mn-cs"/>
              </a:rPr>
              <a:t>&gt;None of them were wealthy</a:t>
            </a:r>
            <a:r>
              <a:rPr kumimoji="0" lang="en-US" altLang="en-US" sz="2000" b="0" i="0" u="none" strike="noStrike" kern="1200" cap="none" spc="0" normalizeH="0" noProof="0">
                <a:ln>
                  <a:noFill/>
                </a:ln>
                <a:solidFill>
                  <a:srgbClr val="333300"/>
                </a:solidFill>
                <a:effectLst/>
                <a:uLnTx/>
                <a:uFillTx/>
                <a:latin typeface="Arial" panose="020B0604020202020204" pitchFamily="34" charset="0"/>
                <a:ea typeface="+mn-ea"/>
                <a:cs typeface="+mn-cs"/>
              </a:rPr>
              <a:t> </a:t>
            </a:r>
            <a:r>
              <a:rPr kumimoji="0" lang="en-US" altLang="en-US" sz="2000" b="0" i="0" u="none" strike="noStrike" kern="1200" cap="none" spc="0" normalizeH="0" baseline="0" noProof="0">
                <a:ln>
                  <a:noFill/>
                </a:ln>
                <a:solidFill>
                  <a:srgbClr val="333300"/>
                </a:solidFill>
                <a:effectLst/>
                <a:uLnTx/>
                <a:uFillTx/>
                <a:latin typeface="Arial" panose="020B0604020202020204" pitchFamily="34" charset="0"/>
                <a:ea typeface="+mn-ea"/>
                <a:cs typeface="+mn-cs"/>
              </a:rPr>
              <a:t>except maybe the sons of Zebedee</a:t>
            </a:r>
          </a:p>
        </p:txBody>
      </p:sp>
      <p:sp>
        <p:nvSpPr>
          <p:cNvPr id="588824" name="Text Box 24">
            <a:extLst>
              <a:ext uri="{FF2B5EF4-FFF2-40B4-BE49-F238E27FC236}">
                <a16:creationId xmlns:a16="http://schemas.microsoft.com/office/drawing/2014/main" id="{1519E076-5408-47B9-BC4C-FE0AF2884C14}"/>
              </a:ext>
            </a:extLst>
          </p:cNvPr>
          <p:cNvSpPr txBox="1">
            <a:spLocks noChangeArrowheads="1"/>
          </p:cNvSpPr>
          <p:nvPr/>
        </p:nvSpPr>
        <p:spPr bwMode="auto">
          <a:xfrm>
            <a:off x="80707" y="3300412"/>
            <a:ext cx="7239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mn-cs"/>
              </a:rPr>
              <a:t>    &gt;They were raised in the poor section of the country around Galilee and with probably only</a:t>
            </a:r>
            <a:r>
              <a:rPr kumimoji="0" lang="en-US" altLang="en-US" sz="1800" b="1" i="0" u="none" strike="noStrike" kern="1200" cap="none" spc="0" normalizeH="0" noProof="0">
                <a:ln>
                  <a:noFill/>
                </a:ln>
                <a:solidFill>
                  <a:srgbClr val="00B050"/>
                </a:solidFill>
                <a:effectLst/>
                <a:uLnTx/>
                <a:uFillTx/>
                <a:latin typeface="Arial" panose="020B0604020202020204" pitchFamily="34" charset="0"/>
                <a:ea typeface="+mn-ea"/>
                <a:cs typeface="+mn-cs"/>
              </a:rPr>
              <a:t> one s</a:t>
            </a: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mn-cs"/>
              </a:rPr>
              <a:t>ynagogue school </a:t>
            </a:r>
          </a:p>
        </p:txBody>
      </p:sp>
      <p:sp>
        <p:nvSpPr>
          <p:cNvPr id="588826" name="Rectangle 26">
            <a:extLst>
              <a:ext uri="{FF2B5EF4-FFF2-40B4-BE49-F238E27FC236}">
                <a16:creationId xmlns:a16="http://schemas.microsoft.com/office/drawing/2014/main" id="{0547B4E1-6F8D-4B7B-B2D1-DCD3DCB1763D}"/>
              </a:ext>
            </a:extLst>
          </p:cNvPr>
          <p:cNvSpPr>
            <a:spLocks noChangeArrowheads="1"/>
          </p:cNvSpPr>
          <p:nvPr/>
        </p:nvSpPr>
        <p:spPr bwMode="auto">
          <a:xfrm>
            <a:off x="1676400" y="6505575"/>
            <a:ext cx="5486400" cy="304800"/>
          </a:xfrm>
          <a:prstGeom prst="rect">
            <a:avLst/>
          </a:prstGeom>
          <a:solidFill>
            <a:schemeClr val="accent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Robert E. Coleman</a:t>
            </a:r>
            <a:r>
              <a:rPr lang="en-US" altLang="en-US" sz="1400" b="1">
                <a:solidFill>
                  <a:srgbClr val="000000"/>
                </a:solidFill>
                <a:latin typeface="Arial" panose="020B0604020202020204" pitchFamily="34" charset="0"/>
              </a:rPr>
              <a:t>, </a:t>
            </a:r>
            <a:r>
              <a:rPr kumimoji="0" lang="en-US" altLang="en-US" sz="1400" b="1" i="1" u="none" strike="noStrike" kern="1200" cap="none" spc="0" normalizeH="0" baseline="0" noProof="0">
                <a:ln>
                  <a:noFill/>
                </a:ln>
                <a:solidFill>
                  <a:srgbClr val="000000"/>
                </a:solidFill>
                <a:effectLst/>
                <a:uLnTx/>
                <a:uFillTx/>
                <a:latin typeface="Arial" panose="020B0604020202020204" pitchFamily="34" charset="0"/>
                <a:ea typeface="+mn-ea"/>
                <a:cs typeface="+mn-cs"/>
              </a:rPr>
              <a:t>The Master Plan of Evangelism</a:t>
            </a:r>
            <a:r>
              <a:rPr lang="en-US" altLang="en-US" sz="1400" b="1">
                <a:solidFill>
                  <a:srgbClr val="000000"/>
                </a:solidFill>
                <a:latin typeface="Arial" panose="020B0604020202020204" pitchFamily="34" charset="0"/>
              </a:rPr>
              <a:t>,</a:t>
            </a: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22-23</a:t>
            </a:r>
          </a:p>
        </p:txBody>
      </p:sp>
      <p:sp>
        <p:nvSpPr>
          <p:cNvPr id="588830" name="Rectangle 30">
            <a:extLst>
              <a:ext uri="{FF2B5EF4-FFF2-40B4-BE49-F238E27FC236}">
                <a16:creationId xmlns:a16="http://schemas.microsoft.com/office/drawing/2014/main" id="{76397009-F55D-4F90-93CA-B9AA0D0446FF}"/>
              </a:ext>
            </a:extLst>
          </p:cNvPr>
          <p:cNvSpPr>
            <a:spLocks noChangeArrowheads="1"/>
          </p:cNvSpPr>
          <p:nvPr/>
        </p:nvSpPr>
        <p:spPr bwMode="auto">
          <a:xfrm>
            <a:off x="1548788" y="1705058"/>
            <a:ext cx="7315200" cy="4154984"/>
          </a:xfrm>
          <a:prstGeom prst="rect">
            <a:avLst/>
          </a:prstGeom>
          <a:solidFill>
            <a:srgbClr val="0432FF"/>
          </a:solidFill>
          <a:ln>
            <a:noFill/>
          </a:ln>
          <a:effec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chemeClr val="bg1"/>
                </a:solidFill>
                <a:effectLst/>
                <a:uLnTx/>
                <a:uFillTx/>
                <a:latin typeface="Arial" panose="020B0604020202020204" pitchFamily="34" charset="0"/>
                <a:ea typeface="+mn-ea"/>
                <a:cs typeface="+mn-cs"/>
              </a:rPr>
              <a:t>But</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400" b="1">
                <a:solidFill>
                  <a:schemeClr val="bg1"/>
                </a:solidFill>
                <a:latin typeface="Arial" panose="020B0604020202020204" pitchFamily="34" charset="0"/>
              </a:rPr>
              <a:t>t</a:t>
            </a:r>
            <a:r>
              <a:rPr kumimoji="0" lang="en-US" altLang="en-US" sz="4400" b="1" i="0" u="none" strike="noStrike" kern="1200" cap="none" spc="0" normalizeH="0" baseline="0" noProof="0">
                <a:ln>
                  <a:noFill/>
                </a:ln>
                <a:solidFill>
                  <a:schemeClr val="bg1"/>
                </a:solidFill>
                <a:effectLst/>
                <a:uLnTx/>
                <a:uFillTx/>
                <a:latin typeface="Arial" panose="020B0604020202020204" pitchFamily="34" charset="0"/>
                <a:ea typeface="+mn-ea"/>
                <a:cs typeface="+mn-cs"/>
              </a:rPr>
              <a:t>hey all were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chemeClr val="bg1"/>
                </a:solidFill>
                <a:effectLst/>
                <a:uLnTx/>
                <a:uFillTx/>
                <a:latin typeface="Arial" panose="020B0604020202020204" pitchFamily="34" charset="0"/>
                <a:ea typeface="+mn-ea"/>
                <a:cs typeface="+mn-cs"/>
              </a:rPr>
              <a:t>in their Master’s hands</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400" b="1">
                <a:solidFill>
                  <a:schemeClr val="bg1"/>
                </a:solidFill>
                <a:latin typeface="Arial" panose="020B0604020202020204" pitchFamily="34" charset="0"/>
              </a:rPr>
              <a:t>who could </a:t>
            </a:r>
            <a:r>
              <a:rPr kumimoji="0" lang="en-US" altLang="en-US" sz="4400" b="1" i="0" u="none" strike="noStrike" kern="1200" cap="none" spc="0" normalizeH="0" baseline="0" noProof="0">
                <a:ln>
                  <a:noFill/>
                </a:ln>
                <a:solidFill>
                  <a:schemeClr val="bg1"/>
                </a:solidFill>
                <a:effectLst/>
                <a:uLnTx/>
                <a:uFillTx/>
                <a:latin typeface="Arial" panose="020B0604020202020204" pitchFamily="34" charset="0"/>
                <a:ea typeface="+mn-ea"/>
                <a:cs typeface="+mn-cs"/>
              </a:rPr>
              <a:t>make them sharp 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chemeClr val="bg1"/>
                </a:solidFill>
                <a:effectLst/>
                <a:uLnTx/>
                <a:uFillTx/>
                <a:latin typeface="Arial" panose="020B0604020202020204" pitchFamily="34" charset="0"/>
                <a:ea typeface="+mn-ea"/>
                <a:cs typeface="+mn-cs"/>
              </a:rPr>
              <a:t>mold them better</a:t>
            </a:r>
          </a:p>
        </p:txBody>
      </p:sp>
    </p:spTree>
    <p:extLst>
      <p:ext uri="{BB962C8B-B14F-4D97-AF65-F5344CB8AC3E}">
        <p14:creationId xmlns:p14="http://schemas.microsoft.com/office/powerpoint/2010/main" val="17883848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nodeType="withEffect">
                                  <p:stCondLst>
                                    <p:cond delay="0"/>
                                  </p:stCondLst>
                                  <p:childTnLst>
                                    <p:set>
                                      <p:cBhvr>
                                        <p:cTn id="6" dur="1" fill="hold">
                                          <p:stCondLst>
                                            <p:cond delay="0"/>
                                          </p:stCondLst>
                                        </p:cTn>
                                        <p:tgtEl>
                                          <p:spTgt spid="588810"/>
                                        </p:tgtEl>
                                        <p:attrNameLst>
                                          <p:attrName>style.visibility</p:attrName>
                                        </p:attrNameLst>
                                      </p:cBhvr>
                                      <p:to>
                                        <p:strVal val="visible"/>
                                      </p:to>
                                    </p:set>
                                    <p:anim from="(-#ppt_w/2)" to="(#ppt_x)" calcmode="lin" valueType="num">
                                      <p:cBhvr>
                                        <p:cTn id="7" dur="600" fill="hold">
                                          <p:stCondLst>
                                            <p:cond delay="0"/>
                                          </p:stCondLst>
                                        </p:cTn>
                                        <p:tgtEl>
                                          <p:spTgt spid="588810"/>
                                        </p:tgtEl>
                                        <p:attrNameLst>
                                          <p:attrName>ppt_x</p:attrName>
                                        </p:attrNameLst>
                                      </p:cBhvr>
                                    </p:anim>
                                    <p:anim from="0" to="-1.0" calcmode="lin" valueType="num">
                                      <p:cBhvr>
                                        <p:cTn id="8" dur="200" decel="50000" autoRev="1" fill="hold">
                                          <p:stCondLst>
                                            <p:cond delay="600"/>
                                          </p:stCondLst>
                                        </p:cTn>
                                        <p:tgtEl>
                                          <p:spTgt spid="588810"/>
                                        </p:tgtEl>
                                        <p:attrNameLst>
                                          <p:attrName>xshear</p:attrName>
                                        </p:attrNameLst>
                                      </p:cBhvr>
                                    </p:anim>
                                    <p:animScale>
                                      <p:cBhvr>
                                        <p:cTn id="9" dur="200" decel="100000" autoRev="1" fill="hold">
                                          <p:stCondLst>
                                            <p:cond delay="600"/>
                                          </p:stCondLst>
                                        </p:cTn>
                                        <p:tgtEl>
                                          <p:spTgt spid="588810"/>
                                        </p:tgtEl>
                                      </p:cBhvr>
                                      <p:from x="100000" y="100000"/>
                                      <p:to x="80000" y="100000"/>
                                    </p:animScale>
                                    <p:anim by="(#ppt_h/3+#ppt_w*0.1)" calcmode="lin" valueType="num">
                                      <p:cBhvr additive="sum">
                                        <p:cTn id="10" dur="200" decel="100000" autoRev="1" fill="hold">
                                          <p:stCondLst>
                                            <p:cond delay="600"/>
                                          </p:stCondLst>
                                        </p:cTn>
                                        <p:tgtEl>
                                          <p:spTgt spid="588810"/>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588820"/>
                                        </p:tgtEl>
                                        <p:attrNameLst>
                                          <p:attrName>style.visibility</p:attrName>
                                        </p:attrNameLst>
                                      </p:cBhvr>
                                      <p:to>
                                        <p:strVal val="visible"/>
                                      </p:to>
                                    </p:set>
                                    <p:animEffect transition="in" filter="slide(fromBottom)">
                                      <p:cBhvr>
                                        <p:cTn id="15" dur="500"/>
                                        <p:tgtEl>
                                          <p:spTgt spid="58882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4" presetClass="entr" presetSubtype="0" accel="100000" fill="hold" grpId="0" nodeType="clickEffect">
                                  <p:stCondLst>
                                    <p:cond delay="0"/>
                                  </p:stCondLst>
                                  <p:childTnLst>
                                    <p:set>
                                      <p:cBhvr>
                                        <p:cTn id="19" dur="1" fill="hold">
                                          <p:stCondLst>
                                            <p:cond delay="0"/>
                                          </p:stCondLst>
                                        </p:cTn>
                                        <p:tgtEl>
                                          <p:spTgt spid="588821"/>
                                        </p:tgtEl>
                                        <p:attrNameLst>
                                          <p:attrName>style.visibility</p:attrName>
                                        </p:attrNameLst>
                                      </p:cBhvr>
                                      <p:to>
                                        <p:strVal val="visible"/>
                                      </p:to>
                                    </p:set>
                                    <p:anim calcmode="lin" valueType="num">
                                      <p:cBhvr>
                                        <p:cTn id="20" dur="500" fill="hold"/>
                                        <p:tgtEl>
                                          <p:spTgt spid="588821"/>
                                        </p:tgtEl>
                                        <p:attrNameLst>
                                          <p:attrName>ppt_w</p:attrName>
                                        </p:attrNameLst>
                                      </p:cBhvr>
                                      <p:tavLst>
                                        <p:tav tm="0">
                                          <p:val>
                                            <p:strVal val="#ppt_w*0.05"/>
                                          </p:val>
                                        </p:tav>
                                        <p:tav tm="100000">
                                          <p:val>
                                            <p:strVal val="#ppt_w"/>
                                          </p:val>
                                        </p:tav>
                                      </p:tavLst>
                                    </p:anim>
                                    <p:anim calcmode="lin" valueType="num">
                                      <p:cBhvr>
                                        <p:cTn id="21" dur="500" fill="hold"/>
                                        <p:tgtEl>
                                          <p:spTgt spid="588821"/>
                                        </p:tgtEl>
                                        <p:attrNameLst>
                                          <p:attrName>ppt_h</p:attrName>
                                        </p:attrNameLst>
                                      </p:cBhvr>
                                      <p:tavLst>
                                        <p:tav tm="0">
                                          <p:val>
                                            <p:strVal val="#ppt_h"/>
                                          </p:val>
                                        </p:tav>
                                        <p:tav tm="100000">
                                          <p:val>
                                            <p:strVal val="#ppt_h"/>
                                          </p:val>
                                        </p:tav>
                                      </p:tavLst>
                                    </p:anim>
                                    <p:anim calcmode="lin" valueType="num">
                                      <p:cBhvr>
                                        <p:cTn id="22" dur="500" fill="hold"/>
                                        <p:tgtEl>
                                          <p:spTgt spid="588821"/>
                                        </p:tgtEl>
                                        <p:attrNameLst>
                                          <p:attrName>ppt_x</p:attrName>
                                        </p:attrNameLst>
                                      </p:cBhvr>
                                      <p:tavLst>
                                        <p:tav tm="0">
                                          <p:val>
                                            <p:strVal val="#ppt_x-.2"/>
                                          </p:val>
                                        </p:tav>
                                        <p:tav tm="100000">
                                          <p:val>
                                            <p:strVal val="#ppt_x"/>
                                          </p:val>
                                        </p:tav>
                                      </p:tavLst>
                                    </p:anim>
                                    <p:anim calcmode="lin" valueType="num">
                                      <p:cBhvr>
                                        <p:cTn id="23" dur="500" fill="hold"/>
                                        <p:tgtEl>
                                          <p:spTgt spid="588821"/>
                                        </p:tgtEl>
                                        <p:attrNameLst>
                                          <p:attrName>ppt_y</p:attrName>
                                        </p:attrNameLst>
                                      </p:cBhvr>
                                      <p:tavLst>
                                        <p:tav tm="0">
                                          <p:val>
                                            <p:strVal val="#ppt_y"/>
                                          </p:val>
                                        </p:tav>
                                        <p:tav tm="100000">
                                          <p:val>
                                            <p:strVal val="#ppt_y"/>
                                          </p:val>
                                        </p:tav>
                                      </p:tavLst>
                                    </p:anim>
                                    <p:animEffect transition="in" filter="fade">
                                      <p:cBhvr>
                                        <p:cTn id="24" dur="500"/>
                                        <p:tgtEl>
                                          <p:spTgt spid="58882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588822"/>
                                        </p:tgtEl>
                                        <p:attrNameLst>
                                          <p:attrName>style.visibility</p:attrName>
                                        </p:attrNameLst>
                                      </p:cBhvr>
                                      <p:to>
                                        <p:strVal val="visible"/>
                                      </p:to>
                                    </p:set>
                                    <p:animEffect transition="in" filter="slide(fromBottom)">
                                      <p:cBhvr>
                                        <p:cTn id="29" dur="500"/>
                                        <p:tgtEl>
                                          <p:spTgt spid="58882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588823"/>
                                        </p:tgtEl>
                                        <p:attrNameLst>
                                          <p:attrName>style.visibility</p:attrName>
                                        </p:attrNameLst>
                                      </p:cBhvr>
                                      <p:to>
                                        <p:strVal val="visible"/>
                                      </p:to>
                                    </p:set>
                                    <p:anim calcmode="lin" valueType="num">
                                      <p:cBhvr additive="base">
                                        <p:cTn id="34" dur="500" fill="hold"/>
                                        <p:tgtEl>
                                          <p:spTgt spid="588823"/>
                                        </p:tgtEl>
                                        <p:attrNameLst>
                                          <p:attrName>ppt_x</p:attrName>
                                        </p:attrNameLst>
                                      </p:cBhvr>
                                      <p:tavLst>
                                        <p:tav tm="0">
                                          <p:val>
                                            <p:strVal val="#ppt_x"/>
                                          </p:val>
                                        </p:tav>
                                        <p:tav tm="100000">
                                          <p:val>
                                            <p:strVal val="#ppt_x"/>
                                          </p:val>
                                        </p:tav>
                                      </p:tavLst>
                                    </p:anim>
                                    <p:anim calcmode="lin" valueType="num">
                                      <p:cBhvr additive="base">
                                        <p:cTn id="35" dur="500" fill="hold"/>
                                        <p:tgtEl>
                                          <p:spTgt spid="588823"/>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588824"/>
                                        </p:tgtEl>
                                        <p:attrNameLst>
                                          <p:attrName>style.visibility</p:attrName>
                                        </p:attrNameLst>
                                      </p:cBhvr>
                                      <p:to>
                                        <p:strVal val="visible"/>
                                      </p:to>
                                    </p:set>
                                    <p:animEffect transition="in" filter="fade">
                                      <p:cBhvr>
                                        <p:cTn id="40" dur="1000"/>
                                        <p:tgtEl>
                                          <p:spTgt spid="588824"/>
                                        </p:tgtEl>
                                      </p:cBhvr>
                                    </p:animEffect>
                                    <p:anim calcmode="lin" valueType="num">
                                      <p:cBhvr>
                                        <p:cTn id="41" dur="1000" fill="hold"/>
                                        <p:tgtEl>
                                          <p:spTgt spid="588824"/>
                                        </p:tgtEl>
                                        <p:attrNameLst>
                                          <p:attrName>ppt_x</p:attrName>
                                        </p:attrNameLst>
                                      </p:cBhvr>
                                      <p:tavLst>
                                        <p:tav tm="0">
                                          <p:val>
                                            <p:strVal val="#ppt_x"/>
                                          </p:val>
                                        </p:tav>
                                        <p:tav tm="100000">
                                          <p:val>
                                            <p:strVal val="#ppt_x"/>
                                          </p:val>
                                        </p:tav>
                                      </p:tavLst>
                                    </p:anim>
                                    <p:anim calcmode="lin" valueType="num">
                                      <p:cBhvr>
                                        <p:cTn id="42" dur="900" decel="100000" fill="hold"/>
                                        <p:tgtEl>
                                          <p:spTgt spid="588824"/>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588824"/>
                                        </p:tgtEl>
                                        <p:attrNameLst>
                                          <p:attrName>ppt_y</p:attrName>
                                        </p:attrNameLst>
                                      </p:cBhvr>
                                      <p:tavLst>
                                        <p:tav tm="0">
                                          <p:val>
                                            <p:strVal val="#ppt_y-.03"/>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34" presetClass="entr" presetSubtype="0" fill="hold" grpId="0" nodeType="clickEffect">
                                  <p:stCondLst>
                                    <p:cond delay="0"/>
                                  </p:stCondLst>
                                  <p:childTnLst>
                                    <p:set>
                                      <p:cBhvr>
                                        <p:cTn id="47" dur="1" fill="hold">
                                          <p:stCondLst>
                                            <p:cond delay="0"/>
                                          </p:stCondLst>
                                        </p:cTn>
                                        <p:tgtEl>
                                          <p:spTgt spid="588812"/>
                                        </p:tgtEl>
                                        <p:attrNameLst>
                                          <p:attrName>style.visibility</p:attrName>
                                        </p:attrNameLst>
                                      </p:cBhvr>
                                      <p:to>
                                        <p:strVal val="visible"/>
                                      </p:to>
                                    </p:set>
                                    <p:anim from="(-#ppt_w/2)" to="(#ppt_x)" calcmode="lin" valueType="num">
                                      <p:cBhvr>
                                        <p:cTn id="48" dur="600" fill="hold">
                                          <p:stCondLst>
                                            <p:cond delay="0"/>
                                          </p:stCondLst>
                                        </p:cTn>
                                        <p:tgtEl>
                                          <p:spTgt spid="588812"/>
                                        </p:tgtEl>
                                        <p:attrNameLst>
                                          <p:attrName>ppt_x</p:attrName>
                                        </p:attrNameLst>
                                      </p:cBhvr>
                                    </p:anim>
                                    <p:anim from="0" to="-1.0" calcmode="lin" valueType="num">
                                      <p:cBhvr>
                                        <p:cTn id="49" dur="200" decel="50000" autoRev="1" fill="hold">
                                          <p:stCondLst>
                                            <p:cond delay="600"/>
                                          </p:stCondLst>
                                        </p:cTn>
                                        <p:tgtEl>
                                          <p:spTgt spid="588812"/>
                                        </p:tgtEl>
                                        <p:attrNameLst>
                                          <p:attrName>xshear</p:attrName>
                                        </p:attrNameLst>
                                      </p:cBhvr>
                                    </p:anim>
                                    <p:animScale>
                                      <p:cBhvr>
                                        <p:cTn id="50" dur="200" decel="100000" autoRev="1" fill="hold">
                                          <p:stCondLst>
                                            <p:cond delay="600"/>
                                          </p:stCondLst>
                                        </p:cTn>
                                        <p:tgtEl>
                                          <p:spTgt spid="588812"/>
                                        </p:tgtEl>
                                      </p:cBhvr>
                                      <p:from x="100000" y="100000"/>
                                      <p:to x="80000" y="100000"/>
                                    </p:animScale>
                                    <p:anim by="(#ppt_h/3+#ppt_w*0.1)" calcmode="lin" valueType="num">
                                      <p:cBhvr additive="sum">
                                        <p:cTn id="51" dur="200" decel="100000" autoRev="1" fill="hold">
                                          <p:stCondLst>
                                            <p:cond delay="600"/>
                                          </p:stCondLst>
                                        </p:cTn>
                                        <p:tgtEl>
                                          <p:spTgt spid="588812"/>
                                        </p:tgtEl>
                                        <p:attrNameLst>
                                          <p:attrName>ppt_x</p:attrName>
                                        </p:attrNameLst>
                                      </p:cBhvr>
                                    </p:anim>
                                  </p:childTnLst>
                                </p:cTn>
                              </p:par>
                            </p:childTnLst>
                          </p:cTn>
                        </p:par>
                      </p:childTnLst>
                    </p:cTn>
                  </p:par>
                  <p:par>
                    <p:cTn id="52" fill="hold">
                      <p:stCondLst>
                        <p:cond delay="indefinite"/>
                      </p:stCondLst>
                      <p:childTnLst>
                        <p:par>
                          <p:cTn id="53" fill="hold">
                            <p:stCondLst>
                              <p:cond delay="0"/>
                            </p:stCondLst>
                            <p:childTnLst>
                              <p:par>
                                <p:cTn id="54" presetID="23" presetClass="entr" presetSubtype="16" fill="hold" grpId="0" nodeType="clickEffect">
                                  <p:stCondLst>
                                    <p:cond delay="0"/>
                                  </p:stCondLst>
                                  <p:childTnLst>
                                    <p:set>
                                      <p:cBhvr>
                                        <p:cTn id="55" dur="1" fill="hold">
                                          <p:stCondLst>
                                            <p:cond delay="0"/>
                                          </p:stCondLst>
                                        </p:cTn>
                                        <p:tgtEl>
                                          <p:spTgt spid="588830"/>
                                        </p:tgtEl>
                                        <p:attrNameLst>
                                          <p:attrName>style.visibility</p:attrName>
                                        </p:attrNameLst>
                                      </p:cBhvr>
                                      <p:to>
                                        <p:strVal val="visible"/>
                                      </p:to>
                                    </p:set>
                                    <p:anim calcmode="lin" valueType="num">
                                      <p:cBhvr>
                                        <p:cTn id="56" dur="500" fill="hold"/>
                                        <p:tgtEl>
                                          <p:spTgt spid="588830"/>
                                        </p:tgtEl>
                                        <p:attrNameLst>
                                          <p:attrName>ppt_w</p:attrName>
                                        </p:attrNameLst>
                                      </p:cBhvr>
                                      <p:tavLst>
                                        <p:tav tm="0">
                                          <p:val>
                                            <p:fltVal val="0"/>
                                          </p:val>
                                        </p:tav>
                                        <p:tav tm="100000">
                                          <p:val>
                                            <p:strVal val="#ppt_w"/>
                                          </p:val>
                                        </p:tav>
                                      </p:tavLst>
                                    </p:anim>
                                    <p:anim calcmode="lin" valueType="num">
                                      <p:cBhvr>
                                        <p:cTn id="57" dur="500" fill="hold"/>
                                        <p:tgtEl>
                                          <p:spTgt spid="5888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812" grpId="0"/>
      <p:bldP spid="588820" grpId="0"/>
      <p:bldP spid="588821" grpId="0"/>
      <p:bldP spid="588822" grpId="0"/>
      <p:bldP spid="588823" grpId="0"/>
      <p:bldP spid="588824" grpId="0"/>
      <p:bldP spid="588830" grpId="0" animBg="1"/>
    </p:bld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2180" name="Picture 4" descr="Hudson Taylor">
            <a:extLst>
              <a:ext uri="{FF2B5EF4-FFF2-40B4-BE49-F238E27FC236}">
                <a16:creationId xmlns:a16="http://schemas.microsoft.com/office/drawing/2014/main" id="{D74DE104-51DC-4E5B-A43C-0B677A58A130}"/>
              </a:ext>
            </a:extLst>
          </p:cNvPr>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8077200" y="0"/>
            <a:ext cx="1066800" cy="1447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62181" name="Picture 5" descr="Hudson Taylor ">
            <a:extLst>
              <a:ext uri="{FF2B5EF4-FFF2-40B4-BE49-F238E27FC236}">
                <a16:creationId xmlns:a16="http://schemas.microsoft.com/office/drawing/2014/main" id="{B9789816-C362-4897-B56E-28777C0FD1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334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2182" name="WordArt 6" descr="Paper bag">
            <a:extLst>
              <a:ext uri="{FF2B5EF4-FFF2-40B4-BE49-F238E27FC236}">
                <a16:creationId xmlns:a16="http://schemas.microsoft.com/office/drawing/2014/main" id="{06C8D508-1ECD-446E-8322-17A783E6C403}"/>
              </a:ext>
            </a:extLst>
          </p:cNvPr>
          <p:cNvSpPr>
            <a:spLocks noChangeArrowheads="1" noChangeShapeType="1" noTextEdit="1"/>
          </p:cNvSpPr>
          <p:nvPr/>
        </p:nvSpPr>
        <p:spPr bwMode="auto">
          <a:xfrm>
            <a:off x="1905000" y="457200"/>
            <a:ext cx="5410200" cy="5238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alpha val="80000"/>
                    </a:srgbClr>
                  </a:outerShdw>
                </a:effectLst>
                <a:uLnTx/>
                <a:uFillTx/>
                <a:latin typeface="Times New Roman" panose="02020603050405020304" pitchFamily="18" charset="0"/>
                <a:ea typeface="+mn-ea"/>
                <a:cs typeface="Times New Roman" panose="02020603050405020304" pitchFamily="18" charset="0"/>
              </a:rPr>
              <a:t>Personal Response</a:t>
            </a:r>
          </a:p>
        </p:txBody>
      </p:sp>
      <p:sp>
        <p:nvSpPr>
          <p:cNvPr id="562187" name="Text Box 11">
            <a:extLst>
              <a:ext uri="{FF2B5EF4-FFF2-40B4-BE49-F238E27FC236}">
                <a16:creationId xmlns:a16="http://schemas.microsoft.com/office/drawing/2014/main" id="{5E474367-159F-420E-B7D9-1ECD33EF5941}"/>
              </a:ext>
            </a:extLst>
          </p:cNvPr>
          <p:cNvSpPr txBox="1">
            <a:spLocks noChangeArrowheads="1"/>
          </p:cNvSpPr>
          <p:nvPr/>
        </p:nvSpPr>
        <p:spPr bwMode="auto">
          <a:xfrm>
            <a:off x="-914400" y="2362200"/>
            <a:ext cx="3378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p>
        </p:txBody>
      </p:sp>
      <p:sp>
        <p:nvSpPr>
          <p:cNvPr id="562188" name="Rectangle 12">
            <a:extLst>
              <a:ext uri="{FF2B5EF4-FFF2-40B4-BE49-F238E27FC236}">
                <a16:creationId xmlns:a16="http://schemas.microsoft.com/office/drawing/2014/main" id="{DDE1AD1A-538E-4AE7-B1EF-22663F685BDB}"/>
              </a:ext>
            </a:extLst>
          </p:cNvPr>
          <p:cNvSpPr>
            <a:spLocks noChangeArrowheads="1"/>
          </p:cNvSpPr>
          <p:nvPr/>
        </p:nvSpPr>
        <p:spPr bwMode="auto">
          <a:xfrm>
            <a:off x="0" y="1270160"/>
            <a:ext cx="4953000" cy="4431983"/>
          </a:xfrm>
          <a:prstGeom prst="rect">
            <a:avLst/>
          </a:prstGeom>
          <a:solidFill>
            <a:srgbClr val="FFCC00">
              <a:alpha val="80000"/>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“...I besought Him to </a:t>
            </a:r>
            <a:r>
              <a:rPr kumimoji="0" lang="en-US" altLang="en-US" sz="2400" b="1" i="0" u="none" strike="noStrike" kern="1200" cap="none" spc="0" normalizeH="0" baseline="0" noProof="0">
                <a:ln>
                  <a:noFill/>
                </a:ln>
                <a:solidFill>
                  <a:srgbClr val="0000CC"/>
                </a:solidFill>
                <a:effectLst/>
                <a:uLnTx/>
                <a:uFillTx/>
                <a:latin typeface="Arial" panose="020B0604020202020204" pitchFamily="34" charset="0"/>
                <a:ea typeface="+mn-ea"/>
                <a:cs typeface="+mn-cs"/>
              </a:rPr>
              <a:t>give me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CC"/>
                </a:solidFill>
                <a:effectLst/>
                <a:uLnTx/>
                <a:uFillTx/>
                <a:latin typeface="Arial" panose="020B0604020202020204" pitchFamily="34" charset="0"/>
                <a:ea typeface="+mn-ea"/>
                <a:cs typeface="+mn-cs"/>
              </a:rPr>
              <a:t>some work to do for Him, as an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CC"/>
                </a:solidFill>
                <a:effectLst/>
                <a:uLnTx/>
                <a:uFillTx/>
                <a:latin typeface="Arial" panose="020B0604020202020204" pitchFamily="34" charset="0"/>
                <a:ea typeface="+mn-ea"/>
                <a:cs typeface="+mn-cs"/>
              </a:rPr>
              <a:t>outlet for love and gratitude;</a:t>
            </a: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some self-denying service,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no matter what it might be,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however trying or however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trivial; something with which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He would be pleased, and that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I might do for Him who had done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sng" strike="noStrike" kern="1200" cap="none" spc="0" normalizeH="0" baseline="0" noProof="0">
                <a:ln>
                  <a:noFill/>
                </a:ln>
                <a:solidFill>
                  <a:srgbClr val="000000"/>
                </a:solidFill>
                <a:effectLst/>
                <a:uLnTx/>
                <a:uFillTx/>
                <a:latin typeface="Arial" panose="020B0604020202020204" pitchFamily="34" charset="0"/>
                <a:ea typeface="+mn-ea"/>
                <a:cs typeface="+mn-cs"/>
              </a:rPr>
              <a:t>so much for me</a:t>
            </a:r>
            <a:r>
              <a:rPr kumimoji="0" lang="en-US" altLang="en-US" sz="1600" b="1" i="0" u="sng" strike="noStrike" kern="1200" cap="none" spc="0" normalizeH="0" baseline="0" noProof="0">
                <a:ln>
                  <a:noFill/>
                </a:ln>
                <a:solidFill>
                  <a:srgbClr val="000000"/>
                </a:solidFill>
                <a:effectLst/>
                <a:uLnTx/>
                <a:uFillTx/>
                <a:latin typeface="Arial" panose="020B0604020202020204" pitchFamily="34"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u="none" strike="noStrike" kern="1200" cap="none" spc="0" normalizeH="0" baseline="0" noProof="0">
                <a:ln>
                  <a:noFill/>
                </a:ln>
                <a:solidFill>
                  <a:srgbClr val="000000"/>
                </a:solidFill>
                <a:effectLst/>
                <a:uLnTx/>
                <a:uFillTx/>
                <a:latin typeface="Arial" panose="020B0604020202020204" pitchFamily="34" charset="0"/>
                <a:ea typeface="+mn-ea"/>
                <a:cs typeface="+mn-cs"/>
              </a:rPr>
              <a:t>J. Hudson Taylor,</a:t>
            </a:r>
            <a:r>
              <a:rPr kumimoji="0" lang="en-US" altLang="en-US" sz="1400" b="1" u="none" strike="noStrike" kern="1200" cap="none" spc="0" normalizeH="0" noProof="0">
                <a:ln>
                  <a:noFill/>
                </a:ln>
                <a:solidFill>
                  <a:srgbClr val="000000"/>
                </a:solidFill>
                <a:effectLst/>
                <a:uLnTx/>
                <a:uFillTx/>
                <a:latin typeface="Arial" panose="020B0604020202020204" pitchFamily="34" charset="0"/>
                <a:ea typeface="+mn-ea"/>
                <a:cs typeface="+mn-cs"/>
              </a:rPr>
              <a:t> </a:t>
            </a:r>
            <a:r>
              <a:rPr kumimoji="0" lang="en-US" altLang="en-US" sz="1400" b="1" i="1" u="none" strike="noStrike" kern="1200" cap="none" spc="0" normalizeH="0" baseline="0" noProof="0">
                <a:ln>
                  <a:noFill/>
                </a:ln>
                <a:solidFill>
                  <a:srgbClr val="000000"/>
                </a:solidFill>
                <a:effectLst/>
                <a:uLnTx/>
                <a:uFillTx/>
                <a:latin typeface="Arial" panose="020B0604020202020204" pitchFamily="34" charset="0"/>
                <a:ea typeface="+mn-ea"/>
                <a:cs typeface="+mn-cs"/>
              </a:rPr>
              <a:t>A Retrospect</a:t>
            </a:r>
            <a:r>
              <a:rPr lang="en-US" altLang="en-US" sz="1400" b="1" i="1">
                <a:solidFill>
                  <a:srgbClr val="000000"/>
                </a:solidFill>
                <a:latin typeface="Arial" panose="020B0604020202020204" pitchFamily="34" charset="0"/>
              </a:rPr>
              <a:t>: </a:t>
            </a:r>
            <a:r>
              <a:rPr kumimoji="0" lang="en-US" altLang="en-US" sz="1400" b="1" i="1" u="none" strike="noStrike" kern="1200" cap="none" spc="0" normalizeH="0" baseline="0" noProof="0">
                <a:ln>
                  <a:noFill/>
                </a:ln>
                <a:solidFill>
                  <a:srgbClr val="000000"/>
                </a:solidFill>
                <a:effectLst/>
                <a:uLnTx/>
                <a:uFillTx/>
                <a:latin typeface="Arial" panose="020B0604020202020204" pitchFamily="34" charset="0"/>
                <a:ea typeface="+mn-ea"/>
                <a:cs typeface="+mn-cs"/>
              </a:rPr>
              <a:t>The Call to Serve</a:t>
            </a:r>
            <a:r>
              <a:rPr kumimoji="0" lang="en-US" altLang="en-US" sz="1400" b="1" u="none" strike="noStrike" kern="1200" cap="none" spc="0" normalizeH="0" baseline="0" noProof="0">
                <a:ln>
                  <a:noFill/>
                </a:ln>
                <a:solidFill>
                  <a:srgbClr val="000000"/>
                </a:solidFill>
                <a:effectLst/>
                <a:uLnTx/>
                <a:uFillTx/>
                <a:latin typeface="Arial" panose="020B0604020202020204" pitchFamily="34" charset="0"/>
                <a:ea typeface="+mn-ea"/>
                <a:cs typeface="+mn-cs"/>
              </a:rPr>
              <a:t> (Overseas Missionary Fellowship, n.d.),</a:t>
            </a:r>
            <a:r>
              <a:rPr kumimoji="0" lang="en-US" altLang="en-US" sz="1400" b="1" u="none" strike="noStrike" kern="1200" cap="none" spc="0" normalizeH="0" noProof="0">
                <a:ln>
                  <a:noFill/>
                </a:ln>
                <a:solidFill>
                  <a:srgbClr val="000000"/>
                </a:solidFill>
                <a:effectLst/>
                <a:uLnTx/>
                <a:uFillTx/>
                <a:latin typeface="Arial" panose="020B0604020202020204" pitchFamily="34" charset="0"/>
                <a:ea typeface="+mn-ea"/>
                <a:cs typeface="+mn-cs"/>
              </a:rPr>
              <a:t> </a:t>
            </a:r>
            <a:r>
              <a:rPr kumimoji="0" lang="en-US" altLang="en-US" sz="1400" b="1" u="none" strike="noStrike" kern="1200" cap="none" spc="0" normalizeH="0" baseline="0" noProof="0">
                <a:ln>
                  <a:noFill/>
                </a:ln>
                <a:solidFill>
                  <a:srgbClr val="000000"/>
                </a:solidFill>
                <a:effectLst/>
                <a:uLnTx/>
                <a:uFillTx/>
                <a:latin typeface="Arial" panose="020B0604020202020204" pitchFamily="34" charset="0"/>
                <a:ea typeface="+mn-ea"/>
                <a:cs typeface="+mn-cs"/>
              </a:rPr>
              <a:t>300</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1" i="1" u="sng"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62190" name="Line 14">
            <a:extLst>
              <a:ext uri="{FF2B5EF4-FFF2-40B4-BE49-F238E27FC236}">
                <a16:creationId xmlns:a16="http://schemas.microsoft.com/office/drawing/2014/main" id="{565EE972-A9B0-4BF8-8F45-283858A300A6}"/>
              </a:ext>
            </a:extLst>
          </p:cNvPr>
          <p:cNvSpPr>
            <a:spLocks noChangeShapeType="1"/>
          </p:cNvSpPr>
          <p:nvPr/>
        </p:nvSpPr>
        <p:spPr bwMode="auto">
          <a:xfrm>
            <a:off x="304800" y="5029200"/>
            <a:ext cx="3657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62191" name="Rectangle 15">
            <a:extLst>
              <a:ext uri="{FF2B5EF4-FFF2-40B4-BE49-F238E27FC236}">
                <a16:creationId xmlns:a16="http://schemas.microsoft.com/office/drawing/2014/main" id="{BF490099-61F5-4B93-A7FB-8FE83ADADD5B}"/>
              </a:ext>
            </a:extLst>
          </p:cNvPr>
          <p:cNvSpPr>
            <a:spLocks noChangeArrowheads="1"/>
          </p:cNvSpPr>
          <p:nvPr/>
        </p:nvSpPr>
        <p:spPr bwMode="auto">
          <a:xfrm>
            <a:off x="5105400" y="1566109"/>
            <a:ext cx="3810000" cy="3570208"/>
          </a:xfrm>
          <a:prstGeom prst="rect">
            <a:avLst/>
          </a:prstGeom>
          <a:solidFill>
            <a:srgbClr val="33CCCC">
              <a:alpha val="37000"/>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“…He was uneducated,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unordained, unconnected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(with a mission society),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and uncouth. And if that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was not enough, he was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short (Maria was tall), and </a:t>
            </a:r>
            <a:r>
              <a:rPr kumimoji="0" lang="en-US" altLang="en-US" sz="2400" b="0" i="0" u="sng" strike="noStrike" kern="1200" cap="none" spc="0" normalizeH="0" baseline="0" noProof="0">
                <a:ln>
                  <a:noFill/>
                </a:ln>
                <a:solidFill>
                  <a:srgbClr val="000000"/>
                </a:solidFill>
                <a:effectLst/>
                <a:uLnTx/>
                <a:uFillTx/>
                <a:latin typeface="Arial" panose="020B0604020202020204" pitchFamily="34" charset="0"/>
                <a:ea typeface="+mn-ea"/>
                <a:cs typeface="+mn-cs"/>
              </a:rPr>
              <a:t>he wore Chinese clothes.”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u="none" strike="noStrike" kern="1200" cap="none" spc="0" normalizeH="0" baseline="0" noProof="0">
                <a:ln>
                  <a:noFill/>
                </a:ln>
                <a:solidFill>
                  <a:srgbClr val="000000"/>
                </a:solidFill>
                <a:effectLst/>
                <a:uLnTx/>
                <a:uFillTx/>
                <a:latin typeface="Arial" panose="020B0604020202020204" pitchFamily="34" charset="0"/>
                <a:ea typeface="+mn-ea"/>
                <a:cs typeface="+mn-cs"/>
              </a:rPr>
              <a:t>Ruth A. Tucker,</a:t>
            </a:r>
            <a:r>
              <a:rPr kumimoji="0" lang="en-US" altLang="en-US" sz="1400" b="1" i="1" u="none" strike="noStrike" kern="1200" cap="none" spc="0" normalizeH="0" baseline="0" noProof="0">
                <a:ln>
                  <a:noFill/>
                </a:ln>
                <a:solidFill>
                  <a:srgbClr val="000000"/>
                </a:solidFill>
                <a:effectLst/>
                <a:uLnTx/>
                <a:uFillTx/>
                <a:latin typeface="Arial" panose="020B0604020202020204" pitchFamily="34" charset="0"/>
                <a:ea typeface="+mn-ea"/>
                <a:cs typeface="+mn-cs"/>
              </a:rPr>
              <a:t> From Jerusalem to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1" u="none" strike="noStrike" kern="1200" cap="none" spc="0" normalizeH="0" baseline="0" noProof="0">
                <a:ln>
                  <a:noFill/>
                </a:ln>
                <a:solidFill>
                  <a:srgbClr val="000000"/>
                </a:solidFill>
                <a:effectLst/>
                <a:uLnTx/>
                <a:uFillTx/>
                <a:latin typeface="Arial" panose="020B0604020202020204" pitchFamily="34" charset="0"/>
                <a:ea typeface="+mn-ea"/>
                <a:cs typeface="+mn-cs"/>
              </a:rPr>
              <a:t>Irian Jaya</a:t>
            </a:r>
            <a:r>
              <a:rPr lang="en-US" altLang="en-US" sz="1400" b="1">
                <a:solidFill>
                  <a:srgbClr val="000000"/>
                </a:solidFill>
                <a:latin typeface="Arial" panose="020B0604020202020204" pitchFamily="34" charset="0"/>
              </a:rPr>
              <a:t>,</a:t>
            </a:r>
            <a:r>
              <a:rPr kumimoji="0" lang="en-US" altLang="en-US" sz="1400" b="1" u="none" strike="noStrike" kern="1200" cap="none" spc="0" normalizeH="0" baseline="0" noProof="0">
                <a:ln>
                  <a:noFill/>
                </a:ln>
                <a:solidFill>
                  <a:srgbClr val="000000"/>
                </a:solidFill>
                <a:effectLst/>
                <a:uLnTx/>
                <a:uFillTx/>
                <a:latin typeface="Arial" panose="020B0604020202020204" pitchFamily="34" charset="0"/>
              </a:rPr>
              <a:t> 191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 letter from Miss. </a:t>
            </a:r>
            <a:r>
              <a:rPr kumimoji="0" lang="en-US" altLang="en-US" sz="1400" b="0" i="0" u="none" strike="noStrike" kern="1200" cap="none" spc="0" normalizeH="0" baseline="0" noProof="0" err="1">
                <a:ln>
                  <a:noFill/>
                </a:ln>
                <a:solidFill>
                  <a:srgbClr val="000000"/>
                </a:solidFill>
                <a:effectLst/>
                <a:uLnTx/>
                <a:uFillTx/>
                <a:latin typeface="Arial" panose="020B0604020202020204" pitchFamily="34" charset="0"/>
                <a:ea typeface="+mn-ea"/>
                <a:cs typeface="+mn-cs"/>
              </a:rPr>
              <a:t>Aldersey</a:t>
            </a: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to Maria’s uncle)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p:txBody>
      </p:sp>
      <p:sp>
        <p:nvSpPr>
          <p:cNvPr id="562193" name="Rectangle 17">
            <a:extLst>
              <a:ext uri="{FF2B5EF4-FFF2-40B4-BE49-F238E27FC236}">
                <a16:creationId xmlns:a16="http://schemas.microsoft.com/office/drawing/2014/main" id="{E1E722FD-DEBB-4E6D-8D86-DEEF27D4BEB3}"/>
              </a:ext>
            </a:extLst>
          </p:cNvPr>
          <p:cNvSpPr>
            <a:spLocks noChangeArrowheads="1"/>
          </p:cNvSpPr>
          <p:nvPr/>
        </p:nvSpPr>
        <p:spPr bwMode="auto">
          <a:xfrm>
            <a:off x="0" y="5813425"/>
            <a:ext cx="9144000" cy="946150"/>
          </a:xfrm>
          <a:prstGeom prst="rect">
            <a:avLst/>
          </a:prstGeom>
          <a:solidFill>
            <a:srgbClr val="002060">
              <a:alpha val="86275"/>
            </a:srgbClr>
          </a:solidFill>
          <a:ln>
            <a:noFill/>
          </a:ln>
          <a:effec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chemeClr val="bg1"/>
                </a:solidFill>
                <a:effectLst/>
                <a:uLnTx/>
                <a:uFillTx/>
                <a:latin typeface="Arial" panose="020B0604020202020204" pitchFamily="34" charset="0"/>
                <a:ea typeface="+mn-ea"/>
                <a:cs typeface="+mn-cs"/>
              </a:rPr>
              <a:t>J. Hudson Taylor became known as the founder of China Inland Mission.</a:t>
            </a:r>
          </a:p>
        </p:txBody>
      </p:sp>
    </p:spTree>
    <p:extLst>
      <p:ext uri="{BB962C8B-B14F-4D97-AF65-F5344CB8AC3E}">
        <p14:creationId xmlns:p14="http://schemas.microsoft.com/office/powerpoint/2010/main" val="19368787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withEffect">
                                  <p:stCondLst>
                                    <p:cond delay="0"/>
                                  </p:stCondLst>
                                  <p:childTnLst>
                                    <p:set>
                                      <p:cBhvr>
                                        <p:cTn id="6" dur="1" fill="hold">
                                          <p:stCondLst>
                                            <p:cond delay="0"/>
                                          </p:stCondLst>
                                        </p:cTn>
                                        <p:tgtEl>
                                          <p:spTgt spid="562182"/>
                                        </p:tgtEl>
                                        <p:attrNameLst>
                                          <p:attrName>style.visibility</p:attrName>
                                        </p:attrNameLst>
                                      </p:cBhvr>
                                      <p:to>
                                        <p:strVal val="visible"/>
                                      </p:to>
                                    </p:set>
                                    <p:animEffect transition="in" filter="slide(fromBottom)">
                                      <p:cBhvr>
                                        <p:cTn id="7" dur="500"/>
                                        <p:tgtEl>
                                          <p:spTgt spid="5621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562181"/>
                                        </p:tgtEl>
                                        <p:attrNameLst>
                                          <p:attrName>style.visibility</p:attrName>
                                        </p:attrNameLst>
                                      </p:cBhvr>
                                      <p:to>
                                        <p:strVal val="visible"/>
                                      </p:to>
                                    </p:set>
                                    <p:anim calcmode="lin" valueType="num">
                                      <p:cBhvr>
                                        <p:cTn id="12" dur="500" fill="hold"/>
                                        <p:tgtEl>
                                          <p:spTgt spid="562181"/>
                                        </p:tgtEl>
                                        <p:attrNameLst>
                                          <p:attrName>ppt_w</p:attrName>
                                        </p:attrNameLst>
                                      </p:cBhvr>
                                      <p:tavLst>
                                        <p:tav tm="0">
                                          <p:val>
                                            <p:fltVal val="0"/>
                                          </p:val>
                                        </p:tav>
                                        <p:tav tm="100000">
                                          <p:val>
                                            <p:strVal val="#ppt_w"/>
                                          </p:val>
                                        </p:tav>
                                      </p:tavLst>
                                    </p:anim>
                                    <p:anim calcmode="lin" valueType="num">
                                      <p:cBhvr>
                                        <p:cTn id="13" dur="500" fill="hold"/>
                                        <p:tgtEl>
                                          <p:spTgt spid="562181"/>
                                        </p:tgtEl>
                                        <p:attrNameLst>
                                          <p:attrName>ppt_h</p:attrName>
                                        </p:attrNameLst>
                                      </p:cBhvr>
                                      <p:tavLst>
                                        <p:tav tm="0">
                                          <p:val>
                                            <p:fltVal val="0"/>
                                          </p:val>
                                        </p:tav>
                                        <p:tav tm="100000">
                                          <p:val>
                                            <p:strVal val="#ppt_h"/>
                                          </p:val>
                                        </p:tav>
                                      </p:tavLst>
                                    </p:anim>
                                  </p:childTnLst>
                                </p:cTn>
                              </p:par>
                              <p:par>
                                <p:cTn id="14" presetID="15" presetClass="entr" presetSubtype="0" fill="hold" grpId="0" nodeType="withEffect">
                                  <p:stCondLst>
                                    <p:cond delay="0"/>
                                  </p:stCondLst>
                                  <p:childTnLst>
                                    <p:set>
                                      <p:cBhvr>
                                        <p:cTn id="15" dur="1" fill="hold">
                                          <p:stCondLst>
                                            <p:cond delay="0"/>
                                          </p:stCondLst>
                                        </p:cTn>
                                        <p:tgtEl>
                                          <p:spTgt spid="562188"/>
                                        </p:tgtEl>
                                        <p:attrNameLst>
                                          <p:attrName>style.visibility</p:attrName>
                                        </p:attrNameLst>
                                      </p:cBhvr>
                                      <p:to>
                                        <p:strVal val="visible"/>
                                      </p:to>
                                    </p:set>
                                    <p:anim calcmode="lin" valueType="num">
                                      <p:cBhvr>
                                        <p:cTn id="16" dur="1000" fill="hold"/>
                                        <p:tgtEl>
                                          <p:spTgt spid="562188"/>
                                        </p:tgtEl>
                                        <p:attrNameLst>
                                          <p:attrName>ppt_w</p:attrName>
                                        </p:attrNameLst>
                                      </p:cBhvr>
                                      <p:tavLst>
                                        <p:tav tm="0">
                                          <p:val>
                                            <p:fltVal val="0"/>
                                          </p:val>
                                        </p:tav>
                                        <p:tav tm="100000">
                                          <p:val>
                                            <p:strVal val="#ppt_w"/>
                                          </p:val>
                                        </p:tav>
                                      </p:tavLst>
                                    </p:anim>
                                    <p:anim calcmode="lin" valueType="num">
                                      <p:cBhvr>
                                        <p:cTn id="17" dur="1000" fill="hold"/>
                                        <p:tgtEl>
                                          <p:spTgt spid="562188"/>
                                        </p:tgtEl>
                                        <p:attrNameLst>
                                          <p:attrName>ppt_h</p:attrName>
                                        </p:attrNameLst>
                                      </p:cBhvr>
                                      <p:tavLst>
                                        <p:tav tm="0">
                                          <p:val>
                                            <p:fltVal val="0"/>
                                          </p:val>
                                        </p:tav>
                                        <p:tav tm="100000">
                                          <p:val>
                                            <p:strVal val="#ppt_h"/>
                                          </p:val>
                                        </p:tav>
                                      </p:tavLst>
                                    </p:anim>
                                    <p:anim calcmode="lin" valueType="num">
                                      <p:cBhvr>
                                        <p:cTn id="18" dur="1000" fill="hold"/>
                                        <p:tgtEl>
                                          <p:spTgt spid="562188"/>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5621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4" presetClass="entr" presetSubtype="0" accel="100000" fill="hold" nodeType="clickEffect">
                                  <p:stCondLst>
                                    <p:cond delay="0"/>
                                  </p:stCondLst>
                                  <p:childTnLst>
                                    <p:set>
                                      <p:cBhvr>
                                        <p:cTn id="23" dur="1" fill="hold">
                                          <p:stCondLst>
                                            <p:cond delay="0"/>
                                          </p:stCondLst>
                                        </p:cTn>
                                        <p:tgtEl>
                                          <p:spTgt spid="562180"/>
                                        </p:tgtEl>
                                        <p:attrNameLst>
                                          <p:attrName>style.visibility</p:attrName>
                                        </p:attrNameLst>
                                      </p:cBhvr>
                                      <p:to>
                                        <p:strVal val="visible"/>
                                      </p:to>
                                    </p:set>
                                    <p:anim calcmode="lin" valueType="num">
                                      <p:cBhvr>
                                        <p:cTn id="24" dur="500" fill="hold"/>
                                        <p:tgtEl>
                                          <p:spTgt spid="562180"/>
                                        </p:tgtEl>
                                        <p:attrNameLst>
                                          <p:attrName>ppt_w</p:attrName>
                                        </p:attrNameLst>
                                      </p:cBhvr>
                                      <p:tavLst>
                                        <p:tav tm="0">
                                          <p:val>
                                            <p:strVal val="#ppt_w*0.05"/>
                                          </p:val>
                                        </p:tav>
                                        <p:tav tm="100000">
                                          <p:val>
                                            <p:strVal val="#ppt_w"/>
                                          </p:val>
                                        </p:tav>
                                      </p:tavLst>
                                    </p:anim>
                                    <p:anim calcmode="lin" valueType="num">
                                      <p:cBhvr>
                                        <p:cTn id="25" dur="500" fill="hold"/>
                                        <p:tgtEl>
                                          <p:spTgt spid="562180"/>
                                        </p:tgtEl>
                                        <p:attrNameLst>
                                          <p:attrName>ppt_h</p:attrName>
                                        </p:attrNameLst>
                                      </p:cBhvr>
                                      <p:tavLst>
                                        <p:tav tm="0">
                                          <p:val>
                                            <p:strVal val="#ppt_h"/>
                                          </p:val>
                                        </p:tav>
                                        <p:tav tm="100000">
                                          <p:val>
                                            <p:strVal val="#ppt_h"/>
                                          </p:val>
                                        </p:tav>
                                      </p:tavLst>
                                    </p:anim>
                                    <p:anim calcmode="lin" valueType="num">
                                      <p:cBhvr>
                                        <p:cTn id="26" dur="500" fill="hold"/>
                                        <p:tgtEl>
                                          <p:spTgt spid="562180"/>
                                        </p:tgtEl>
                                        <p:attrNameLst>
                                          <p:attrName>ppt_x</p:attrName>
                                        </p:attrNameLst>
                                      </p:cBhvr>
                                      <p:tavLst>
                                        <p:tav tm="0">
                                          <p:val>
                                            <p:strVal val="#ppt_x-.2"/>
                                          </p:val>
                                        </p:tav>
                                        <p:tav tm="100000">
                                          <p:val>
                                            <p:strVal val="#ppt_x"/>
                                          </p:val>
                                        </p:tav>
                                      </p:tavLst>
                                    </p:anim>
                                    <p:anim calcmode="lin" valueType="num">
                                      <p:cBhvr>
                                        <p:cTn id="27" dur="500" fill="hold"/>
                                        <p:tgtEl>
                                          <p:spTgt spid="562180"/>
                                        </p:tgtEl>
                                        <p:attrNameLst>
                                          <p:attrName>ppt_y</p:attrName>
                                        </p:attrNameLst>
                                      </p:cBhvr>
                                      <p:tavLst>
                                        <p:tav tm="0">
                                          <p:val>
                                            <p:strVal val="#ppt_y"/>
                                          </p:val>
                                        </p:tav>
                                        <p:tav tm="100000">
                                          <p:val>
                                            <p:strVal val="#ppt_y"/>
                                          </p:val>
                                        </p:tav>
                                      </p:tavLst>
                                    </p:anim>
                                    <p:animEffect transition="in" filter="fade">
                                      <p:cBhvr>
                                        <p:cTn id="28" dur="500"/>
                                        <p:tgtEl>
                                          <p:spTgt spid="562180"/>
                                        </p:tgtEl>
                                      </p:cBhvr>
                                    </p:animEffect>
                                  </p:childTnLst>
                                </p:cTn>
                              </p:par>
                              <p:par>
                                <p:cTn id="29" presetID="37" presetClass="entr" presetSubtype="0" fill="hold" grpId="0" nodeType="withEffect">
                                  <p:stCondLst>
                                    <p:cond delay="0"/>
                                  </p:stCondLst>
                                  <p:childTnLst>
                                    <p:set>
                                      <p:cBhvr>
                                        <p:cTn id="30" dur="1" fill="hold">
                                          <p:stCondLst>
                                            <p:cond delay="0"/>
                                          </p:stCondLst>
                                        </p:cTn>
                                        <p:tgtEl>
                                          <p:spTgt spid="562191"/>
                                        </p:tgtEl>
                                        <p:attrNameLst>
                                          <p:attrName>style.visibility</p:attrName>
                                        </p:attrNameLst>
                                      </p:cBhvr>
                                      <p:to>
                                        <p:strVal val="visible"/>
                                      </p:to>
                                    </p:set>
                                    <p:animEffect transition="in" filter="fade">
                                      <p:cBhvr>
                                        <p:cTn id="31" dur="1000"/>
                                        <p:tgtEl>
                                          <p:spTgt spid="562191"/>
                                        </p:tgtEl>
                                      </p:cBhvr>
                                    </p:animEffect>
                                    <p:anim calcmode="lin" valueType="num">
                                      <p:cBhvr>
                                        <p:cTn id="32" dur="1000" fill="hold"/>
                                        <p:tgtEl>
                                          <p:spTgt spid="562191"/>
                                        </p:tgtEl>
                                        <p:attrNameLst>
                                          <p:attrName>ppt_x</p:attrName>
                                        </p:attrNameLst>
                                      </p:cBhvr>
                                      <p:tavLst>
                                        <p:tav tm="0">
                                          <p:val>
                                            <p:strVal val="#ppt_x"/>
                                          </p:val>
                                        </p:tav>
                                        <p:tav tm="100000">
                                          <p:val>
                                            <p:strVal val="#ppt_x"/>
                                          </p:val>
                                        </p:tav>
                                      </p:tavLst>
                                    </p:anim>
                                    <p:anim calcmode="lin" valueType="num">
                                      <p:cBhvr>
                                        <p:cTn id="33" dur="900" decel="100000" fill="hold"/>
                                        <p:tgtEl>
                                          <p:spTgt spid="562191"/>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562191"/>
                                        </p:tgtEl>
                                        <p:attrNameLst>
                                          <p:attrName>ppt_y</p:attrName>
                                        </p:attrNameLst>
                                      </p:cBhvr>
                                      <p:tavLst>
                                        <p:tav tm="0">
                                          <p:val>
                                            <p:strVal val="#ppt_y-.03"/>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41" presetClass="entr" presetSubtype="0" fill="hold" grpId="0" nodeType="clickEffect">
                                  <p:stCondLst>
                                    <p:cond delay="0"/>
                                  </p:stCondLst>
                                  <p:iterate type="lt">
                                    <p:tmPct val="10000"/>
                                  </p:iterate>
                                  <p:childTnLst>
                                    <p:set>
                                      <p:cBhvr>
                                        <p:cTn id="38" dur="1" fill="hold">
                                          <p:stCondLst>
                                            <p:cond delay="0"/>
                                          </p:stCondLst>
                                        </p:cTn>
                                        <p:tgtEl>
                                          <p:spTgt spid="562193"/>
                                        </p:tgtEl>
                                        <p:attrNameLst>
                                          <p:attrName>style.visibility</p:attrName>
                                        </p:attrNameLst>
                                      </p:cBhvr>
                                      <p:to>
                                        <p:strVal val="visible"/>
                                      </p:to>
                                    </p:set>
                                    <p:anim calcmode="lin" valueType="num">
                                      <p:cBhvr>
                                        <p:cTn id="39" dur="500" fill="hold"/>
                                        <p:tgtEl>
                                          <p:spTgt spid="562193"/>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562193"/>
                                        </p:tgtEl>
                                        <p:attrNameLst>
                                          <p:attrName>ppt_y</p:attrName>
                                        </p:attrNameLst>
                                      </p:cBhvr>
                                      <p:tavLst>
                                        <p:tav tm="0">
                                          <p:val>
                                            <p:strVal val="#ppt_y"/>
                                          </p:val>
                                        </p:tav>
                                        <p:tav tm="100000">
                                          <p:val>
                                            <p:strVal val="#ppt_y"/>
                                          </p:val>
                                        </p:tav>
                                      </p:tavLst>
                                    </p:anim>
                                    <p:anim calcmode="lin" valueType="num">
                                      <p:cBhvr>
                                        <p:cTn id="41" dur="500" fill="hold"/>
                                        <p:tgtEl>
                                          <p:spTgt spid="562193"/>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562193"/>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562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188" grpId="0" animBg="1"/>
      <p:bldP spid="562191" grpId="0" animBg="1"/>
      <p:bldP spid="562193" grpId="0" animBg="1"/>
    </p:bld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0070" name="Picture 6" descr="The image “http://www.bibleexplained.com/Gospels/Mark/cross&amp;follow.jpg” cannot be displayed, because it contains errors.">
            <a:extLst>
              <a:ext uri="{FF2B5EF4-FFF2-40B4-BE49-F238E27FC236}">
                <a16:creationId xmlns:a16="http://schemas.microsoft.com/office/drawing/2014/main" id="{6E736B20-0D41-4D2A-8A1C-C625423D7E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0071" name="Text Box 7">
            <a:extLst>
              <a:ext uri="{FF2B5EF4-FFF2-40B4-BE49-F238E27FC236}">
                <a16:creationId xmlns:a16="http://schemas.microsoft.com/office/drawing/2014/main" id="{FAAEAA98-99C7-4607-8B41-1CFCB52573FA}"/>
              </a:ext>
            </a:extLst>
          </p:cNvPr>
          <p:cNvSpPr txBox="1">
            <a:spLocks noChangeArrowheads="1"/>
          </p:cNvSpPr>
          <p:nvPr/>
        </p:nvSpPr>
        <p:spPr bwMode="auto">
          <a:xfrm>
            <a:off x="1828800" y="0"/>
            <a:ext cx="6096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0" i="0" u="sng" strike="noStrike" kern="1200" cap="none" spc="0" normalizeH="0" baseline="0" noProof="0">
                <a:ln>
                  <a:noFill/>
                </a:ln>
                <a:solidFill>
                  <a:srgbClr val="000000"/>
                </a:solidFill>
                <a:effectLst/>
                <a:uLnTx/>
                <a:uFillTx/>
                <a:latin typeface="Arial" panose="020B0604020202020204" pitchFamily="34" charset="0"/>
                <a:ea typeface="+mn-ea"/>
                <a:cs typeface="+mn-cs"/>
              </a:rPr>
              <a:t>How about me or you?</a:t>
            </a:r>
          </a:p>
        </p:txBody>
      </p:sp>
      <p:sp>
        <p:nvSpPr>
          <p:cNvPr id="600073" name="Rectangle 9">
            <a:extLst>
              <a:ext uri="{FF2B5EF4-FFF2-40B4-BE49-F238E27FC236}">
                <a16:creationId xmlns:a16="http://schemas.microsoft.com/office/drawing/2014/main" id="{7EA3B5A1-7150-4EBB-BD7D-639EB0BADE94}"/>
              </a:ext>
            </a:extLst>
          </p:cNvPr>
          <p:cNvSpPr>
            <a:spLocks noChangeArrowheads="1"/>
          </p:cNvSpPr>
          <p:nvPr/>
        </p:nvSpPr>
        <p:spPr bwMode="auto">
          <a:xfrm>
            <a:off x="890705" y="805309"/>
            <a:ext cx="7368940" cy="6309420"/>
          </a:xfrm>
          <a:prstGeom prst="rect">
            <a:avLst/>
          </a:prstGeom>
          <a:solidFill>
            <a:srgbClr val="000000">
              <a:alpha val="33000"/>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00"/>
                </a:solidFill>
                <a:effectLst/>
                <a:uLnTx/>
                <a:uFillTx/>
                <a:latin typeface="Arial" panose="020B0604020202020204" pitchFamily="34" charset="0"/>
                <a:ea typeface="+mn-ea"/>
                <a:cs typeface="+mn-cs"/>
              </a:rPr>
              <a:t>               </a:t>
            </a:r>
            <a:r>
              <a:rPr kumimoji="0" lang="en-US" altLang="en-US" sz="2800" b="1" i="0" u="sng" strike="noStrike" kern="1200" cap="none" spc="0" normalizeH="0" baseline="0" noProof="0">
                <a:ln>
                  <a:noFill/>
                </a:ln>
                <a:solidFill>
                  <a:srgbClr val="FFFF00"/>
                </a:solidFill>
                <a:effectLst/>
                <a:uLnTx/>
                <a:uFillTx/>
                <a:latin typeface="Arial" panose="020B0604020202020204" pitchFamily="34" charset="0"/>
                <a:ea typeface="+mn-ea"/>
                <a:cs typeface="+mn-cs"/>
              </a:rPr>
              <a:t>I Love to Tell the Story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1" i="0" u="none" strike="noStrike" kern="1200" cap="none" spc="0" normalizeH="0" baseline="0" noProof="0">
              <a:ln>
                <a:noFill/>
              </a:ln>
              <a:solidFill>
                <a:srgbClr val="FFFF00"/>
              </a:solidFill>
              <a:effectLst/>
              <a:uLnTx/>
              <a:uFillTx/>
              <a:latin typeface="Arial" panose="020B060402020202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00"/>
                </a:solidFill>
                <a:effectLst/>
                <a:uLnTx/>
                <a:uFillTx/>
                <a:latin typeface="Arial" panose="020B0604020202020204" pitchFamily="34" charset="0"/>
                <a:ea typeface="+mn-ea"/>
                <a:cs typeface="+mn-cs"/>
              </a:rPr>
              <a:t>1. 	</a:t>
            </a:r>
            <a:r>
              <a:rPr kumimoji="0" lang="en-US" alt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mn-cs"/>
              </a:rPr>
              <a:t>I love to tell the story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mn-cs"/>
              </a:rPr>
              <a:t>	  of unseen things above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mn-cs"/>
              </a:rPr>
              <a:t>	   Of Jesus and His glory,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mn-cs"/>
              </a:rPr>
              <a:t>	Of Jesus and His love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mn-cs"/>
              </a:rPr>
              <a:t>	 I love to tell the story,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mn-cs"/>
              </a:rPr>
              <a:t>	     because I know ‘tis true;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mn-cs"/>
              </a:rPr>
              <a:t>	    It satisfies my longings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mn-cs"/>
              </a:rPr>
              <a:t>	  as nothing else can do.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US" altLang="en-US" sz="2400" b="1" i="0" u="none" strike="noStrike" kern="1200" cap="none" spc="0" normalizeH="0" baseline="0" noProof="0">
                <a:ln>
                  <a:noFill/>
                </a:ln>
                <a:solidFill>
                  <a:schemeClr val="bg1"/>
                </a:solidFill>
                <a:effectLst/>
                <a:uLnTx/>
                <a:uFillTx/>
                <a:latin typeface="Arial" panose="020B0604020202020204" pitchFamily="34" charset="0"/>
                <a:ea typeface="+mn-ea"/>
                <a:cs typeface="+mn-cs"/>
              </a:rPr>
              <a:t>I love to tell the story,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chemeClr val="bg1"/>
                </a:solidFill>
                <a:effectLst/>
                <a:uLnTx/>
                <a:uFillTx/>
                <a:latin typeface="Arial" panose="020B0604020202020204" pitchFamily="34" charset="0"/>
                <a:ea typeface="+mn-ea"/>
                <a:cs typeface="+mn-cs"/>
              </a:rPr>
              <a:t>			      ‘twill be my theme in glory.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chemeClr val="bg1"/>
                </a:solidFill>
                <a:effectLst/>
                <a:uLnTx/>
                <a:uFillTx/>
                <a:latin typeface="Arial" panose="020B0604020202020204" pitchFamily="34" charset="0"/>
                <a:ea typeface="+mn-ea"/>
                <a:cs typeface="+mn-cs"/>
              </a:rPr>
              <a:t>			    To tell the old, old story,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chemeClr val="bg1"/>
                </a:solidFill>
                <a:effectLst/>
                <a:uLnTx/>
                <a:uFillTx/>
                <a:latin typeface="Arial" panose="020B0604020202020204" pitchFamily="34" charset="0"/>
                <a:ea typeface="+mn-ea"/>
                <a:cs typeface="+mn-cs"/>
              </a:rPr>
              <a:t>			 of Jesus and His Love</a:t>
            </a:r>
            <a:r>
              <a:rPr kumimoji="0" lang="en-US" altLang="en-US" sz="2800" b="1" i="0" u="none" strike="noStrike" kern="1200" cap="none" spc="0" normalizeH="0" baseline="0" noProof="0">
                <a:ln>
                  <a:noFill/>
                </a:ln>
                <a:solidFill>
                  <a:schemeClr val="bg1"/>
                </a:solidFill>
                <a:effectLst/>
                <a:uLnTx/>
                <a:uFillTx/>
                <a:latin typeface="Arial" panose="020B0604020202020204" pitchFamily="34" charset="0"/>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690327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600071"/>
                                        </p:tgtEl>
                                        <p:attrNameLst>
                                          <p:attrName>style.visibility</p:attrName>
                                        </p:attrNameLst>
                                      </p:cBhvr>
                                      <p:to>
                                        <p:strVal val="visible"/>
                                      </p:to>
                                    </p:set>
                                    <p:anim calcmode="discrete" valueType="clr">
                                      <p:cBhvr override="childStyle">
                                        <p:cTn id="7" dur="80"/>
                                        <p:tgtEl>
                                          <p:spTgt spid="60007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00071"/>
                                        </p:tgtEl>
                                        <p:attrNameLst>
                                          <p:attrName>fillcolor</p:attrName>
                                        </p:attrNameLst>
                                      </p:cBhvr>
                                      <p:tavLst>
                                        <p:tav tm="0">
                                          <p:val>
                                            <p:clrVal>
                                              <a:schemeClr val="accent2"/>
                                            </p:clrVal>
                                          </p:val>
                                        </p:tav>
                                        <p:tav tm="50000">
                                          <p:val>
                                            <p:clrVal>
                                              <a:schemeClr val="hlink"/>
                                            </p:clrVal>
                                          </p:val>
                                        </p:tav>
                                      </p:tavLst>
                                    </p:anim>
                                    <p:set>
                                      <p:cBhvr>
                                        <p:cTn id="9" dur="80"/>
                                        <p:tgtEl>
                                          <p:spTgt spid="600071"/>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37" presetClass="entr" presetSubtype="0" fill="hold" grpId="0" nodeType="clickEffect">
                                  <p:stCondLst>
                                    <p:cond delay="0"/>
                                  </p:stCondLst>
                                  <p:childTnLst>
                                    <p:set>
                                      <p:cBhvr>
                                        <p:cTn id="13" dur="1" fill="hold">
                                          <p:stCondLst>
                                            <p:cond delay="0"/>
                                          </p:stCondLst>
                                        </p:cTn>
                                        <p:tgtEl>
                                          <p:spTgt spid="600073"/>
                                        </p:tgtEl>
                                        <p:attrNameLst>
                                          <p:attrName>style.visibility</p:attrName>
                                        </p:attrNameLst>
                                      </p:cBhvr>
                                      <p:to>
                                        <p:strVal val="visible"/>
                                      </p:to>
                                    </p:set>
                                    <p:animEffect transition="in" filter="fade">
                                      <p:cBhvr>
                                        <p:cTn id="14" dur="1000"/>
                                        <p:tgtEl>
                                          <p:spTgt spid="600073"/>
                                        </p:tgtEl>
                                      </p:cBhvr>
                                    </p:animEffect>
                                    <p:anim calcmode="lin" valueType="num">
                                      <p:cBhvr>
                                        <p:cTn id="15" dur="1000" fill="hold"/>
                                        <p:tgtEl>
                                          <p:spTgt spid="600073"/>
                                        </p:tgtEl>
                                        <p:attrNameLst>
                                          <p:attrName>ppt_x</p:attrName>
                                        </p:attrNameLst>
                                      </p:cBhvr>
                                      <p:tavLst>
                                        <p:tav tm="0">
                                          <p:val>
                                            <p:strVal val="#ppt_x"/>
                                          </p:val>
                                        </p:tav>
                                        <p:tav tm="100000">
                                          <p:val>
                                            <p:strVal val="#ppt_x"/>
                                          </p:val>
                                        </p:tav>
                                      </p:tavLst>
                                    </p:anim>
                                    <p:anim calcmode="lin" valueType="num">
                                      <p:cBhvr>
                                        <p:cTn id="16" dur="900" decel="100000" fill="hold"/>
                                        <p:tgtEl>
                                          <p:spTgt spid="600073"/>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60007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071" grpId="0"/>
      <p:bldP spid="600073" grpId="0" animBg="1"/>
    </p:bld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2116" name="Picture 4" descr="BSNTT032">
            <a:extLst>
              <a:ext uri="{FF2B5EF4-FFF2-40B4-BE49-F238E27FC236}">
                <a16:creationId xmlns:a16="http://schemas.microsoft.com/office/drawing/2014/main" id="{B92F8CB2-EB53-42A4-AA32-9EC450BFCA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91000"/>
            <a:ext cx="2743200" cy="2667000"/>
          </a:xfrm>
          <a:prstGeom prst="rect">
            <a:avLst/>
          </a:prstGeom>
          <a:noFill/>
          <a:extLst>
            <a:ext uri="{909E8E84-426E-40DD-AFC4-6F175D3DCCD1}">
              <a14:hiddenFill xmlns:a14="http://schemas.microsoft.com/office/drawing/2010/main">
                <a:solidFill>
                  <a:srgbClr val="FFFFFF"/>
                </a:solidFill>
              </a14:hiddenFill>
            </a:ext>
          </a:extLst>
        </p:spPr>
      </p:pic>
      <p:sp>
        <p:nvSpPr>
          <p:cNvPr id="602118" name="Text Box 6">
            <a:extLst>
              <a:ext uri="{FF2B5EF4-FFF2-40B4-BE49-F238E27FC236}">
                <a16:creationId xmlns:a16="http://schemas.microsoft.com/office/drawing/2014/main" id="{FFA938D9-6EFF-4777-AF9C-D0C58F479251}"/>
              </a:ext>
            </a:extLst>
          </p:cNvPr>
          <p:cNvSpPr txBox="1">
            <a:spLocks noChangeArrowheads="1"/>
          </p:cNvSpPr>
          <p:nvPr/>
        </p:nvSpPr>
        <p:spPr bwMode="auto">
          <a:xfrm>
            <a:off x="0" y="609600"/>
            <a:ext cx="8915400" cy="350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a:solidFill>
                  <a:schemeClr val="tx1"/>
                </a:solidFill>
                <a:latin typeface="Arial" panose="020B0604020202020204" pitchFamily="34" charset="0"/>
              </a:defRPr>
            </a:lvl1pPr>
            <a:lvl2pPr marL="800100" indent="-342900" algn="l">
              <a:defRPr>
                <a:solidFill>
                  <a:schemeClr val="tx1"/>
                </a:solidFill>
                <a:latin typeface="Arial" panose="020B0604020202020204" pitchFamily="34" charset="0"/>
              </a:defRPr>
            </a:lvl2pPr>
            <a:lvl3pPr marL="1257300" indent="-342900" algn="l">
              <a:defRPr>
                <a:solidFill>
                  <a:schemeClr val="tx1"/>
                </a:solidFill>
                <a:latin typeface="Arial" panose="020B0604020202020204" pitchFamily="34" charset="0"/>
              </a:defRPr>
            </a:lvl3pPr>
            <a:lvl4pPr marL="1714500" indent="-342900" algn="l">
              <a:defRPr>
                <a:solidFill>
                  <a:schemeClr val="tx1"/>
                </a:solidFill>
                <a:latin typeface="Arial" panose="020B0604020202020204" pitchFamily="34" charset="0"/>
              </a:defRPr>
            </a:lvl4pPr>
            <a:lvl5pPr marL="2171700" indent="-342900" algn="l">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2. 	I love to tell the story, </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‘tis pleasant to repeat.</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What seems, each time I tell it,</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more wonderfully sweet.</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I love to tell the story, </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for some had never heard.</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The message of Salvation, </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from God’s own holy Word.</a:t>
            </a:r>
          </a:p>
        </p:txBody>
      </p:sp>
      <p:sp>
        <p:nvSpPr>
          <p:cNvPr id="602119" name="Text Box 7">
            <a:extLst>
              <a:ext uri="{FF2B5EF4-FFF2-40B4-BE49-F238E27FC236}">
                <a16:creationId xmlns:a16="http://schemas.microsoft.com/office/drawing/2014/main" id="{30901DC3-9473-406D-B658-62184D9CD70A}"/>
              </a:ext>
            </a:extLst>
          </p:cNvPr>
          <p:cNvSpPr txBox="1">
            <a:spLocks noChangeArrowheads="1"/>
          </p:cNvSpPr>
          <p:nvPr/>
        </p:nvSpPr>
        <p:spPr bwMode="auto">
          <a:xfrm>
            <a:off x="3962400" y="4495800"/>
            <a:ext cx="4729163"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CC"/>
                </a:solidFill>
                <a:effectLst/>
                <a:uLnTx/>
                <a:uFillTx/>
                <a:latin typeface="Arial" panose="020B0604020202020204" pitchFamily="34" charset="0"/>
                <a:ea typeface="+mn-ea"/>
                <a:cs typeface="+mn-cs"/>
              </a:rPr>
              <a:t>I love to tell the story,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CC"/>
                </a:solidFill>
                <a:effectLst/>
                <a:uLnTx/>
                <a:uFillTx/>
                <a:latin typeface="Arial" panose="020B0604020202020204" pitchFamily="34" charset="0"/>
                <a:ea typeface="+mn-ea"/>
                <a:cs typeface="+mn-cs"/>
              </a:rPr>
              <a:t>‘twill be my theme in glory.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CC"/>
                </a:solidFill>
                <a:effectLst/>
                <a:uLnTx/>
                <a:uFillTx/>
                <a:latin typeface="Arial" panose="020B0604020202020204" pitchFamily="34" charset="0"/>
                <a:ea typeface="+mn-ea"/>
                <a:cs typeface="+mn-cs"/>
              </a:rPr>
              <a:t>To tell the old, old story,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CC"/>
                </a:solidFill>
                <a:effectLst/>
                <a:uLnTx/>
                <a:uFillTx/>
                <a:latin typeface="Arial" panose="020B0604020202020204" pitchFamily="34" charset="0"/>
                <a:ea typeface="+mn-ea"/>
                <a:cs typeface="+mn-cs"/>
              </a:rPr>
              <a:t>of Jesus and His Love.</a:t>
            </a:r>
          </a:p>
        </p:txBody>
      </p:sp>
    </p:spTree>
    <p:extLst>
      <p:ext uri="{BB962C8B-B14F-4D97-AF65-F5344CB8AC3E}">
        <p14:creationId xmlns:p14="http://schemas.microsoft.com/office/powerpoint/2010/main" val="2516024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w="9525">
            <a:noFill/>
            <a:miter lim="800000"/>
            <a:headEnd/>
            <a:tailEnd/>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323528" y="0"/>
            <a:ext cx="8820472" cy="2204864"/>
          </a:xfrm>
        </p:spPr>
        <p:txBody>
          <a:bodyPr/>
          <a:lstStyle/>
          <a:p>
            <a:pPr algn="l"/>
            <a:r>
              <a:rPr lang="en-US" sz="7200" b="1" dirty="0">
                <a:solidFill>
                  <a:srgbClr val="FFFFFF"/>
                </a:solidFill>
                <a:effectLst>
                  <a:glow rad="228600">
                    <a:srgbClr val="000000"/>
                  </a:glow>
                </a:effectLst>
                <a:latin typeface="Arial"/>
                <a:cs typeface="Arial"/>
              </a:rPr>
              <a:t>Introduction </a:t>
            </a:r>
            <a:br>
              <a:rPr lang="en-US" sz="6000" b="1" dirty="0">
                <a:solidFill>
                  <a:srgbClr val="FFFFFF"/>
                </a:solidFill>
                <a:effectLst>
                  <a:glow rad="228600">
                    <a:srgbClr val="000000"/>
                  </a:glow>
                </a:effectLst>
                <a:latin typeface="Arial"/>
                <a:cs typeface="Arial"/>
              </a:rPr>
            </a:br>
            <a:r>
              <a:rPr lang="en-US" sz="6000" b="1" dirty="0">
                <a:solidFill>
                  <a:srgbClr val="FFFFFF"/>
                </a:solidFill>
                <a:effectLst>
                  <a:glow rad="228600">
                    <a:srgbClr val="000000"/>
                  </a:glow>
                </a:effectLst>
                <a:latin typeface="Arial"/>
                <a:cs typeface="Arial"/>
              </a:rPr>
              <a:t>of the King</a:t>
            </a:r>
          </a:p>
        </p:txBody>
      </p:sp>
      <p:grpSp>
        <p:nvGrpSpPr>
          <p:cNvPr id="18" name="Group 17">
            <a:extLst>
              <a:ext uri="{FF2B5EF4-FFF2-40B4-BE49-F238E27FC236}">
                <a16:creationId xmlns:a16="http://schemas.microsoft.com/office/drawing/2014/main" id="{4448B5D3-FEC4-2A73-974B-27F2D91B391A}"/>
              </a:ext>
            </a:extLst>
          </p:cNvPr>
          <p:cNvGrpSpPr/>
          <p:nvPr/>
        </p:nvGrpSpPr>
        <p:grpSpPr>
          <a:xfrm>
            <a:off x="-1116" y="2636913"/>
            <a:ext cx="3781028" cy="2736303"/>
            <a:chOff x="-1116" y="2564904"/>
            <a:chExt cx="3781028" cy="2736303"/>
          </a:xfrm>
        </p:grpSpPr>
        <p:sp>
          <p:nvSpPr>
            <p:cNvPr id="10" name="Sun 9">
              <a:extLst>
                <a:ext uri="{FF2B5EF4-FFF2-40B4-BE49-F238E27FC236}">
                  <a16:creationId xmlns:a16="http://schemas.microsoft.com/office/drawing/2014/main" id="{E49135EF-6FD8-085D-B403-730824282826}"/>
                </a:ext>
              </a:extLst>
            </p:cNvPr>
            <p:cNvSpPr/>
            <p:nvPr/>
          </p:nvSpPr>
          <p:spPr bwMode="auto">
            <a:xfrm>
              <a:off x="-1116" y="2564904"/>
              <a:ext cx="3781028" cy="2736303"/>
            </a:xfrm>
            <a:prstGeom prst="sun">
              <a:avLst/>
            </a:prstGeom>
            <a:solidFill>
              <a:schemeClr val="tx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p:txBody>
        </p:sp>
        <p:sp>
          <p:nvSpPr>
            <p:cNvPr id="5" name="Rectangle 4"/>
            <p:cNvSpPr>
              <a:spLocks noChangeArrowheads="1"/>
            </p:cNvSpPr>
            <p:nvPr/>
          </p:nvSpPr>
          <p:spPr bwMode="auto">
            <a:xfrm>
              <a:off x="323528" y="3429000"/>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Arrival</a:t>
              </a:r>
            </a:p>
          </p:txBody>
        </p:sp>
      </p:grpSp>
      <p:sp>
        <p:nvSpPr>
          <p:cNvPr id="3" name="Rectangle 2">
            <a:extLst>
              <a:ext uri="{FF2B5EF4-FFF2-40B4-BE49-F238E27FC236}">
                <a16:creationId xmlns:a16="http://schemas.microsoft.com/office/drawing/2014/main" id="{F5F52FD4-31E0-3B5D-C772-20DA7C31C3FB}"/>
              </a:ext>
            </a:extLst>
          </p:cNvPr>
          <p:cNvSpPr>
            <a:spLocks noChangeArrowheads="1"/>
          </p:cNvSpPr>
          <p:nvPr/>
        </p:nvSpPr>
        <p:spPr bwMode="auto">
          <a:xfrm>
            <a:off x="0" y="2172228"/>
            <a:ext cx="9144000" cy="703831"/>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1"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 1-27</a:t>
            </a:r>
          </a:p>
        </p:txBody>
      </p:sp>
      <p:sp>
        <p:nvSpPr>
          <p:cNvPr id="9" name="Rectangle 8">
            <a:extLst>
              <a:ext uri="{FF2B5EF4-FFF2-40B4-BE49-F238E27FC236}">
                <a16:creationId xmlns:a16="http://schemas.microsoft.com/office/drawing/2014/main" id="{F6D814D8-4DDA-557B-0D3E-EC9555373B6B}"/>
              </a:ext>
            </a:extLst>
          </p:cNvPr>
          <p:cNvSpPr>
            <a:spLocks noChangeArrowheads="1"/>
          </p:cNvSpPr>
          <p:nvPr/>
        </p:nvSpPr>
        <p:spPr bwMode="auto">
          <a:xfrm>
            <a:off x="539552" y="4725144"/>
            <a:ext cx="2880320" cy="2132856"/>
          </a:xfrm>
          <a:prstGeom prst="rect">
            <a:avLst/>
          </a:prstGeom>
          <a:noFill/>
          <a:ln w="9525">
            <a:noFill/>
            <a:miter lim="800000"/>
            <a:headEnd/>
            <a:tailEnd/>
          </a:ln>
          <a:effectLst/>
        </p:spPr>
        <p:txBody>
          <a:bodyPr anchor="ctr"/>
          <a:lstStyle/>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Ancestry</a:t>
            </a:r>
          </a:p>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Advent</a:t>
            </a:r>
          </a:p>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Infancy/</a:t>
            </a:r>
            <a:b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b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Childhood</a:t>
            </a:r>
          </a:p>
        </p:txBody>
      </p:sp>
      <p:grpSp>
        <p:nvGrpSpPr>
          <p:cNvPr id="19" name="Group 18">
            <a:extLst>
              <a:ext uri="{FF2B5EF4-FFF2-40B4-BE49-F238E27FC236}">
                <a16:creationId xmlns:a16="http://schemas.microsoft.com/office/drawing/2014/main" id="{AC5D4295-3C30-55B0-EA1E-3FAD380B490B}"/>
              </a:ext>
            </a:extLst>
          </p:cNvPr>
          <p:cNvGrpSpPr/>
          <p:nvPr/>
        </p:nvGrpSpPr>
        <p:grpSpPr>
          <a:xfrm>
            <a:off x="3131840" y="2876059"/>
            <a:ext cx="3312368" cy="2564903"/>
            <a:chOff x="3131840" y="2876059"/>
            <a:chExt cx="3312368" cy="2564903"/>
          </a:xfrm>
        </p:grpSpPr>
        <p:sp>
          <p:nvSpPr>
            <p:cNvPr id="13" name="Vertical Scroll 12">
              <a:extLst>
                <a:ext uri="{FF2B5EF4-FFF2-40B4-BE49-F238E27FC236}">
                  <a16:creationId xmlns:a16="http://schemas.microsoft.com/office/drawing/2014/main" id="{1EED1E5E-9E06-0C2C-697E-95474C1ADC37}"/>
                </a:ext>
              </a:extLst>
            </p:cNvPr>
            <p:cNvSpPr/>
            <p:nvPr/>
          </p:nvSpPr>
          <p:spPr bwMode="auto">
            <a:xfrm>
              <a:off x="3131840" y="2876059"/>
              <a:ext cx="3312368" cy="2564903"/>
            </a:xfrm>
            <a:prstGeom prst="verticalScroll">
              <a:avLst/>
            </a:prstGeom>
            <a:solidFill>
              <a:schemeClr val="tx2">
                <a:lumMod val="75000"/>
              </a:schemeClr>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p:txBody>
        </p:sp>
        <p:sp>
          <p:nvSpPr>
            <p:cNvPr id="11" name="Rectangle 10">
              <a:extLst>
                <a:ext uri="{FF2B5EF4-FFF2-40B4-BE49-F238E27FC236}">
                  <a16:creationId xmlns:a16="http://schemas.microsoft.com/office/drawing/2014/main" id="{99556D97-C70E-DE09-7737-909B0A8E0678}"/>
                </a:ext>
              </a:extLst>
            </p:cNvPr>
            <p:cNvSpPr>
              <a:spLocks noChangeArrowheads="1"/>
            </p:cNvSpPr>
            <p:nvPr/>
          </p:nvSpPr>
          <p:spPr bwMode="auto">
            <a:xfrm>
              <a:off x="3278763" y="3482009"/>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Ambassador</a:t>
              </a:r>
            </a:p>
          </p:txBody>
        </p:sp>
      </p:grpSp>
      <p:grpSp>
        <p:nvGrpSpPr>
          <p:cNvPr id="20" name="Group 19">
            <a:extLst>
              <a:ext uri="{FF2B5EF4-FFF2-40B4-BE49-F238E27FC236}">
                <a16:creationId xmlns:a16="http://schemas.microsoft.com/office/drawing/2014/main" id="{1B7DB5F2-CED1-615C-4F6B-48028C4D56DF}"/>
              </a:ext>
            </a:extLst>
          </p:cNvPr>
          <p:cNvGrpSpPr/>
          <p:nvPr/>
        </p:nvGrpSpPr>
        <p:grpSpPr>
          <a:xfrm>
            <a:off x="5909998" y="2052801"/>
            <a:ext cx="3557530" cy="3557530"/>
            <a:chOff x="5909998" y="2052801"/>
            <a:chExt cx="3557530" cy="3557530"/>
          </a:xfrm>
        </p:grpSpPr>
        <p:pic>
          <p:nvPicPr>
            <p:cNvPr id="17" name="Graphic 16" descr="Clapping hands">
              <a:extLst>
                <a:ext uri="{FF2B5EF4-FFF2-40B4-BE49-F238E27FC236}">
                  <a16:creationId xmlns:a16="http://schemas.microsoft.com/office/drawing/2014/main" id="{7FDE4426-0E5C-CF94-D54E-46A1A5E524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09998" y="2052801"/>
              <a:ext cx="3557530" cy="3557530"/>
            </a:xfrm>
            <a:prstGeom prst="rect">
              <a:avLst/>
            </a:prstGeom>
          </p:spPr>
        </p:pic>
        <p:sp>
          <p:nvSpPr>
            <p:cNvPr id="12" name="Rectangle 11">
              <a:extLst>
                <a:ext uri="{FF2B5EF4-FFF2-40B4-BE49-F238E27FC236}">
                  <a16:creationId xmlns:a16="http://schemas.microsoft.com/office/drawing/2014/main" id="{82DC43A6-F15E-D353-D823-53BC928C1914}"/>
                </a:ext>
              </a:extLst>
            </p:cNvPr>
            <p:cNvSpPr>
              <a:spLocks noChangeArrowheads="1"/>
            </p:cNvSpPr>
            <p:nvPr/>
          </p:nvSpPr>
          <p:spPr bwMode="auto">
            <a:xfrm>
              <a:off x="6273755" y="3501008"/>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Approval</a:t>
              </a:r>
            </a:p>
          </p:txBody>
        </p:sp>
      </p:grpSp>
      <p:sp>
        <p:nvSpPr>
          <p:cNvPr id="21" name="Rectangle 20">
            <a:extLst>
              <a:ext uri="{FF2B5EF4-FFF2-40B4-BE49-F238E27FC236}">
                <a16:creationId xmlns:a16="http://schemas.microsoft.com/office/drawing/2014/main" id="{94A04D79-50F2-95E2-221C-9F8C9DAAA153}"/>
              </a:ext>
            </a:extLst>
          </p:cNvPr>
          <p:cNvSpPr>
            <a:spLocks noChangeArrowheads="1"/>
          </p:cNvSpPr>
          <p:nvPr/>
        </p:nvSpPr>
        <p:spPr bwMode="auto">
          <a:xfrm>
            <a:off x="6198230" y="4645631"/>
            <a:ext cx="2880320" cy="2132856"/>
          </a:xfrm>
          <a:prstGeom prst="rect">
            <a:avLst/>
          </a:prstGeom>
          <a:noFill/>
          <a:ln w="9525">
            <a:noFill/>
            <a:miter lim="800000"/>
            <a:headEnd/>
            <a:tailEnd/>
          </a:ln>
          <a:effectLst/>
        </p:spPr>
        <p:txBody>
          <a:bodyPr anchor="ctr"/>
          <a:lstStyle/>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Baptism</a:t>
            </a:r>
          </a:p>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Temptation</a:t>
            </a:r>
          </a:p>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Herald</a:t>
            </a:r>
          </a:p>
        </p:txBody>
      </p:sp>
    </p:spTree>
    <p:extLst>
      <p:ext uri="{BB962C8B-B14F-4D97-AF65-F5344CB8AC3E}">
        <p14:creationId xmlns:p14="http://schemas.microsoft.com/office/powerpoint/2010/main" val="81858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linds(horizontal)">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linds(horizont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43FFC-CB49-0A9A-F219-C36FA8D608BD}"/>
            </a:ext>
          </a:extLst>
        </p:cNvPr>
        <p:cNvGrpSpPr/>
        <p:nvPr/>
      </p:nvGrpSpPr>
      <p:grpSpPr>
        <a:xfrm>
          <a:off x="0" y="0"/>
          <a:ext cx="0" cy="0"/>
          <a:chOff x="0" y="0"/>
          <a:chExt cx="0" cy="0"/>
        </a:xfrm>
      </p:grpSpPr>
      <p:sp>
        <p:nvSpPr>
          <p:cNvPr id="518145" name="Rectangle 7">
            <a:extLst>
              <a:ext uri="{FF2B5EF4-FFF2-40B4-BE49-F238E27FC236}">
                <a16:creationId xmlns:a16="http://schemas.microsoft.com/office/drawing/2014/main" id="{6C83EAE5-F6DD-9958-B2AD-6D8737C64BA1}"/>
              </a:ext>
            </a:extLst>
          </p:cNvPr>
          <p:cNvSpPr>
            <a:spLocks noChangeArrowheads="1"/>
          </p:cNvSpPr>
          <p:nvPr/>
        </p:nvSpPr>
        <p:spPr bwMode="auto">
          <a:xfrm>
            <a:off x="-76200" y="-76200"/>
            <a:ext cx="9296400" cy="7010400"/>
          </a:xfrm>
          <a:prstGeom prst="rect">
            <a:avLst/>
          </a:prstGeom>
          <a:solidFill>
            <a:schemeClr val="bg2"/>
          </a:solidFill>
          <a:ln w="12700" cap="sq">
            <a:solidFill>
              <a:schemeClr val="tx1"/>
            </a:solidFill>
            <a:round/>
            <a:headEnd type="none" w="sm" len="sm"/>
            <a:tailEnd type="none" w="sm" len="sm"/>
          </a:ln>
        </p:spPr>
        <p:txBody>
          <a:bodyPr wrap="none" lIns="91280" tIns="45640" rIns="91280" bIns="4564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18146" name="Text Box 3">
            <a:extLst>
              <a:ext uri="{FF2B5EF4-FFF2-40B4-BE49-F238E27FC236}">
                <a16:creationId xmlns:a16="http://schemas.microsoft.com/office/drawing/2014/main" id="{05BDDE1F-83AE-10E4-AFE0-DFD87F5A2F50}"/>
              </a:ext>
            </a:extLst>
          </p:cNvPr>
          <p:cNvSpPr txBox="1">
            <a:spLocks noChangeArrowheads="1"/>
          </p:cNvSpPr>
          <p:nvPr/>
        </p:nvSpPr>
        <p:spPr bwMode="auto">
          <a:xfrm>
            <a:off x="8578862" y="11"/>
            <a:ext cx="675012" cy="461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280" tIns="45640" rIns="91280" bIns="4564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119</a:t>
            </a:r>
          </a:p>
        </p:txBody>
      </p:sp>
      <p:sp>
        <p:nvSpPr>
          <p:cNvPr id="518147" name="Title 5">
            <a:extLst>
              <a:ext uri="{FF2B5EF4-FFF2-40B4-BE49-F238E27FC236}">
                <a16:creationId xmlns:a16="http://schemas.microsoft.com/office/drawing/2014/main" id="{D8E2E88C-338C-37CA-80AB-9F04EA982851}"/>
              </a:ext>
            </a:extLst>
          </p:cNvPr>
          <p:cNvSpPr>
            <a:spLocks noGrp="1"/>
          </p:cNvSpPr>
          <p:nvPr>
            <p:ph type="title" idx="4294967295"/>
          </p:nvPr>
        </p:nvSpPr>
        <p:spPr>
          <a:xfrm>
            <a:off x="1219234" y="-30163"/>
            <a:ext cx="6956425" cy="523876"/>
          </a:xfrm>
          <a:solidFill>
            <a:schemeClr val="folHlink"/>
          </a:solidFill>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en-US" altLang="zh-CN" sz="2800" b="1" dirty="0">
                <a:solidFill>
                  <a:schemeClr val="bg2"/>
                </a:solidFill>
                <a:effectLst/>
                <a:latin typeface="Arial" charset="0"/>
                <a:ea typeface="ＭＳ Ｐゴシック" charset="0"/>
                <a:cs typeface="Arial" charset="0"/>
              </a:rPr>
              <a:t>The Significance of John</a:t>
            </a:r>
            <a:r>
              <a:rPr lang="fr-FR" altLang="zh-CN" sz="2800" b="1" dirty="0">
                <a:solidFill>
                  <a:schemeClr val="bg2"/>
                </a:solidFill>
                <a:effectLst/>
                <a:latin typeface="Arial" charset="0"/>
                <a:ea typeface="ＭＳ Ｐゴシック" charset="0"/>
                <a:cs typeface="Arial" charset="0"/>
              </a:rPr>
              <a:t>'</a:t>
            </a:r>
            <a:r>
              <a:rPr lang="en-US" altLang="zh-CN" sz="2800" b="1" dirty="0">
                <a:solidFill>
                  <a:schemeClr val="bg2"/>
                </a:solidFill>
                <a:effectLst/>
                <a:latin typeface="Arial" charset="0"/>
                <a:ea typeface="ＭＳ Ｐゴシック" charset="0"/>
                <a:cs typeface="Arial" charset="0"/>
              </a:rPr>
              <a:t>s Seven Signs </a:t>
            </a:r>
          </a:p>
        </p:txBody>
      </p:sp>
      <p:graphicFrame>
        <p:nvGraphicFramePr>
          <p:cNvPr id="2" name="Table 1">
            <a:extLst>
              <a:ext uri="{FF2B5EF4-FFF2-40B4-BE49-F238E27FC236}">
                <a16:creationId xmlns:a16="http://schemas.microsoft.com/office/drawing/2014/main" id="{9F442C39-EAEE-2A14-A263-1CA30A9D09B6}"/>
              </a:ext>
            </a:extLst>
          </p:cNvPr>
          <p:cNvGraphicFramePr>
            <a:graphicFrameLocks noGrp="1"/>
          </p:cNvGraphicFramePr>
          <p:nvPr/>
        </p:nvGraphicFramePr>
        <p:xfrm>
          <a:off x="-36513" y="549280"/>
          <a:ext cx="7561263" cy="6154416"/>
        </p:xfrm>
        <a:graphic>
          <a:graphicData uri="http://schemas.openxmlformats.org/drawingml/2006/table">
            <a:tbl>
              <a:tblPr firstRow="1" bandRow="1">
                <a:tableStyleId>{2A488322-F2BA-4B5B-9748-0D474271808F}</a:tableStyleId>
              </a:tblPr>
              <a:tblGrid>
                <a:gridCol w="2520421">
                  <a:extLst>
                    <a:ext uri="{9D8B030D-6E8A-4147-A177-3AD203B41FA5}">
                      <a16:colId xmlns:a16="http://schemas.microsoft.com/office/drawing/2014/main" val="20000"/>
                    </a:ext>
                  </a:extLst>
                </a:gridCol>
                <a:gridCol w="2232372">
                  <a:extLst>
                    <a:ext uri="{9D8B030D-6E8A-4147-A177-3AD203B41FA5}">
                      <a16:colId xmlns:a16="http://schemas.microsoft.com/office/drawing/2014/main" val="20001"/>
                    </a:ext>
                  </a:extLst>
                </a:gridCol>
                <a:gridCol w="2808470">
                  <a:extLst>
                    <a:ext uri="{9D8B030D-6E8A-4147-A177-3AD203B41FA5}">
                      <a16:colId xmlns:a16="http://schemas.microsoft.com/office/drawing/2014/main" val="20002"/>
                    </a:ext>
                  </a:extLst>
                </a:gridCol>
              </a:tblGrid>
              <a:tr h="584427">
                <a:tc>
                  <a:txBody>
                    <a:bodyPr/>
                    <a:lstStyle/>
                    <a:p>
                      <a:r>
                        <a:rPr lang="en-US" sz="1600" b="1" dirty="0">
                          <a:latin typeface="Arial"/>
                          <a:cs typeface="Arial"/>
                        </a:rPr>
                        <a:t>Sign</a:t>
                      </a:r>
                    </a:p>
                  </a:txBody>
                  <a:tcPr marL="91445" marR="91445" marT="45714" marB="45714">
                    <a:solidFill>
                      <a:srgbClr val="000090"/>
                    </a:solidFill>
                  </a:tcPr>
                </a:tc>
                <a:tc>
                  <a:txBody>
                    <a:bodyPr/>
                    <a:lstStyle/>
                    <a:p>
                      <a:r>
                        <a:rPr lang="en-US" sz="1600" b="1" dirty="0">
                          <a:latin typeface="Arial"/>
                          <a:cs typeface="Arial"/>
                        </a:rPr>
                        <a:t>Eternal</a:t>
                      </a:r>
                      <a:r>
                        <a:rPr lang="en-US" sz="1600" b="1" baseline="0" dirty="0">
                          <a:latin typeface="Arial"/>
                          <a:cs typeface="Arial"/>
                        </a:rPr>
                        <a:t> Life Teaching</a:t>
                      </a:r>
                      <a:endParaRPr lang="en-US" sz="1600" b="1" dirty="0">
                        <a:latin typeface="Arial"/>
                        <a:cs typeface="Arial"/>
                      </a:endParaRPr>
                    </a:p>
                  </a:txBody>
                  <a:tcPr marL="91445" marR="91445" marT="45714" marB="45714">
                    <a:solidFill>
                      <a:srgbClr val="000090"/>
                    </a:solidFill>
                  </a:tcPr>
                </a:tc>
                <a:tc>
                  <a:txBody>
                    <a:bodyPr/>
                    <a:lstStyle/>
                    <a:p>
                      <a:r>
                        <a:rPr lang="en-US" sz="1600" b="1" dirty="0">
                          <a:latin typeface="Arial"/>
                          <a:cs typeface="Arial"/>
                        </a:rPr>
                        <a:t>Application</a:t>
                      </a:r>
                    </a:p>
                  </a:txBody>
                  <a:tcPr marL="91445" marR="91445" marT="45714" marB="45714">
                    <a:solidFill>
                      <a:srgbClr val="000090"/>
                    </a:solidFill>
                  </a:tcPr>
                </a:tc>
                <a:extLst>
                  <a:ext uri="{0D108BD9-81ED-4DB2-BD59-A6C34878D82A}">
                    <a16:rowId xmlns:a16="http://schemas.microsoft.com/office/drawing/2014/main" val="10000"/>
                  </a:ext>
                </a:extLst>
              </a:tr>
              <a:tr h="584427">
                <a:tc>
                  <a:txBody>
                    <a:bodyPr/>
                    <a:lstStyle/>
                    <a:p>
                      <a:r>
                        <a:rPr lang="en-US" sz="1600" b="1" dirty="0">
                          <a:latin typeface="Arial"/>
                          <a:cs typeface="Arial"/>
                        </a:rPr>
                        <a:t>1. Changing water into wine at Cana (2:1-11)*</a:t>
                      </a:r>
                    </a:p>
                  </a:txBody>
                  <a:tcPr marL="91445" marR="91445" marT="45714" marB="45714"/>
                </a:tc>
                <a:tc>
                  <a:txBody>
                    <a:bodyPr/>
                    <a:lstStyle/>
                    <a:p>
                      <a:r>
                        <a:rPr lang="en-US" sz="1600" b="1" dirty="0">
                          <a:latin typeface="Arial"/>
                          <a:cs typeface="Arial"/>
                        </a:rPr>
                        <a:t>The joy of eternal life</a:t>
                      </a:r>
                    </a:p>
                  </a:txBody>
                  <a:tcPr marL="91445" marR="91445" marT="45714" marB="45714"/>
                </a:tc>
                <a:tc>
                  <a:txBody>
                    <a:bodyPr/>
                    <a:lstStyle/>
                    <a:p>
                      <a:r>
                        <a:rPr lang="en-US" sz="1600" b="1" dirty="0">
                          <a:latin typeface="Arial"/>
                          <a:cs typeface="Arial"/>
                        </a:rPr>
                        <a:t>If He can transform</a:t>
                      </a:r>
                      <a:r>
                        <a:rPr lang="en-US" sz="1600" b="1" baseline="0" dirty="0">
                          <a:latin typeface="Arial"/>
                          <a:cs typeface="Arial"/>
                        </a:rPr>
                        <a:t> water, He can change me</a:t>
                      </a:r>
                      <a:endParaRPr lang="en-US" sz="1600" b="1" dirty="0">
                        <a:latin typeface="Arial"/>
                        <a:cs typeface="Arial"/>
                      </a:endParaRPr>
                    </a:p>
                  </a:txBody>
                  <a:tcPr marL="91445" marR="91445" marT="45714" marB="45714"/>
                </a:tc>
                <a:extLst>
                  <a:ext uri="{0D108BD9-81ED-4DB2-BD59-A6C34878D82A}">
                    <a16:rowId xmlns:a16="http://schemas.microsoft.com/office/drawing/2014/main" val="10001"/>
                  </a:ext>
                </a:extLst>
              </a:tr>
              <a:tr h="830927">
                <a:tc>
                  <a:txBody>
                    <a:bodyPr/>
                    <a:lstStyle/>
                    <a:p>
                      <a:r>
                        <a:rPr lang="en-US" sz="1600" b="1" dirty="0">
                          <a:latin typeface="Arial"/>
                          <a:cs typeface="Arial"/>
                        </a:rPr>
                        <a:t>2. Healing</a:t>
                      </a:r>
                      <a:r>
                        <a:rPr lang="en-US" sz="1600" b="1" baseline="0" dirty="0">
                          <a:latin typeface="Arial"/>
                          <a:cs typeface="Arial"/>
                        </a:rPr>
                        <a:t> of official</a:t>
                      </a:r>
                      <a:r>
                        <a:rPr lang="fr-FR" sz="1600" b="1" baseline="0" dirty="0">
                          <a:latin typeface="Arial"/>
                          <a:cs typeface="Arial"/>
                        </a:rPr>
                        <a:t>'</a:t>
                      </a:r>
                      <a:r>
                        <a:rPr lang="en-US" sz="1600" b="1" baseline="0" dirty="0">
                          <a:latin typeface="Arial"/>
                          <a:cs typeface="Arial"/>
                        </a:rPr>
                        <a:t>s son in Capernaum (4:46-54)*</a:t>
                      </a:r>
                      <a:endParaRPr lang="en-US" sz="1600" b="1" dirty="0">
                        <a:latin typeface="Arial"/>
                        <a:cs typeface="Arial"/>
                      </a:endParaRPr>
                    </a:p>
                  </a:txBody>
                  <a:tcPr marL="91445" marR="91445" marT="45714" marB="45714"/>
                </a:tc>
                <a:tc>
                  <a:txBody>
                    <a:bodyPr/>
                    <a:lstStyle/>
                    <a:p>
                      <a:r>
                        <a:rPr lang="en-US" sz="1600" b="1" dirty="0">
                          <a:latin typeface="Arial"/>
                          <a:cs typeface="Arial"/>
                        </a:rPr>
                        <a:t>The condition of eternal life (faith)</a:t>
                      </a:r>
                    </a:p>
                  </a:txBody>
                  <a:tcPr marL="91445" marR="91445" marT="45714" marB="45714"/>
                </a:tc>
                <a:tc>
                  <a:txBody>
                    <a:bodyPr/>
                    <a:lstStyle/>
                    <a:p>
                      <a:r>
                        <a:rPr lang="en-US" sz="1600" b="1" dirty="0">
                          <a:latin typeface="Arial"/>
                          <a:cs typeface="Arial"/>
                        </a:rPr>
                        <a:t>I am never</a:t>
                      </a:r>
                      <a:r>
                        <a:rPr lang="en-US" sz="1600" b="1" baseline="0" dirty="0">
                          <a:latin typeface="Arial"/>
                          <a:cs typeface="Arial"/>
                        </a:rPr>
                        <a:t> too far away to be in His care</a:t>
                      </a:r>
                      <a:endParaRPr lang="en-US" sz="1600" b="1" dirty="0">
                        <a:latin typeface="Arial"/>
                        <a:cs typeface="Arial"/>
                      </a:endParaRPr>
                    </a:p>
                  </a:txBody>
                  <a:tcPr marL="91445" marR="91445" marT="45714" marB="45714"/>
                </a:tc>
                <a:extLst>
                  <a:ext uri="{0D108BD9-81ED-4DB2-BD59-A6C34878D82A}">
                    <a16:rowId xmlns:a16="http://schemas.microsoft.com/office/drawing/2014/main" val="10002"/>
                  </a:ext>
                </a:extLst>
              </a:tr>
              <a:tr h="830927">
                <a:tc>
                  <a:txBody>
                    <a:bodyPr/>
                    <a:lstStyle/>
                    <a:p>
                      <a:r>
                        <a:rPr lang="en-US" sz="1600" b="1" dirty="0">
                          <a:latin typeface="Arial"/>
                          <a:cs typeface="Arial"/>
                        </a:rPr>
                        <a:t>3.  Healing the</a:t>
                      </a:r>
                      <a:r>
                        <a:rPr lang="en-US" sz="1600" b="1" baseline="0" dirty="0">
                          <a:latin typeface="Arial"/>
                          <a:cs typeface="Arial"/>
                        </a:rPr>
                        <a:t> invalid at the Pool of Bethesda (5:1-18)*</a:t>
                      </a:r>
                      <a:endParaRPr lang="en-US" sz="1600" b="1" dirty="0">
                        <a:latin typeface="Arial"/>
                        <a:cs typeface="Arial"/>
                      </a:endParaRPr>
                    </a:p>
                  </a:txBody>
                  <a:tcPr marL="91445" marR="91445" marT="45714" marB="45714"/>
                </a:tc>
                <a:tc>
                  <a:txBody>
                    <a:bodyPr/>
                    <a:lstStyle/>
                    <a:p>
                      <a:r>
                        <a:rPr lang="en-US" sz="1600" b="1" dirty="0">
                          <a:latin typeface="Arial"/>
                          <a:cs typeface="Arial"/>
                        </a:rPr>
                        <a:t>The power</a:t>
                      </a:r>
                      <a:r>
                        <a:rPr lang="en-US" sz="1600" b="1" baseline="0" dirty="0">
                          <a:latin typeface="Arial"/>
                          <a:cs typeface="Arial"/>
                        </a:rPr>
                        <a:t> to live the life</a:t>
                      </a:r>
                      <a:endParaRPr lang="en-US" sz="1600" b="1" dirty="0">
                        <a:latin typeface="Arial"/>
                        <a:cs typeface="Arial"/>
                      </a:endParaRPr>
                    </a:p>
                  </a:txBody>
                  <a:tcPr marL="91445" marR="91445" marT="45714" marB="45714"/>
                </a:tc>
                <a:tc>
                  <a:txBody>
                    <a:bodyPr/>
                    <a:lstStyle/>
                    <a:p>
                      <a:r>
                        <a:rPr lang="en-US" sz="1600" b="1" dirty="0">
                          <a:latin typeface="Arial"/>
                          <a:cs typeface="Arial"/>
                        </a:rPr>
                        <a:t>No</a:t>
                      </a:r>
                      <a:r>
                        <a:rPr lang="en-US" sz="1600" b="1" baseline="0" dirty="0">
                          <a:latin typeface="Arial"/>
                          <a:cs typeface="Arial"/>
                        </a:rPr>
                        <a:t> limitation surpasses His authority</a:t>
                      </a:r>
                      <a:endParaRPr lang="en-US" sz="1600" b="1" dirty="0">
                        <a:latin typeface="Arial"/>
                        <a:cs typeface="Arial"/>
                      </a:endParaRPr>
                    </a:p>
                  </a:txBody>
                  <a:tcPr marL="91445" marR="91445" marT="45714" marB="45714"/>
                </a:tc>
                <a:extLst>
                  <a:ext uri="{0D108BD9-81ED-4DB2-BD59-A6C34878D82A}">
                    <a16:rowId xmlns:a16="http://schemas.microsoft.com/office/drawing/2014/main" val="10003"/>
                  </a:ext>
                </a:extLst>
              </a:tr>
              <a:tr h="830927">
                <a:tc>
                  <a:txBody>
                    <a:bodyPr/>
                    <a:lstStyle/>
                    <a:p>
                      <a:r>
                        <a:rPr lang="en-US" sz="1600" b="1" dirty="0">
                          <a:latin typeface="Arial"/>
                          <a:cs typeface="Arial"/>
                        </a:rPr>
                        <a:t>4.  Feeding the 5000 near the Sea of Galilee (6:16-21)</a:t>
                      </a:r>
                    </a:p>
                  </a:txBody>
                  <a:tcPr marL="91445" marR="91445" marT="45714" marB="45714"/>
                </a:tc>
                <a:tc>
                  <a:txBody>
                    <a:bodyPr/>
                    <a:lstStyle/>
                    <a:p>
                      <a:r>
                        <a:rPr lang="en-US" sz="1600" b="1" dirty="0">
                          <a:latin typeface="Arial"/>
                          <a:cs typeface="Arial"/>
                        </a:rPr>
                        <a:t>The food for eternal life</a:t>
                      </a:r>
                    </a:p>
                  </a:txBody>
                  <a:tcPr marL="91445" marR="91445" marT="45714" marB="45714"/>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latin typeface="Arial"/>
                          <a:cs typeface="Arial"/>
                        </a:rPr>
                        <a:t>Jesus can meet our deepest needs</a:t>
                      </a:r>
                    </a:p>
                  </a:txBody>
                  <a:tcPr marL="91445" marR="91445" marT="45714" marB="45714"/>
                </a:tc>
                <a:extLst>
                  <a:ext uri="{0D108BD9-81ED-4DB2-BD59-A6C34878D82A}">
                    <a16:rowId xmlns:a16="http://schemas.microsoft.com/office/drawing/2014/main" val="10004"/>
                  </a:ext>
                </a:extLst>
              </a:tr>
              <a:tr h="830927">
                <a:tc>
                  <a:txBody>
                    <a:bodyPr/>
                    <a:lstStyle/>
                    <a:p>
                      <a:r>
                        <a:rPr lang="en-US" sz="1600" b="1" dirty="0">
                          <a:latin typeface="Arial"/>
                          <a:cs typeface="Arial"/>
                        </a:rPr>
                        <a:t>5.  Walking on water in the Sea of Galilee (6:5-14)</a:t>
                      </a:r>
                    </a:p>
                  </a:txBody>
                  <a:tcPr marL="91445" marR="91445" marT="45714" marB="45714"/>
                </a:tc>
                <a:tc>
                  <a:txBody>
                    <a:bodyPr/>
                    <a:lstStyle/>
                    <a:p>
                      <a:r>
                        <a:rPr lang="en-US" sz="1600" b="1" dirty="0">
                          <a:latin typeface="Arial"/>
                          <a:cs typeface="Arial"/>
                        </a:rPr>
                        <a:t>Guidance for eternal life</a:t>
                      </a:r>
                    </a:p>
                  </a:txBody>
                  <a:tcPr marL="91445" marR="91445" marT="45714" marB="45714"/>
                </a:tc>
                <a:tc>
                  <a:txBody>
                    <a:bodyPr/>
                    <a:lstStyle/>
                    <a:p>
                      <a:r>
                        <a:rPr lang="en-US" sz="1600" b="1" dirty="0">
                          <a:latin typeface="Arial"/>
                          <a:cs typeface="Arial"/>
                        </a:rPr>
                        <a:t>Jesus is Lord of </a:t>
                      </a:r>
                      <a:br>
                        <a:rPr lang="en-US" sz="1600" b="1" dirty="0">
                          <a:latin typeface="Arial"/>
                          <a:cs typeface="Arial"/>
                        </a:rPr>
                      </a:br>
                      <a:r>
                        <a:rPr lang="en-US" sz="1600" b="1" dirty="0">
                          <a:latin typeface="Arial"/>
                          <a:cs typeface="Arial"/>
                        </a:rPr>
                        <a:t>life</a:t>
                      </a:r>
                      <a:r>
                        <a:rPr lang="fr-FR" sz="1600" b="1" dirty="0">
                          <a:latin typeface="Arial"/>
                          <a:cs typeface="Arial"/>
                        </a:rPr>
                        <a:t>'</a:t>
                      </a:r>
                      <a:r>
                        <a:rPr lang="en-US" sz="1600" b="1" dirty="0">
                          <a:latin typeface="Arial"/>
                          <a:cs typeface="Arial"/>
                        </a:rPr>
                        <a:t>s storms</a:t>
                      </a:r>
                    </a:p>
                  </a:txBody>
                  <a:tcPr marL="91445" marR="91445" marT="45714" marB="45714"/>
                </a:tc>
                <a:extLst>
                  <a:ext uri="{0D108BD9-81ED-4DB2-BD59-A6C34878D82A}">
                    <a16:rowId xmlns:a16="http://schemas.microsoft.com/office/drawing/2014/main" val="10005"/>
                  </a:ext>
                </a:extLst>
              </a:tr>
              <a:tr h="830927">
                <a:tc>
                  <a:txBody>
                    <a:bodyPr/>
                    <a:lstStyle/>
                    <a:p>
                      <a:r>
                        <a:rPr lang="en-US" sz="1600" b="1" dirty="0">
                          <a:latin typeface="Arial"/>
                          <a:cs typeface="Arial"/>
                        </a:rPr>
                        <a:t>6.  Healing the man born blind</a:t>
                      </a:r>
                      <a:r>
                        <a:rPr lang="en-US" sz="1600" b="1" baseline="0" dirty="0">
                          <a:latin typeface="Arial"/>
                          <a:cs typeface="Arial"/>
                        </a:rPr>
                        <a:t> (9:1-7)*</a:t>
                      </a:r>
                      <a:endParaRPr lang="en-US" sz="1600" b="1" dirty="0">
                        <a:latin typeface="Arial"/>
                        <a:cs typeface="Arial"/>
                      </a:endParaRPr>
                    </a:p>
                  </a:txBody>
                  <a:tcPr marL="91445" marR="91445" marT="45714" marB="45714"/>
                </a:tc>
                <a:tc>
                  <a:txBody>
                    <a:bodyPr/>
                    <a:lstStyle/>
                    <a:p>
                      <a:r>
                        <a:rPr lang="en-US" sz="1600" b="1" dirty="0">
                          <a:latin typeface="Arial"/>
                          <a:cs typeface="Arial"/>
                        </a:rPr>
                        <a:t>Light for eternal</a:t>
                      </a:r>
                      <a:r>
                        <a:rPr lang="en-US" sz="1600" b="1" baseline="0" dirty="0">
                          <a:latin typeface="Arial"/>
                          <a:cs typeface="Arial"/>
                        </a:rPr>
                        <a:t> life</a:t>
                      </a:r>
                      <a:endParaRPr lang="en-US" sz="1600" b="1" dirty="0">
                        <a:latin typeface="Arial"/>
                        <a:cs typeface="Arial"/>
                      </a:endParaRPr>
                    </a:p>
                  </a:txBody>
                  <a:tcPr marL="91445" marR="91445" marT="45714" marB="45714"/>
                </a:tc>
                <a:tc>
                  <a:txBody>
                    <a:bodyPr/>
                    <a:lstStyle/>
                    <a:p>
                      <a:r>
                        <a:rPr lang="en-US" sz="1600" b="1" dirty="0">
                          <a:latin typeface="Arial"/>
                          <a:cs typeface="Arial"/>
                        </a:rPr>
                        <a:t>Jesus offers spiritual</a:t>
                      </a:r>
                      <a:br>
                        <a:rPr lang="en-US" sz="1600" b="1" dirty="0">
                          <a:latin typeface="Arial"/>
                          <a:cs typeface="Arial"/>
                        </a:rPr>
                      </a:br>
                      <a:r>
                        <a:rPr lang="en-US" sz="1600" b="1" dirty="0">
                          <a:latin typeface="Arial"/>
                          <a:cs typeface="Arial"/>
                        </a:rPr>
                        <a:t>and physical</a:t>
                      </a:r>
                      <a:r>
                        <a:rPr lang="en-US" sz="1600" b="1" baseline="0" dirty="0">
                          <a:latin typeface="Arial"/>
                          <a:cs typeface="Arial"/>
                        </a:rPr>
                        <a:t> sight </a:t>
                      </a:r>
                      <a:br>
                        <a:rPr lang="en-US" sz="1600" b="1" baseline="0" dirty="0">
                          <a:latin typeface="Arial"/>
                          <a:cs typeface="Arial"/>
                        </a:rPr>
                      </a:br>
                      <a:r>
                        <a:rPr lang="en-US" sz="1600" b="1" baseline="0" dirty="0">
                          <a:latin typeface="Arial"/>
                          <a:cs typeface="Arial"/>
                        </a:rPr>
                        <a:t>to the willing</a:t>
                      </a:r>
                      <a:endParaRPr lang="en-US" sz="1600" b="1" dirty="0">
                        <a:latin typeface="Arial"/>
                        <a:cs typeface="Arial"/>
                      </a:endParaRPr>
                    </a:p>
                  </a:txBody>
                  <a:tcPr marL="91445" marR="91445" marT="45714" marB="45714"/>
                </a:tc>
                <a:extLst>
                  <a:ext uri="{0D108BD9-81ED-4DB2-BD59-A6C34878D82A}">
                    <a16:rowId xmlns:a16="http://schemas.microsoft.com/office/drawing/2014/main" val="10006"/>
                  </a:ext>
                </a:extLst>
              </a:tr>
              <a:tr h="830927">
                <a:tc>
                  <a:txBody>
                    <a:bodyPr/>
                    <a:lstStyle/>
                    <a:p>
                      <a:r>
                        <a:rPr lang="en-US" sz="1600" b="1" dirty="0">
                          <a:latin typeface="Arial"/>
                          <a:cs typeface="Arial"/>
                        </a:rPr>
                        <a:t>7.  Raising Lazarus from the dead in Bethany (11:1-45)*</a:t>
                      </a:r>
                    </a:p>
                  </a:txBody>
                  <a:tcPr marL="91445" marR="91445" marT="45714" marB="45714"/>
                </a:tc>
                <a:tc>
                  <a:txBody>
                    <a:bodyPr/>
                    <a:lstStyle/>
                    <a:p>
                      <a:r>
                        <a:rPr lang="en-US" sz="1600" b="1" dirty="0">
                          <a:latin typeface="Arial"/>
                          <a:cs typeface="Arial"/>
                        </a:rPr>
                        <a:t>Victory</a:t>
                      </a:r>
                      <a:r>
                        <a:rPr lang="en-US" sz="1600" b="1" baseline="0" dirty="0">
                          <a:latin typeface="Arial"/>
                          <a:cs typeface="Arial"/>
                        </a:rPr>
                        <a:t> of life over death</a:t>
                      </a:r>
                      <a:endParaRPr lang="en-US" sz="1600" b="1" dirty="0">
                        <a:latin typeface="Arial"/>
                        <a:cs typeface="Arial"/>
                      </a:endParaRPr>
                    </a:p>
                  </a:txBody>
                  <a:tcPr marL="91445" marR="91445" marT="45714" marB="45714"/>
                </a:tc>
                <a:tc>
                  <a:txBody>
                    <a:bodyPr/>
                    <a:lstStyle/>
                    <a:p>
                      <a:r>
                        <a:rPr lang="en-US" sz="1600" b="1" dirty="0">
                          <a:latin typeface="Arial"/>
                          <a:cs typeface="Arial"/>
                        </a:rPr>
                        <a:t>Jesus Christ is</a:t>
                      </a:r>
                      <a:r>
                        <a:rPr lang="en-US" sz="1600" b="1" baseline="0" dirty="0">
                          <a:latin typeface="Arial"/>
                          <a:cs typeface="Arial"/>
                        </a:rPr>
                        <a:t> Lord of life and death</a:t>
                      </a:r>
                      <a:endParaRPr lang="en-US" sz="1600" b="1" dirty="0">
                        <a:latin typeface="Arial"/>
                        <a:cs typeface="Arial"/>
                      </a:endParaRPr>
                    </a:p>
                  </a:txBody>
                  <a:tcPr marL="91445" marR="91445" marT="45714" marB="45714"/>
                </a:tc>
                <a:extLst>
                  <a:ext uri="{0D108BD9-81ED-4DB2-BD59-A6C34878D82A}">
                    <a16:rowId xmlns:a16="http://schemas.microsoft.com/office/drawing/2014/main" val="10007"/>
                  </a:ext>
                </a:extLst>
              </a:tr>
            </a:tbl>
          </a:graphicData>
        </a:graphic>
      </p:graphicFrame>
      <p:pic>
        <p:nvPicPr>
          <p:cNvPr id="518177" name="Picture 116" descr="lazarus">
            <a:extLst>
              <a:ext uri="{FF2B5EF4-FFF2-40B4-BE49-F238E27FC236}">
                <a16:creationId xmlns:a16="http://schemas.microsoft.com/office/drawing/2014/main" id="{24A10F0E-B026-7EE7-2620-42102E77AFD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99289" y="2781334"/>
            <a:ext cx="2109787" cy="275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2522850"/>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a:t>Black</a:t>
            </a:r>
          </a:p>
        </p:txBody>
      </p:sp>
    </p:spTree>
    <p:extLst>
      <p:ext uri="{BB962C8B-B14F-4D97-AF65-F5344CB8AC3E}">
        <p14:creationId xmlns:p14="http://schemas.microsoft.com/office/powerpoint/2010/main" val="398601616"/>
      </p:ext>
    </p:extLst>
  </p:cSld>
  <p:clrMapOvr>
    <a:masterClrMapping/>
  </p:clrMapOvr>
  <p:transition/>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a:solidFill>
                  <a:srgbClr val="FFFFFF"/>
                </a:solidFill>
                <a:latin typeface="Arial" charset="0"/>
                <a:ea typeface="ＭＳ Ｐゴシック" charset="0"/>
              </a:rPr>
              <a:t>Life of Christ link at </a:t>
            </a:r>
            <a:r>
              <a:rPr lang="en-US" sz="2800" b="1" err="1">
                <a:solidFill>
                  <a:srgbClr val="FFFFFF"/>
                </a:solidFill>
                <a:latin typeface="Arial" charset="0"/>
                <a:ea typeface="ＭＳ Ｐゴシック" charset="0"/>
              </a:rPr>
              <a:t>BibleStudyDownloads.org</a:t>
            </a:r>
            <a:endParaRPr lang="en-US" sz="1050" b="1">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951677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2FD259-248F-4F06-BA40-BA368DAE4D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3. The Sojourn in Capernaum</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30</a:t>
            </a:r>
          </a:p>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John 2:12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further verifies the faith of His disciples in His Messianic identity in Capernaum before starting His first public ministry in Judea</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590921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03676C-1717-4BCE-9968-337330ACF5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4. The Possession of the Temple</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31</a:t>
            </a:r>
          </a:p>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John 2:13-22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shows His Messianic authority in His zeal for the Temple, which He promises to authenticate in His death and resurrection</a:t>
            </a:r>
          </a:p>
        </p:txBody>
      </p:sp>
    </p:spTree>
    <p:extLst>
      <p:ext uri="{BB962C8B-B14F-4D97-AF65-F5344CB8AC3E}">
        <p14:creationId xmlns:p14="http://schemas.microsoft.com/office/powerpoint/2010/main" val="18688874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758319"/>
          </a:xfrm>
          <a:prstGeom prst="rect">
            <a:avLst/>
          </a:prstGeom>
          <a:noFill/>
        </p:spPr>
        <p:txBody>
          <a:bodyPr lIns="91365" tIns="45683" rIns="91365" bIns="45683">
            <a:spAutoFit/>
          </a:bodyPr>
          <a:lstStyle/>
          <a:p>
            <a:pPr marL="0" marR="0" lvl="0" indent="0" algn="l" defTabSz="914085"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CLEANSING THE TEMPLE</a:t>
            </a: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365" tIns="45683" rIns="91365" bIns="45683">
            <a:spAutoFit/>
          </a:bodyPr>
          <a:lstStyle/>
          <a:p>
            <a:pPr marL="0" marR="0" lvl="0" indent="0" algn="l" defTabSz="914085"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Matthew 21:12-17</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11:15-19</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19:45-48</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2:13-24</a:t>
            </a:r>
          </a:p>
        </p:txBody>
      </p:sp>
      <p:sp>
        <p:nvSpPr>
          <p:cNvPr id="9" name="TextBox 8"/>
          <p:cNvSpPr txBox="1"/>
          <p:nvPr/>
        </p:nvSpPr>
        <p:spPr>
          <a:xfrm>
            <a:off x="217689" y="3833692"/>
            <a:ext cx="3092120" cy="418829"/>
          </a:xfrm>
          <a:prstGeom prst="rect">
            <a:avLst/>
          </a:prstGeom>
          <a:noFill/>
        </p:spPr>
        <p:txBody>
          <a:bodyPr wrap="none" lIns="64258" tIns="32129" rIns="64258" bIns="32129">
            <a:spAutoFit/>
          </a:bodyPr>
          <a:lstStyle/>
          <a:p>
            <a:pPr marL="0" marR="0" lvl="0" indent="0" algn="l" defTabSz="321487"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DejaVu Sans" charset="0"/>
              </a:rPr>
              <a:t>THE EASTER STORY</a:t>
            </a:r>
          </a:p>
        </p:txBody>
      </p:sp>
      <p:grpSp>
        <p:nvGrpSpPr>
          <p:cNvPr id="8" name="Group 7"/>
          <p:cNvGrpSpPr/>
          <p:nvPr/>
        </p:nvGrpSpPr>
        <p:grpSpPr>
          <a:xfrm>
            <a:off x="6011648" y="4293097"/>
            <a:ext cx="3456896" cy="1440159"/>
            <a:chOff x="5508104" y="620689"/>
            <a:chExt cx="3456896" cy="1440159"/>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11" name="TextBox 10"/>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3336006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It was nearly time for the Jewish Passover celebration, so Jesus went to Jerusalem (2:13).</a:t>
            </a:r>
          </a:p>
        </p:txBody>
      </p:sp>
    </p:spTree>
    <p:extLst>
      <p:ext uri="{BB962C8B-B14F-4D97-AF65-F5344CB8AC3E}">
        <p14:creationId xmlns:p14="http://schemas.microsoft.com/office/powerpoint/2010/main" val="32164811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27382"/>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In the Temple area he saw merchants selling cattle, sheep, and doves for sacrifices (2:14a).</a:t>
            </a:r>
          </a:p>
        </p:txBody>
      </p:sp>
    </p:spTree>
    <p:extLst>
      <p:ext uri="{BB962C8B-B14F-4D97-AF65-F5344CB8AC3E}">
        <p14:creationId xmlns:p14="http://schemas.microsoft.com/office/powerpoint/2010/main" val="464232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He also saw dealers at tables exchanging foreign money.</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5220489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295749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 made a whip from some ropes and chased them all out of the Temple (2:15a). </a:t>
            </a:r>
          </a:p>
        </p:txBody>
      </p:sp>
    </p:spTree>
    <p:extLst>
      <p:ext uri="{BB962C8B-B14F-4D97-AF65-F5344CB8AC3E}">
        <p14:creationId xmlns:p14="http://schemas.microsoft.com/office/powerpoint/2010/main" val="25052138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2"/>
          <p:cNvSpPr txBox="1">
            <a:spLocks noChangeArrowheads="1"/>
          </p:cNvSpPr>
          <p:nvPr/>
        </p:nvSpPr>
        <p:spPr bwMode="auto">
          <a:xfrm>
            <a:off x="18196" y="116632"/>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He drove out the sheep and cattle, scattered the money changers’ coins over the floor (2:15b)</a:t>
            </a:r>
          </a:p>
        </p:txBody>
      </p:sp>
    </p:spTree>
    <p:extLst>
      <p:ext uri="{BB962C8B-B14F-4D97-AF65-F5344CB8AC3E}">
        <p14:creationId xmlns:p14="http://schemas.microsoft.com/office/powerpoint/2010/main" val="33082550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en-US" b="1" dirty="0">
                <a:solidFill>
                  <a:srgbClr val="FFFFFF"/>
                </a:solidFill>
                <a:latin typeface="Arial" panose="020B0604020202020204" pitchFamily="34" charset="0"/>
                <a:cs typeface="Arial" panose="020B0604020202020204" pitchFamily="34" charset="0"/>
              </a:rPr>
              <a:t>Pentecost Outline</a:t>
            </a: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382866"/>
            <a:ext cx="9073008" cy="547513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Resurrection of the King</a:t>
            </a: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5536" y="171583"/>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081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and turned over their tables (2:15c).</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9171959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Then, going over to the people who sold doves, he told them... (2:16a)</a:t>
            </a:r>
          </a:p>
        </p:txBody>
      </p:sp>
    </p:spTree>
    <p:extLst>
      <p:ext uri="{BB962C8B-B14F-4D97-AF65-F5344CB8AC3E}">
        <p14:creationId xmlns:p14="http://schemas.microsoft.com/office/powerpoint/2010/main" val="23935702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0"/>
            <a:ext cx="9144000" cy="18448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“Get these things out of here. Stop turning my Father’s house into a marketplace!” (2:16b)</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7814806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0468" y="4437112"/>
            <a:ext cx="9144000" cy="24208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Then his disciples remembered this prophecy from the Scriptures: “Passion for God’s house will consume me”</a:t>
            </a: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(2:17)</a:t>
            </a:r>
          </a:p>
        </p:txBody>
      </p:sp>
    </p:spTree>
    <p:extLst>
      <p:ext uri="{BB962C8B-B14F-4D97-AF65-F5344CB8AC3E}">
        <p14:creationId xmlns:p14="http://schemas.microsoft.com/office/powerpoint/2010/main" val="4574985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908179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79512" y="3140968"/>
            <a:ext cx="8892480" cy="26074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But the Jewish leaders demanded, "What are you doing? If God gave you authority to do this, show us a miraculous sign to prove it" (2:18).</a:t>
            </a:r>
          </a:p>
        </p:txBody>
      </p:sp>
    </p:spTree>
    <p:extLst>
      <p:ext uri="{BB962C8B-B14F-4D97-AF65-F5344CB8AC3E}">
        <p14:creationId xmlns:p14="http://schemas.microsoft.com/office/powerpoint/2010/main" val="14582574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755576" y="116632"/>
            <a:ext cx="4464496" cy="43356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“All right,” Jesus replied. “Destroy this temple, and in three days I will raise it up” (2:19).</a:t>
            </a:r>
          </a:p>
        </p:txBody>
      </p:sp>
    </p:spTree>
    <p:extLst>
      <p:ext uri="{BB962C8B-B14F-4D97-AF65-F5344CB8AC3E}">
        <p14:creationId xmlns:p14="http://schemas.microsoft.com/office/powerpoint/2010/main" val="1859443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79512" y="1052736"/>
            <a:ext cx="4464496" cy="43356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“What!” they exclaimed. “It has taken forty-six years to build this Temple, and you can rebuild it in three days?” (2:20). </a:t>
            </a:r>
          </a:p>
        </p:txBody>
      </p:sp>
    </p:spTree>
    <p:extLst>
      <p:ext uri="{BB962C8B-B14F-4D97-AF65-F5344CB8AC3E}">
        <p14:creationId xmlns:p14="http://schemas.microsoft.com/office/powerpoint/2010/main" val="14419632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323528" y="0"/>
            <a:ext cx="4464496" cy="43356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But when Jesus said “this temple,” he meant his own body (2:21).</a:t>
            </a:r>
          </a:p>
        </p:txBody>
      </p:sp>
    </p:spTree>
    <p:extLst>
      <p:ext uri="{BB962C8B-B14F-4D97-AF65-F5344CB8AC3E}">
        <p14:creationId xmlns:p14="http://schemas.microsoft.com/office/powerpoint/2010/main" val="82675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835696" y="3689648"/>
            <a:ext cx="72008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After he was raised from the dead, his disciples remembered he had said this, and they believed both the Scriptures and what Jesus had said (2:22).</a:t>
            </a:r>
          </a:p>
        </p:txBody>
      </p:sp>
    </p:spTree>
    <p:extLst>
      <p:ext uri="{BB962C8B-B14F-4D97-AF65-F5344CB8AC3E}">
        <p14:creationId xmlns:p14="http://schemas.microsoft.com/office/powerpoint/2010/main" val="11549493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16C382-8C3A-A2C8-3457-E314B57D9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 y="0"/>
            <a:ext cx="9141911" cy="6859568"/>
          </a:xfrm>
          <a:prstGeom prst="rect">
            <a:avLst/>
          </a:prstGeom>
        </p:spPr>
      </p:pic>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1046826" y="103892"/>
            <a:ext cx="7993478" cy="792088"/>
          </a:xfrm>
          <a:gradFill flip="none" rotWithShape="1">
            <a:gsLst>
              <a:gs pos="0">
                <a:srgbClr val="000000"/>
              </a:gs>
              <a:gs pos="100000">
                <a:srgbClr val="002060"/>
              </a:gs>
            </a:gsLst>
            <a:path path="circle">
              <a:fillToRect l="50000" t="50000" r="50000" b="50000"/>
            </a:path>
            <a:tileRect/>
          </a:gradFill>
        </p:spPr>
        <p:txBody>
          <a:bodyPr/>
          <a:lstStyle/>
          <a:p>
            <a:r>
              <a:rPr lang="en-US" sz="4000" b="1" dirty="0">
                <a:solidFill>
                  <a:srgbClr val="FFFFFF"/>
                </a:solidFill>
                <a:latin typeface="Arial" panose="020B0604020202020204" pitchFamily="34" charset="0"/>
                <a:cs typeface="Arial" panose="020B0604020202020204" pitchFamily="34" charset="0"/>
              </a:rPr>
              <a:t>Increasing Polarization</a:t>
            </a: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5536" y="14827"/>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a:extLst>
              <a:ext uri="{FF2B5EF4-FFF2-40B4-BE49-F238E27FC236}">
                <a16:creationId xmlns:a16="http://schemas.microsoft.com/office/drawing/2014/main" id="{7EA14F23-65EB-7F8D-6ABA-72F6C56E708F}"/>
              </a:ext>
            </a:extLst>
          </p:cNvPr>
          <p:cNvSpPr txBox="1">
            <a:spLocks/>
          </p:cNvSpPr>
          <p:nvPr/>
        </p:nvSpPr>
        <p:spPr bwMode="auto">
          <a:xfrm>
            <a:off x="0" y="4003390"/>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Introduction</a:t>
            </a:r>
          </a:p>
        </p:txBody>
      </p:sp>
      <p:sp>
        <p:nvSpPr>
          <p:cNvPr id="9" name="Title 1">
            <a:extLst>
              <a:ext uri="{FF2B5EF4-FFF2-40B4-BE49-F238E27FC236}">
                <a16:creationId xmlns:a16="http://schemas.microsoft.com/office/drawing/2014/main" id="{E86332D4-A67B-9918-B60F-2CD16F159FF5}"/>
              </a:ext>
            </a:extLst>
          </p:cNvPr>
          <p:cNvSpPr txBox="1">
            <a:spLocks/>
          </p:cNvSpPr>
          <p:nvPr/>
        </p:nvSpPr>
        <p:spPr bwMode="auto">
          <a:xfrm>
            <a:off x="759308" y="3465153"/>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Authentication</a:t>
            </a:r>
          </a:p>
        </p:txBody>
      </p:sp>
      <p:sp>
        <p:nvSpPr>
          <p:cNvPr id="10" name="Title 1">
            <a:extLst>
              <a:ext uri="{FF2B5EF4-FFF2-40B4-BE49-F238E27FC236}">
                <a16:creationId xmlns:a16="http://schemas.microsoft.com/office/drawing/2014/main" id="{0E36E9C9-B8C3-9F1B-EA23-D8E2DA951021}"/>
              </a:ext>
            </a:extLst>
          </p:cNvPr>
          <p:cNvSpPr txBox="1">
            <a:spLocks/>
          </p:cNvSpPr>
          <p:nvPr/>
        </p:nvSpPr>
        <p:spPr bwMode="auto">
          <a:xfrm>
            <a:off x="1469262" y="4476312"/>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Controversy</a:t>
            </a:r>
          </a:p>
        </p:txBody>
      </p:sp>
      <p:sp>
        <p:nvSpPr>
          <p:cNvPr id="11" name="Title 1">
            <a:extLst>
              <a:ext uri="{FF2B5EF4-FFF2-40B4-BE49-F238E27FC236}">
                <a16:creationId xmlns:a16="http://schemas.microsoft.com/office/drawing/2014/main" id="{763BE0DF-D88A-0E86-9D3A-C5FAF8C2A754}"/>
              </a:ext>
            </a:extLst>
          </p:cNvPr>
          <p:cNvSpPr txBox="1">
            <a:spLocks/>
          </p:cNvSpPr>
          <p:nvPr/>
        </p:nvSpPr>
        <p:spPr bwMode="auto">
          <a:xfrm>
            <a:off x="2009401" y="2874664"/>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Instruction</a:t>
            </a:r>
          </a:p>
        </p:txBody>
      </p:sp>
      <p:sp>
        <p:nvSpPr>
          <p:cNvPr id="12" name="Title 1">
            <a:extLst>
              <a:ext uri="{FF2B5EF4-FFF2-40B4-BE49-F238E27FC236}">
                <a16:creationId xmlns:a16="http://schemas.microsoft.com/office/drawing/2014/main" id="{C90C1DE3-48D4-5E3B-F56D-5EE71BF4B4CD}"/>
              </a:ext>
            </a:extLst>
          </p:cNvPr>
          <p:cNvSpPr txBox="1">
            <a:spLocks/>
          </p:cNvSpPr>
          <p:nvPr/>
        </p:nvSpPr>
        <p:spPr bwMode="auto">
          <a:xfrm>
            <a:off x="3221965" y="5066801"/>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Opposition</a:t>
            </a:r>
          </a:p>
        </p:txBody>
      </p:sp>
      <p:sp>
        <p:nvSpPr>
          <p:cNvPr id="13" name="Title 1">
            <a:extLst>
              <a:ext uri="{FF2B5EF4-FFF2-40B4-BE49-F238E27FC236}">
                <a16:creationId xmlns:a16="http://schemas.microsoft.com/office/drawing/2014/main" id="{E4AEB39B-0F86-E2F6-E1AF-6C8BC5C95F6C}"/>
              </a:ext>
            </a:extLst>
          </p:cNvPr>
          <p:cNvSpPr txBox="1">
            <a:spLocks/>
          </p:cNvSpPr>
          <p:nvPr/>
        </p:nvSpPr>
        <p:spPr bwMode="auto">
          <a:xfrm>
            <a:off x="3820578" y="2231923"/>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a:t>
            </a:r>
            <a:b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b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of Disciples</a:t>
            </a:r>
          </a:p>
        </p:txBody>
      </p:sp>
      <p:sp>
        <p:nvSpPr>
          <p:cNvPr id="14" name="Title 1">
            <a:extLst>
              <a:ext uri="{FF2B5EF4-FFF2-40B4-BE49-F238E27FC236}">
                <a16:creationId xmlns:a16="http://schemas.microsoft.com/office/drawing/2014/main" id="{90ACBDFC-6DA6-151B-FA22-CD09E93BF0E4}"/>
              </a:ext>
            </a:extLst>
          </p:cNvPr>
          <p:cNvSpPr txBox="1">
            <a:spLocks/>
          </p:cNvSpPr>
          <p:nvPr/>
        </p:nvSpPr>
        <p:spPr bwMode="auto">
          <a:xfrm>
            <a:off x="5129142" y="5657290"/>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Presentation</a:t>
            </a:r>
          </a:p>
        </p:txBody>
      </p:sp>
      <p:sp>
        <p:nvSpPr>
          <p:cNvPr id="15" name="Title 1">
            <a:extLst>
              <a:ext uri="{FF2B5EF4-FFF2-40B4-BE49-F238E27FC236}">
                <a16:creationId xmlns:a16="http://schemas.microsoft.com/office/drawing/2014/main" id="{301BB9DE-88B3-64FA-97DB-B82195066C88}"/>
              </a:ext>
            </a:extLst>
          </p:cNvPr>
          <p:cNvSpPr txBox="1">
            <a:spLocks/>
          </p:cNvSpPr>
          <p:nvPr/>
        </p:nvSpPr>
        <p:spPr bwMode="auto">
          <a:xfrm>
            <a:off x="5322808" y="1563056"/>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a:t>
            </a:r>
            <a:b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b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for Death</a:t>
            </a:r>
          </a:p>
        </p:txBody>
      </p:sp>
      <p:sp>
        <p:nvSpPr>
          <p:cNvPr id="16" name="Title 1">
            <a:extLst>
              <a:ext uri="{FF2B5EF4-FFF2-40B4-BE49-F238E27FC236}">
                <a16:creationId xmlns:a16="http://schemas.microsoft.com/office/drawing/2014/main" id="{9E6791BC-CC99-E8B5-AAD5-E0550D1C7BD2}"/>
              </a:ext>
            </a:extLst>
          </p:cNvPr>
          <p:cNvSpPr txBox="1">
            <a:spLocks/>
          </p:cNvSpPr>
          <p:nvPr/>
        </p:nvSpPr>
        <p:spPr bwMode="auto">
          <a:xfrm>
            <a:off x="6387426" y="6247781"/>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Rejection</a:t>
            </a:r>
          </a:p>
        </p:txBody>
      </p:sp>
      <p:sp>
        <p:nvSpPr>
          <p:cNvPr id="17" name="Title 1">
            <a:extLst>
              <a:ext uri="{FF2B5EF4-FFF2-40B4-BE49-F238E27FC236}">
                <a16:creationId xmlns:a16="http://schemas.microsoft.com/office/drawing/2014/main" id="{1AC0A4FD-DD1D-585B-6CDA-CDC5A25BE19B}"/>
              </a:ext>
            </a:extLst>
          </p:cNvPr>
          <p:cNvSpPr txBox="1">
            <a:spLocks/>
          </p:cNvSpPr>
          <p:nvPr/>
        </p:nvSpPr>
        <p:spPr bwMode="auto">
          <a:xfrm>
            <a:off x="6788128" y="1011756"/>
            <a:ext cx="239506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Resurrection</a:t>
            </a:r>
          </a:p>
        </p:txBody>
      </p:sp>
      <p:cxnSp>
        <p:nvCxnSpPr>
          <p:cNvPr id="19" name="Straight Arrow Connector 18">
            <a:extLst>
              <a:ext uri="{FF2B5EF4-FFF2-40B4-BE49-F238E27FC236}">
                <a16:creationId xmlns:a16="http://schemas.microsoft.com/office/drawing/2014/main" id="{A07C0B38-64DF-3DD7-0C17-11EF81E09448}"/>
              </a:ext>
            </a:extLst>
          </p:cNvPr>
          <p:cNvCxnSpPr/>
          <p:nvPr/>
        </p:nvCxnSpPr>
        <p:spPr bwMode="auto">
          <a:xfrm flipV="1">
            <a:off x="603766" y="3788616"/>
            <a:ext cx="443060" cy="24367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E91008F6-9341-1D6B-2CE8-624D177AD57E}"/>
              </a:ext>
            </a:extLst>
          </p:cNvPr>
          <p:cNvCxnSpPr>
            <a:cxnSpLocks/>
          </p:cNvCxnSpPr>
          <p:nvPr/>
        </p:nvCxnSpPr>
        <p:spPr bwMode="auto">
          <a:xfrm flipV="1">
            <a:off x="2988748" y="3429000"/>
            <a:ext cx="706559" cy="999218"/>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F5C32603-EBA1-E2F7-EC33-0E1C2473DFFA}"/>
              </a:ext>
            </a:extLst>
          </p:cNvPr>
          <p:cNvCxnSpPr>
            <a:cxnSpLocks/>
          </p:cNvCxnSpPr>
          <p:nvPr/>
        </p:nvCxnSpPr>
        <p:spPr bwMode="auto">
          <a:xfrm flipV="1">
            <a:off x="4572451" y="3197497"/>
            <a:ext cx="480316" cy="1739768"/>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A5187A48-BC8F-E85F-061E-38DC311FD5CA}"/>
              </a:ext>
            </a:extLst>
          </p:cNvPr>
          <p:cNvCxnSpPr>
            <a:cxnSpLocks/>
          </p:cNvCxnSpPr>
          <p:nvPr/>
        </p:nvCxnSpPr>
        <p:spPr bwMode="auto">
          <a:xfrm flipV="1">
            <a:off x="6325836" y="2498425"/>
            <a:ext cx="183448" cy="307043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DF4F30B8-D7A6-08CC-3562-A729B243F094}"/>
              </a:ext>
            </a:extLst>
          </p:cNvPr>
          <p:cNvCxnSpPr>
            <a:cxnSpLocks/>
          </p:cNvCxnSpPr>
          <p:nvPr/>
        </p:nvCxnSpPr>
        <p:spPr bwMode="auto">
          <a:xfrm flipV="1">
            <a:off x="7730430" y="1539855"/>
            <a:ext cx="505258" cy="451920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4DBFA683-B9E1-BC95-C78B-78BF364B196E}"/>
              </a:ext>
            </a:extLst>
          </p:cNvPr>
          <p:cNvCxnSpPr>
            <a:cxnSpLocks/>
          </p:cNvCxnSpPr>
          <p:nvPr/>
        </p:nvCxnSpPr>
        <p:spPr bwMode="auto">
          <a:xfrm>
            <a:off x="2159189" y="3966305"/>
            <a:ext cx="348341" cy="51000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4F786B2C-4778-A14D-CC94-500B9099D07B}"/>
              </a:ext>
            </a:extLst>
          </p:cNvPr>
          <p:cNvCxnSpPr>
            <a:cxnSpLocks/>
          </p:cNvCxnSpPr>
          <p:nvPr/>
        </p:nvCxnSpPr>
        <p:spPr bwMode="auto">
          <a:xfrm>
            <a:off x="3808880" y="3372416"/>
            <a:ext cx="559910" cy="169438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DED0924E-573B-FFB9-3C96-902674BF4E04}"/>
              </a:ext>
            </a:extLst>
          </p:cNvPr>
          <p:cNvCxnSpPr>
            <a:cxnSpLocks/>
          </p:cNvCxnSpPr>
          <p:nvPr/>
        </p:nvCxnSpPr>
        <p:spPr bwMode="auto">
          <a:xfrm>
            <a:off x="5336022" y="3042478"/>
            <a:ext cx="698903" cy="252638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C4FF4AE2-C640-E88D-3935-0C880BFFB466}"/>
              </a:ext>
            </a:extLst>
          </p:cNvPr>
          <p:cNvCxnSpPr>
            <a:cxnSpLocks/>
          </p:cNvCxnSpPr>
          <p:nvPr/>
        </p:nvCxnSpPr>
        <p:spPr bwMode="auto">
          <a:xfrm>
            <a:off x="6759470" y="2476870"/>
            <a:ext cx="818956" cy="366940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391963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up)">
                                      <p:cBhvr>
                                        <p:cTn id="35" dur="500"/>
                                        <p:tgtEl>
                                          <p:spTgt spid="30"/>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childTnLst>
                          </p:cTn>
                        </p:par>
                        <p:par>
                          <p:cTn id="44" fill="hold">
                            <p:stCondLst>
                              <p:cond delay="500"/>
                            </p:stCondLst>
                            <p:childTnLst>
                              <p:par>
                                <p:cTn id="45" presetID="1" presetClass="entr" presetSubtype="0" fill="hold" nodeType="after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ipe(up)">
                                      <p:cBhvr>
                                        <p:cTn id="51" dur="500"/>
                                        <p:tgtEl>
                                          <p:spTgt spid="31"/>
                                        </p:tgtEl>
                                      </p:cBhvr>
                                    </p:animEffect>
                                  </p:childTnLst>
                                </p:cTn>
                              </p:par>
                            </p:childTnLst>
                          </p:cTn>
                        </p:par>
                        <p:par>
                          <p:cTn id="52" fill="hold">
                            <p:stCondLst>
                              <p:cond delay="500"/>
                            </p:stCondLst>
                            <p:childTnLst>
                              <p:par>
                                <p:cTn id="53" presetID="1" presetClass="entr" presetSubtype="0" fill="hold" nodeType="afterEffect">
                                  <p:stCondLst>
                                    <p:cond delay="0"/>
                                  </p:stCondLst>
                                  <p:childTnLst>
                                    <p:set>
                                      <p:cBhvr>
                                        <p:cTn id="5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down)">
                                      <p:cBhvr>
                                        <p:cTn id="59" dur="500"/>
                                        <p:tgtEl>
                                          <p:spTgt spid="26"/>
                                        </p:tgtEl>
                                      </p:cBhvr>
                                    </p:animEffect>
                                  </p:childTnLst>
                                </p:cTn>
                              </p:par>
                            </p:childTnLst>
                          </p:cTn>
                        </p:par>
                        <p:par>
                          <p:cTn id="60" fill="hold">
                            <p:stCondLst>
                              <p:cond delay="500"/>
                            </p:stCondLst>
                            <p:childTnLst>
                              <p:par>
                                <p:cTn id="61" presetID="1" presetClass="entr" presetSubtype="0" fill="hold" nodeType="afterEffect">
                                  <p:stCondLst>
                                    <p:cond delay="0"/>
                                  </p:stCondLst>
                                  <p:childTnLst>
                                    <p:set>
                                      <p:cBhvr>
                                        <p:cTn id="6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up)">
                                      <p:cBhvr>
                                        <p:cTn id="67" dur="500"/>
                                        <p:tgtEl>
                                          <p:spTgt spid="32"/>
                                        </p:tgtEl>
                                      </p:cBhvr>
                                    </p:animEffect>
                                  </p:childTnLst>
                                </p:cTn>
                              </p:par>
                            </p:childTnLst>
                          </p:cTn>
                        </p:par>
                        <p:par>
                          <p:cTn id="68" fill="hold">
                            <p:stCondLst>
                              <p:cond delay="500"/>
                            </p:stCondLst>
                            <p:childTnLst>
                              <p:par>
                                <p:cTn id="69" presetID="1" presetClass="entr" presetSubtype="0" fill="hold" nodeType="afterEffect">
                                  <p:stCondLst>
                                    <p:cond delay="0"/>
                                  </p:stCondLst>
                                  <p:childTnLst>
                                    <p:set>
                                      <p:cBhvr>
                                        <p:cTn id="7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wipe(down)">
                                      <p:cBhvr>
                                        <p:cTn id="75" dur="500"/>
                                        <p:tgtEl>
                                          <p:spTgt spid="27"/>
                                        </p:tgtEl>
                                      </p:cBhvr>
                                    </p:animEffect>
                                  </p:childTnLst>
                                </p:cTn>
                              </p:par>
                            </p:childTnLst>
                          </p:cTn>
                        </p:par>
                        <p:par>
                          <p:cTn id="76" fill="hold">
                            <p:stCondLst>
                              <p:cond delay="500"/>
                            </p:stCondLst>
                            <p:childTnLst>
                              <p:par>
                                <p:cTn id="77" presetID="1" presetClass="entr" presetSubtype="0" fill="hold" nodeType="afterEffect">
                                  <p:stCondLst>
                                    <p:cond delay="0"/>
                                  </p:stCondLst>
                                  <p:childTnLst>
                                    <p:set>
                                      <p:cBhvr>
                                        <p:cTn id="7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24445990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826A75-A982-440A-96F3-7B3F8FE9E0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dirty="0">
                <a:solidFill>
                  <a:srgbClr val="FFFFFF"/>
                </a:solidFill>
                <a:effectLst>
                  <a:glow rad="228600">
                    <a:srgbClr val="000000"/>
                  </a:glow>
                </a:effectLst>
                <a:latin typeface="Arial"/>
                <a:cs typeface="Arial"/>
              </a:rPr>
              <a:t>5. Acceptance in Judea</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32</a:t>
            </a:r>
          </a:p>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John 2:23–3:21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Judeans accept Jesus, as does Nicodemus, who sees that Jesus reveals God and gives spiritual birth to enter the kingdom</a:t>
            </a:r>
          </a:p>
        </p:txBody>
      </p:sp>
    </p:spTree>
    <p:extLst>
      <p:ext uri="{BB962C8B-B14F-4D97-AF65-F5344CB8AC3E}">
        <p14:creationId xmlns:p14="http://schemas.microsoft.com/office/powerpoint/2010/main" val="5978971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73F52820-874D-864A-B243-FB51796CD11C}"/>
              </a:ext>
            </a:extLst>
          </p:cNvPr>
          <p:cNvSpPr>
            <a:spLocks noGrp="1" noChangeArrowheads="1"/>
          </p:cNvSpPr>
          <p:nvPr>
            <p:ph type="title"/>
          </p:nvPr>
        </p:nvSpPr>
        <p:spPr>
          <a:xfrm rot="21436669">
            <a:off x="306179" y="-26828"/>
            <a:ext cx="9144000" cy="990600"/>
          </a:xfrm>
        </p:spPr>
        <p:txBody>
          <a:bodyPr/>
          <a:lstStyle/>
          <a:p>
            <a:pPr eaLnBrk="1" hangingPunct="1">
              <a:defRPr/>
            </a:pPr>
            <a:r>
              <a:rPr lang="en-US" dirty="0">
                <a:solidFill>
                  <a:schemeClr val="bg1"/>
                </a:solidFill>
                <a:effectLst>
                  <a:outerShdw blurRad="38100" dist="38100" dir="2700000" algn="tl">
                    <a:srgbClr val="000000"/>
                  </a:outerShdw>
                </a:effectLst>
                <a:latin typeface="Yahoo" pitchFamily="2" charset="0"/>
                <a:ea typeface="Arabic Transparent" pitchFamily="2" charset="0"/>
                <a:cs typeface="Arabic Transparent" pitchFamily="2" charset="0"/>
              </a:rPr>
              <a:t>Summary (John 2:23-25</a:t>
            </a:r>
            <a:r>
              <a:rPr lang="en-US" sz="3600" dirty="0">
                <a:solidFill>
                  <a:schemeClr val="bg1"/>
                </a:solidFill>
                <a:effectLst>
                  <a:outerShdw blurRad="38100" dist="38100" dir="2700000" algn="tl">
                    <a:srgbClr val="000000"/>
                  </a:outerShdw>
                </a:effectLst>
                <a:latin typeface="Yahoo" pitchFamily="2" charset="0"/>
                <a:ea typeface="Arabic Transparent" pitchFamily="2" charset="0"/>
                <a:cs typeface="Arabic Transparent" pitchFamily="2" charset="0"/>
              </a:rPr>
              <a:t> NIV</a:t>
            </a:r>
            <a:r>
              <a:rPr lang="en-US" dirty="0">
                <a:solidFill>
                  <a:schemeClr val="bg1"/>
                </a:solidFill>
                <a:effectLst>
                  <a:outerShdw blurRad="38100" dist="38100" dir="2700000" algn="tl">
                    <a:srgbClr val="000000"/>
                  </a:outerShdw>
                </a:effectLst>
                <a:latin typeface="Yahoo" pitchFamily="2" charset="0"/>
                <a:ea typeface="Arabic Transparent" pitchFamily="2" charset="0"/>
                <a:cs typeface="Arabic Transparent" pitchFamily="2" charset="0"/>
              </a:rPr>
              <a:t>)</a:t>
            </a:r>
          </a:p>
        </p:txBody>
      </p:sp>
      <p:sp>
        <p:nvSpPr>
          <p:cNvPr id="101379" name="Rectangle 3">
            <a:extLst>
              <a:ext uri="{FF2B5EF4-FFF2-40B4-BE49-F238E27FC236}">
                <a16:creationId xmlns:a16="http://schemas.microsoft.com/office/drawing/2014/main" id="{78291B5A-7741-884C-89AB-D33F8EB2DAE9}"/>
              </a:ext>
            </a:extLst>
          </p:cNvPr>
          <p:cNvSpPr>
            <a:spLocks noGrp="1" noChangeArrowheads="1"/>
          </p:cNvSpPr>
          <p:nvPr>
            <p:ph type="body" idx="1"/>
          </p:nvPr>
        </p:nvSpPr>
        <p:spPr>
          <a:xfrm rot="21400540">
            <a:off x="1974475" y="1671017"/>
            <a:ext cx="6976292" cy="4988911"/>
          </a:xfrm>
        </p:spPr>
        <p:txBody>
          <a:bodyPr/>
          <a:lstStyle/>
          <a:p>
            <a:pPr marL="11113" lvl="1" indent="0" eaLnBrk="1" hangingPunct="1">
              <a:lnSpc>
                <a:spcPct val="90000"/>
              </a:lnSpc>
              <a:buFontTx/>
              <a:buNone/>
            </a:pPr>
            <a:r>
              <a:rPr lang="en-US" altLang="en-US" sz="3600" dirty="0">
                <a:solidFill>
                  <a:srgbClr val="FFFF00"/>
                </a:solidFill>
                <a:effectLst>
                  <a:outerShdw blurRad="38100" dist="38100" dir="2700000" algn="tl">
                    <a:schemeClr val="tx1"/>
                  </a:outerShdw>
                </a:effectLst>
                <a:latin typeface="Apple Butter" pitchFamily="2" charset="0"/>
              </a:rPr>
              <a:t>Now while he was in Jerusalem at the Passover Feast, many people saw the miraculous signs he was doing and </a:t>
            </a:r>
            <a:r>
              <a:rPr lang="en-US" altLang="en-US" sz="3600" dirty="0">
                <a:solidFill>
                  <a:schemeClr val="bg1"/>
                </a:solidFill>
                <a:effectLst>
                  <a:outerShdw blurRad="38100" dist="38100" dir="2700000" algn="tl">
                    <a:schemeClr val="tx1"/>
                  </a:outerShdw>
                </a:effectLst>
                <a:latin typeface="Apple Butter" pitchFamily="2" charset="0"/>
              </a:rPr>
              <a:t>believed in his name</a:t>
            </a:r>
            <a:r>
              <a:rPr lang="en-US" altLang="en-US" sz="3600" dirty="0">
                <a:solidFill>
                  <a:srgbClr val="FFFF00"/>
                </a:solidFill>
                <a:effectLst>
                  <a:outerShdw blurRad="38100" dist="38100" dir="2700000" algn="tl">
                    <a:schemeClr val="tx1"/>
                  </a:outerShdw>
                </a:effectLst>
                <a:latin typeface="Apple Butter" pitchFamily="2" charset="0"/>
              </a:rPr>
              <a:t>. </a:t>
            </a:r>
            <a:r>
              <a:rPr lang="en-US" altLang="en-US" sz="3600" baseline="30000" dirty="0">
                <a:solidFill>
                  <a:srgbClr val="FFFF00"/>
                </a:solidFill>
                <a:effectLst>
                  <a:outerShdw blurRad="38100" dist="38100" dir="2700000" algn="tl">
                    <a:schemeClr val="tx1"/>
                  </a:outerShdw>
                </a:effectLst>
                <a:latin typeface="Apple Butter" pitchFamily="2" charset="0"/>
              </a:rPr>
              <a:t>24</a:t>
            </a:r>
            <a:r>
              <a:rPr lang="en-US" altLang="en-US" sz="3600" dirty="0">
                <a:solidFill>
                  <a:srgbClr val="FFFF00"/>
                </a:solidFill>
                <a:effectLst>
                  <a:outerShdw blurRad="38100" dist="38100" dir="2700000" algn="tl">
                    <a:schemeClr val="tx1"/>
                  </a:outerShdw>
                </a:effectLst>
                <a:latin typeface="Apple Butter" pitchFamily="2" charset="0"/>
              </a:rPr>
              <a:t>But Jesus would not entrust himself to them, for he knew all men.  </a:t>
            </a:r>
            <a:r>
              <a:rPr lang="en-US" altLang="en-US" sz="3600" baseline="30000" dirty="0">
                <a:solidFill>
                  <a:srgbClr val="FFFF00"/>
                </a:solidFill>
                <a:effectLst>
                  <a:outerShdw blurRad="38100" dist="38100" dir="2700000" algn="tl">
                    <a:schemeClr val="tx1"/>
                  </a:outerShdw>
                </a:effectLst>
                <a:latin typeface="Apple Butter" pitchFamily="2" charset="0"/>
              </a:rPr>
              <a:t>25</a:t>
            </a:r>
            <a:r>
              <a:rPr lang="en-US" altLang="en-US" sz="3600" dirty="0">
                <a:solidFill>
                  <a:srgbClr val="FFFF00"/>
                </a:solidFill>
                <a:effectLst>
                  <a:outerShdw blurRad="38100" dist="38100" dir="2700000" algn="tl">
                    <a:schemeClr val="tx1"/>
                  </a:outerShdw>
                </a:effectLst>
                <a:latin typeface="Apple Butter" pitchFamily="2" charset="0"/>
              </a:rPr>
              <a:t>He did not need man's testimony about man, for he knew what was in a man.</a:t>
            </a:r>
            <a:r>
              <a:rPr lang="en-US" altLang="en-US" sz="3200" dirty="0">
                <a:solidFill>
                  <a:srgbClr val="FFFF00"/>
                </a:solidFill>
                <a:effectLst>
                  <a:outerShdw blurRad="38100" dist="38100" dir="2700000" algn="tl">
                    <a:schemeClr val="tx1"/>
                  </a:outerShdw>
                </a:effectLst>
                <a:latin typeface="Apple Butter" pitchFamily="2" charset="0"/>
                <a:cs typeface="AngsanaUPC" panose="02020603050405020304" pitchFamily="18" charset="-34"/>
              </a:rPr>
              <a:t> </a:t>
            </a:r>
          </a:p>
        </p:txBody>
      </p:sp>
      <p:sp>
        <p:nvSpPr>
          <p:cNvPr id="2" name="Oval Callout 1">
            <a:extLst>
              <a:ext uri="{FF2B5EF4-FFF2-40B4-BE49-F238E27FC236}">
                <a16:creationId xmlns:a16="http://schemas.microsoft.com/office/drawing/2014/main" id="{A12045F4-FB83-DF4C-82F3-5B182A0214FE}"/>
              </a:ext>
            </a:extLst>
          </p:cNvPr>
          <p:cNvSpPr/>
          <p:nvPr/>
        </p:nvSpPr>
        <p:spPr>
          <a:xfrm>
            <a:off x="-396552" y="3068960"/>
            <a:ext cx="2520280" cy="2448272"/>
          </a:xfrm>
          <a:prstGeom prst="wedgeEllipseCallout">
            <a:avLst>
              <a:gd name="adj1" fmla="val 125148"/>
              <a:gd name="adj2" fmla="val -34140"/>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ysClr val="windowText" lastClr="000000"/>
                </a:solidFill>
                <a:effectLst/>
                <a:uLnTx/>
                <a:uFillTx/>
                <a:latin typeface="Arial"/>
                <a:cs typeface="Arial"/>
              </a:rPr>
              <a:t>Does “believed” mean “believed”?</a:t>
            </a:r>
          </a:p>
        </p:txBody>
      </p:sp>
      <p:sp>
        <p:nvSpPr>
          <p:cNvPr id="5" name="Oval Callout 4">
            <a:extLst>
              <a:ext uri="{FF2B5EF4-FFF2-40B4-BE49-F238E27FC236}">
                <a16:creationId xmlns:a16="http://schemas.microsoft.com/office/drawing/2014/main" id="{3AF08317-A7A3-7242-AF9F-B5F50D274A89}"/>
              </a:ext>
            </a:extLst>
          </p:cNvPr>
          <p:cNvSpPr/>
          <p:nvPr/>
        </p:nvSpPr>
        <p:spPr>
          <a:xfrm>
            <a:off x="0" y="3062"/>
            <a:ext cx="2808094" cy="2448272"/>
          </a:xfrm>
          <a:prstGeom prst="wedgeEllipseCallout">
            <a:avLst>
              <a:gd name="adj1" fmla="val -1707"/>
              <a:gd name="adj2" fmla="val 101249"/>
            </a:avLst>
          </a:prstGeom>
        </p:spPr>
        <p:style>
          <a:lnRef idx="1">
            <a:schemeClr val="accent1"/>
          </a:lnRef>
          <a:fillRef idx="3">
            <a:schemeClr val="accent1"/>
          </a:fillRef>
          <a:effectRef idx="2">
            <a:schemeClr val="accent1"/>
          </a:effectRef>
          <a:fontRef idx="minor">
            <a:schemeClr val="lt1"/>
          </a:fontRef>
        </p:style>
        <p:txBody>
          <a:bodyPr rtlCol="0" anchor="ctr"/>
          <a:lstStyle/>
          <a:p>
            <a:pPr marL="11113" marR="0" lvl="0" indent="0" algn="ctr" defTabSz="914400" rtl="0" eaLnBrk="1" fontAlgn="base" latinLnBrk="0" hangingPunct="1">
              <a:lnSpc>
                <a:spcPct val="100000"/>
              </a:lnSpc>
              <a:spcBef>
                <a:spcPct val="0"/>
              </a:spcBef>
              <a:spcAft>
                <a:spcPct val="0"/>
              </a:spcAft>
              <a:buClrTx/>
              <a:buSzTx/>
              <a:buFontTx/>
              <a:buNone/>
              <a:tabLst>
                <a:tab pos="1812925" algn="l"/>
              </a:tabLst>
              <a:defRPr/>
            </a:pPr>
            <a:r>
              <a:rPr kumimoji="0" lang="en-US" sz="2400" b="1" i="0" u="none" strike="noStrike" kern="1200" cap="none" spc="0" normalizeH="0" baseline="0" noProof="0" dirty="0">
                <a:ln>
                  <a:noFill/>
                </a:ln>
                <a:solidFill>
                  <a:sysClr val="windowText" lastClr="000000"/>
                </a:solidFill>
                <a:effectLst/>
                <a:uLnTx/>
                <a:uFillTx/>
                <a:latin typeface="Arial"/>
                <a:cs typeface="Arial"/>
              </a:rPr>
              <a:t>What else does “believe” mean in John’s gospel?</a:t>
            </a:r>
          </a:p>
        </p:txBody>
      </p:sp>
    </p:spTree>
    <p:extLst>
      <p:ext uri="{BB962C8B-B14F-4D97-AF65-F5344CB8AC3E}">
        <p14:creationId xmlns:p14="http://schemas.microsoft.com/office/powerpoint/2010/main" val="13036540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01379">
                                            <p:txEl>
                                              <p:pRg st="0" end="0"/>
                                            </p:txEl>
                                          </p:spTgt>
                                        </p:tgtEl>
                                        <p:attrNameLst>
                                          <p:attrName>style.visibility</p:attrName>
                                        </p:attrNameLst>
                                      </p:cBhvr>
                                      <p:to>
                                        <p:strVal val="visible"/>
                                      </p:to>
                                    </p:set>
                                    <p:anim calcmode="lin" valueType="num">
                                      <p:cBhvr additive="base">
                                        <p:cTn id="7" dur="500" fill="hold"/>
                                        <p:tgtEl>
                                          <p:spTgt spid="10137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13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righ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right)">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build="p" bldLvl="2"/>
      <p:bldP spid="2" grpId="0" animBg="1"/>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73F52820-874D-864A-B243-FB51796CD11C}"/>
              </a:ext>
            </a:extLst>
          </p:cNvPr>
          <p:cNvSpPr>
            <a:spLocks noGrp="1" noChangeArrowheads="1"/>
          </p:cNvSpPr>
          <p:nvPr>
            <p:ph type="title"/>
          </p:nvPr>
        </p:nvSpPr>
        <p:spPr>
          <a:xfrm rot="21436669">
            <a:off x="306179" y="-26828"/>
            <a:ext cx="9144000" cy="990600"/>
          </a:xfrm>
        </p:spPr>
        <p:txBody>
          <a:bodyPr/>
          <a:lstStyle/>
          <a:p>
            <a:pPr eaLnBrk="1" hangingPunct="1">
              <a:defRPr/>
            </a:pPr>
            <a:r>
              <a:rPr lang="en-US" dirty="0">
                <a:solidFill>
                  <a:schemeClr val="bg1"/>
                </a:solidFill>
                <a:effectLst>
                  <a:outerShdw blurRad="38100" dist="38100" dir="2700000" algn="tl">
                    <a:srgbClr val="000000"/>
                  </a:outerShdw>
                </a:effectLst>
                <a:latin typeface="Yahoo" pitchFamily="2" charset="0"/>
                <a:ea typeface="Arabic Transparent" pitchFamily="2" charset="0"/>
                <a:cs typeface="Arabic Transparent" pitchFamily="2" charset="0"/>
              </a:rPr>
              <a:t>Belief in John 2:23-25</a:t>
            </a:r>
          </a:p>
        </p:txBody>
      </p:sp>
      <p:sp>
        <p:nvSpPr>
          <p:cNvPr id="101379" name="Rectangle 3">
            <a:extLst>
              <a:ext uri="{FF2B5EF4-FFF2-40B4-BE49-F238E27FC236}">
                <a16:creationId xmlns:a16="http://schemas.microsoft.com/office/drawing/2014/main" id="{78291B5A-7741-884C-89AB-D33F8EB2DAE9}"/>
              </a:ext>
            </a:extLst>
          </p:cNvPr>
          <p:cNvSpPr>
            <a:spLocks noGrp="1" noChangeArrowheads="1"/>
          </p:cNvSpPr>
          <p:nvPr>
            <p:ph type="body" idx="1"/>
          </p:nvPr>
        </p:nvSpPr>
        <p:spPr>
          <a:xfrm rot="21400540">
            <a:off x="1974475" y="1671017"/>
            <a:ext cx="6976292" cy="4988911"/>
          </a:xfrm>
        </p:spPr>
        <p:txBody>
          <a:bodyPr/>
          <a:lstStyle/>
          <a:p>
            <a:pPr marL="11113" lvl="1" indent="0" eaLnBrk="1" hangingPunct="1">
              <a:lnSpc>
                <a:spcPct val="90000"/>
              </a:lnSpc>
              <a:buFontTx/>
              <a:buNone/>
            </a:pPr>
            <a:r>
              <a:rPr lang="en-US" altLang="en-US" sz="3600" dirty="0">
                <a:solidFill>
                  <a:schemeClr val="bg1"/>
                </a:solidFill>
                <a:effectLst>
                  <a:outerShdw blurRad="38100" dist="38100" dir="2700000" algn="tl">
                    <a:schemeClr val="tx1"/>
                  </a:outerShdw>
                </a:effectLst>
                <a:latin typeface="Apple Butter" pitchFamily="2" charset="0"/>
              </a:rPr>
              <a:t>Most scholars see “believe” here as false. Why is this wrong?</a:t>
            </a:r>
          </a:p>
          <a:p>
            <a:pPr marL="468313" lvl="1" indent="-457200" eaLnBrk="1" hangingPunct="1">
              <a:lnSpc>
                <a:spcPct val="90000"/>
              </a:lnSpc>
              <a:buFont typeface="Wingdings" pitchFamily="2" charset="2"/>
              <a:buChar char="q"/>
            </a:pPr>
            <a:r>
              <a:rPr lang="en-US" altLang="en-US" sz="3600" dirty="0">
                <a:solidFill>
                  <a:schemeClr val="bg1"/>
                </a:solidFill>
                <a:effectLst>
                  <a:outerShdw blurRad="38100" dist="38100" dir="2700000" algn="tl">
                    <a:schemeClr val="tx1"/>
                  </a:outerShdw>
                </a:effectLst>
                <a:latin typeface="Apple Butter" pitchFamily="2" charset="0"/>
                <a:cs typeface="AngsanaUPC" panose="02020603050405020304" pitchFamily="18" charset="-34"/>
              </a:rPr>
              <a:t>This is the normal word for “believe” (cf. 1:12).</a:t>
            </a:r>
          </a:p>
          <a:p>
            <a:pPr marL="468313" lvl="1" indent="-457200" eaLnBrk="1" hangingPunct="1">
              <a:lnSpc>
                <a:spcPct val="90000"/>
              </a:lnSpc>
              <a:buFont typeface="Wingdings" pitchFamily="2" charset="2"/>
              <a:buChar char="q"/>
            </a:pPr>
            <a:r>
              <a:rPr lang="en-US" altLang="en-US" sz="3600" dirty="0">
                <a:solidFill>
                  <a:schemeClr val="bg1"/>
                </a:solidFill>
                <a:effectLst>
                  <a:outerShdw blurRad="38100" dist="38100" dir="2700000" algn="tl">
                    <a:schemeClr val="tx1"/>
                  </a:outerShdw>
                </a:effectLst>
                <a:latin typeface="Apple Butter" pitchFamily="2" charset="0"/>
                <a:cs typeface="AngsanaUPC" panose="02020603050405020304" pitchFamily="18" charset="-34"/>
              </a:rPr>
              <a:t>Nowhere does the NT say that Jesus “commits himself” to all believers.</a:t>
            </a:r>
          </a:p>
          <a:p>
            <a:pPr marL="468313" lvl="1" indent="-457200" eaLnBrk="1" hangingPunct="1">
              <a:lnSpc>
                <a:spcPct val="90000"/>
              </a:lnSpc>
              <a:buFont typeface="Wingdings" pitchFamily="2" charset="2"/>
              <a:buChar char="q"/>
            </a:pPr>
            <a:r>
              <a:rPr lang="en-US" altLang="en-US" sz="3600" dirty="0">
                <a:solidFill>
                  <a:schemeClr val="bg1"/>
                </a:solidFill>
                <a:effectLst>
                  <a:outerShdw blurRad="38100" dist="38100" dir="2700000" algn="tl">
                    <a:schemeClr val="tx1"/>
                  </a:outerShdw>
                </a:effectLst>
                <a:latin typeface="Apple Butter" pitchFamily="2" charset="0"/>
                <a:cs typeface="AngsanaUPC" panose="02020603050405020304" pitchFamily="18" charset="-34"/>
              </a:rPr>
              <a:t>This </a:t>
            </a:r>
            <a:r>
              <a:rPr lang="en-US" altLang="en-US" sz="3600">
                <a:solidFill>
                  <a:schemeClr val="bg1"/>
                </a:solidFill>
                <a:effectLst>
                  <a:outerShdw blurRad="38100" dist="38100" dir="2700000" algn="tl">
                    <a:schemeClr val="tx1"/>
                  </a:outerShdw>
                </a:effectLst>
                <a:latin typeface="Apple Butter" pitchFamily="2" charset="0"/>
                <a:cs typeface="AngsanaUPC" panose="02020603050405020304" pitchFamily="18" charset="-34"/>
              </a:rPr>
              <a:t>text actually tells </a:t>
            </a:r>
            <a:r>
              <a:rPr lang="en-US" altLang="en-US" sz="3600" dirty="0">
                <a:solidFill>
                  <a:schemeClr val="bg1"/>
                </a:solidFill>
                <a:effectLst>
                  <a:outerShdw blurRad="38100" dist="38100" dir="2700000" algn="tl">
                    <a:schemeClr val="tx1"/>
                  </a:outerShdw>
                </a:effectLst>
                <a:latin typeface="Apple Butter" pitchFamily="2" charset="0"/>
                <a:cs typeface="AngsanaUPC" panose="02020603050405020304" pitchFamily="18" charset="-34"/>
              </a:rPr>
              <a:t>us not to be a secret saint.</a:t>
            </a:r>
            <a:endParaRPr lang="en-US" altLang="en-US" sz="3200" dirty="0">
              <a:solidFill>
                <a:schemeClr val="bg1"/>
              </a:solidFill>
              <a:effectLst>
                <a:outerShdw blurRad="38100" dist="38100" dir="2700000" algn="tl">
                  <a:schemeClr val="tx1"/>
                </a:outerShdw>
              </a:effectLst>
              <a:latin typeface="Apple Butter" pitchFamily="2" charset="0"/>
              <a:cs typeface="AngsanaUPC" panose="02020603050405020304" pitchFamily="18" charset="-34"/>
            </a:endParaRPr>
          </a:p>
        </p:txBody>
      </p:sp>
      <p:sp>
        <p:nvSpPr>
          <p:cNvPr id="6" name="Text Box 3">
            <a:extLst>
              <a:ext uri="{FF2B5EF4-FFF2-40B4-BE49-F238E27FC236}">
                <a16:creationId xmlns:a16="http://schemas.microsoft.com/office/drawing/2014/main" id="{ECCDC753-0DAD-2D4E-A770-E63E03ECFF9F}"/>
              </a:ext>
            </a:extLst>
          </p:cNvPr>
          <p:cNvSpPr txBox="1">
            <a:spLocks noChangeArrowheads="1"/>
          </p:cNvSpPr>
          <p:nvPr/>
        </p:nvSpPr>
        <p:spPr bwMode="auto">
          <a:xfrm>
            <a:off x="8200062" y="26"/>
            <a:ext cx="852857" cy="461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119a</a:t>
            </a:r>
          </a:p>
        </p:txBody>
      </p:sp>
    </p:spTree>
    <p:extLst>
      <p:ext uri="{BB962C8B-B14F-4D97-AF65-F5344CB8AC3E}">
        <p14:creationId xmlns:p14="http://schemas.microsoft.com/office/powerpoint/2010/main" val="29463589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01379">
                                            <p:txEl>
                                              <p:pRg st="0" end="0"/>
                                            </p:txEl>
                                          </p:spTgt>
                                        </p:tgtEl>
                                        <p:attrNameLst>
                                          <p:attrName>style.visibility</p:attrName>
                                        </p:attrNameLst>
                                      </p:cBhvr>
                                      <p:to>
                                        <p:strVal val="visible"/>
                                      </p:to>
                                    </p:set>
                                    <p:anim calcmode="lin" valueType="num">
                                      <p:cBhvr additive="base">
                                        <p:cTn id="7" dur="500" fill="hold"/>
                                        <p:tgtEl>
                                          <p:spTgt spid="10137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13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1379">
                                            <p:txEl>
                                              <p:pRg st="1" end="1"/>
                                            </p:txEl>
                                          </p:spTgt>
                                        </p:tgtEl>
                                        <p:attrNameLst>
                                          <p:attrName>style.visibility</p:attrName>
                                        </p:attrNameLst>
                                      </p:cBhvr>
                                      <p:to>
                                        <p:strVal val="visible"/>
                                      </p:to>
                                    </p:set>
                                    <p:anim calcmode="lin" valueType="num">
                                      <p:cBhvr additive="base">
                                        <p:cTn id="13" dur="500" fill="hold"/>
                                        <p:tgtEl>
                                          <p:spTgt spid="101379">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0137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01379">
                                            <p:txEl>
                                              <p:pRg st="2" end="2"/>
                                            </p:txEl>
                                          </p:spTgt>
                                        </p:tgtEl>
                                        <p:attrNameLst>
                                          <p:attrName>style.visibility</p:attrName>
                                        </p:attrNameLst>
                                      </p:cBhvr>
                                      <p:to>
                                        <p:strVal val="visible"/>
                                      </p:to>
                                    </p:set>
                                    <p:anim calcmode="lin" valueType="num">
                                      <p:cBhvr additive="base">
                                        <p:cTn id="19" dur="500" fill="hold"/>
                                        <p:tgtEl>
                                          <p:spTgt spid="101379">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0137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01379">
                                            <p:txEl>
                                              <p:pRg st="3" end="3"/>
                                            </p:txEl>
                                          </p:spTgt>
                                        </p:tgtEl>
                                        <p:attrNameLst>
                                          <p:attrName>style.visibility</p:attrName>
                                        </p:attrNameLst>
                                      </p:cBhvr>
                                      <p:to>
                                        <p:strVal val="visible"/>
                                      </p:to>
                                    </p:set>
                                    <p:anim calcmode="lin" valueType="num">
                                      <p:cBhvr additive="base">
                                        <p:cTn id="25" dur="500" fill="hold"/>
                                        <p:tgtEl>
                                          <p:spTgt spid="101379">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0137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build="p" bldLvl="2"/>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0993" tIns="45499" rIns="90993" bIns="45499"/>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6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John 3</a:t>
            </a:r>
          </a:p>
        </p:txBody>
      </p:sp>
    </p:spTree>
    <p:extLst>
      <p:ext uri="{BB962C8B-B14F-4D97-AF65-F5344CB8AC3E}">
        <p14:creationId xmlns:p14="http://schemas.microsoft.com/office/powerpoint/2010/main" val="2326672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descr="Baptism Background 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
        <p:nvSpPr>
          <p:cNvPr id="260100" name="Text Box 3"/>
          <p:cNvSpPr txBox="1">
            <a:spLocks noChangeArrowheads="1"/>
          </p:cNvSpPr>
          <p:nvPr/>
        </p:nvSpPr>
        <p:spPr bwMode="auto">
          <a:xfrm>
            <a:off x="8192178" y="16"/>
            <a:ext cx="868617" cy="4613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152" tIns="45578" rIns="91152" bIns="4557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EECE1"/>
                </a:solidFill>
                <a:effectLst/>
                <a:uLnTx/>
                <a:uFillTx/>
                <a:latin typeface="Arial" charset="0"/>
                <a:ea typeface="ＭＳ Ｐゴシック" charset="0"/>
                <a:cs typeface="Arial" charset="0"/>
              </a:rPr>
              <a:t>119d</a:t>
            </a:r>
          </a:p>
        </p:txBody>
      </p:sp>
      <p:sp>
        <p:nvSpPr>
          <p:cNvPr id="6" name="TextBox 5"/>
          <p:cNvSpPr txBox="1"/>
          <p:nvPr/>
        </p:nvSpPr>
        <p:spPr>
          <a:xfrm>
            <a:off x="381000" y="762027"/>
            <a:ext cx="8458200" cy="4154983"/>
          </a:xfrm>
          <a:prstGeom prst="rect">
            <a:avLst/>
          </a:prstGeom>
          <a:noFill/>
        </p:spPr>
        <p:txBody>
          <a:bodyPr lIns="91152" tIns="45578" rIns="91152" bIns="4557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4400" b="1" i="0" u="none" strike="noStrike" kern="1200" cap="none" spc="0" normalizeH="0" baseline="0" noProof="0" dirty="0">
                <a:ln>
                  <a:noFill/>
                </a:ln>
                <a:solidFill>
                  <a:prstClr val="white"/>
                </a:solidFill>
                <a:effectLst>
                  <a:glow rad="203200">
                    <a:prstClr val="black">
                      <a:alpha val="99000"/>
                    </a:prstClr>
                  </a:glow>
                  <a:outerShdw blurRad="38100" dist="38100" dir="2700000" algn="tl">
                    <a:srgbClr val="000000"/>
                  </a:outerShdw>
                </a:effectLst>
                <a:uLnTx/>
                <a:uFillTx/>
                <a:latin typeface="Arial"/>
                <a:ea typeface="SimHei" charset="0"/>
                <a:cs typeface="Arial"/>
              </a:rPr>
              <a:t>"Jesus replied, 'I assure you, no one can enter the Kingdom of God without being born of water and the Spirit.'"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4400" b="1" i="0" u="none" strike="noStrike" kern="1200" cap="none" spc="0" normalizeH="0" baseline="0" noProof="0" dirty="0">
              <a:ln>
                <a:noFill/>
              </a:ln>
              <a:solidFill>
                <a:prstClr val="white"/>
              </a:solidFill>
              <a:effectLst>
                <a:glow rad="203200">
                  <a:prstClr val="black">
                    <a:alpha val="99000"/>
                  </a:prstClr>
                </a:glow>
                <a:outerShdw blurRad="38100" dist="38100" dir="2700000" algn="tl">
                  <a:srgbClr val="000000"/>
                </a:outerShdw>
              </a:effectLst>
              <a:uLnTx/>
              <a:uFillTx/>
              <a:latin typeface="Arial"/>
              <a:ea typeface="SimHei" charset="0"/>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4400" b="1" i="0" u="none" strike="noStrike" kern="1200" cap="none" spc="0" normalizeH="0" baseline="0" noProof="0" dirty="0">
                <a:ln>
                  <a:noFill/>
                </a:ln>
                <a:solidFill>
                  <a:prstClr val="white"/>
                </a:solidFill>
                <a:effectLst>
                  <a:glow rad="203200">
                    <a:prstClr val="black">
                      <a:alpha val="99000"/>
                    </a:prstClr>
                  </a:glow>
                  <a:outerShdw blurRad="38100" dist="38100" dir="2700000" algn="tl">
                    <a:srgbClr val="000000"/>
                  </a:outerShdw>
                </a:effectLst>
                <a:uLnTx/>
                <a:uFillTx/>
                <a:latin typeface="Arial"/>
                <a:ea typeface="SimHei" charset="0"/>
                <a:cs typeface="Arial"/>
              </a:rPr>
              <a:t>John 3:5</a:t>
            </a:r>
            <a:endParaRPr kumimoji="0" lang="en-US" sz="4400" b="1" i="0" u="none" strike="noStrike" kern="1200" cap="none" spc="0" normalizeH="0" baseline="0" noProof="0" dirty="0">
              <a:ln>
                <a:noFill/>
              </a:ln>
              <a:solidFill>
                <a:prstClr val="white"/>
              </a:solidFill>
              <a:effectLst>
                <a:glow rad="203200">
                  <a:prstClr val="black">
                    <a:alpha val="99000"/>
                  </a:prstClr>
                </a:glow>
                <a:outerShdw blurRad="38100" dist="38100" dir="2700000" algn="tl">
                  <a:srgbClr val="000000"/>
                </a:outerShdw>
              </a:effectLst>
              <a:uLnTx/>
              <a:uFillTx/>
              <a:latin typeface="Arial"/>
              <a:ea typeface="SimHei" charset="0"/>
              <a:cs typeface="Arial"/>
            </a:endParaRPr>
          </a:p>
        </p:txBody>
      </p:sp>
    </p:spTree>
    <p:extLst>
      <p:ext uri="{BB962C8B-B14F-4D97-AF65-F5344CB8AC3E}">
        <p14:creationId xmlns:p14="http://schemas.microsoft.com/office/powerpoint/2010/main" val="27486697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5857" name="Content Placeholder 3" descr="Baptism Background Image.jpg"/>
          <p:cNvPicPr>
            <a:picLocks noGrp="1" noChangeAspect="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p:spPr>
      </p:pic>
      <p:sp>
        <p:nvSpPr>
          <p:cNvPr id="505858" name="Title 1"/>
          <p:cNvSpPr>
            <a:spLocks noGrp="1"/>
          </p:cNvSpPr>
          <p:nvPr>
            <p:ph type="title"/>
          </p:nvPr>
        </p:nvSpPr>
        <p:spPr>
          <a:xfrm>
            <a:off x="457200" y="152400"/>
            <a:ext cx="7315200" cy="609600"/>
          </a:xfrm>
          <a:solidFill>
            <a:schemeClr val="tx1"/>
          </a:solidFill>
        </p:spPr>
        <p:txBody>
          <a:bodyPr/>
          <a:lstStyle/>
          <a:p>
            <a:pPr eaLnBrk="1" hangingPunct="1"/>
            <a:r>
              <a:rPr lang="en-US" sz="3600">
                <a:solidFill>
                  <a:schemeClr val="bg1"/>
                </a:solidFill>
                <a:latin typeface="Calibri" charset="0"/>
                <a:ea typeface="ＭＳ Ｐゴシック" charset="0"/>
                <a:cs typeface="ＭＳ Ｐゴシック" charset="0"/>
              </a:rPr>
              <a:t>John 3:5 Interpretations</a:t>
            </a:r>
          </a:p>
        </p:txBody>
      </p:sp>
      <p:sp>
        <p:nvSpPr>
          <p:cNvPr id="505859" name="Text Box 3"/>
          <p:cNvSpPr txBox="1">
            <a:spLocks noChangeArrowheads="1"/>
          </p:cNvSpPr>
          <p:nvPr/>
        </p:nvSpPr>
        <p:spPr bwMode="auto">
          <a:xfrm>
            <a:off x="8192343" y="26"/>
            <a:ext cx="868296" cy="461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119d</a:t>
            </a:r>
          </a:p>
        </p:txBody>
      </p:sp>
      <p:sp>
        <p:nvSpPr>
          <p:cNvPr id="11" name="Text Box 4"/>
          <p:cNvSpPr txBox="1">
            <a:spLocks noChangeArrowheads="1"/>
          </p:cNvSpPr>
          <p:nvPr/>
        </p:nvSpPr>
        <p:spPr bwMode="auto">
          <a:xfrm>
            <a:off x="473136" y="1143061"/>
            <a:ext cx="4295775" cy="523875"/>
          </a:xfrm>
          <a:prstGeom prst="rect">
            <a:avLst/>
          </a:prstGeom>
          <a:solidFill>
            <a:srgbClr val="CC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Baptismal Regeneration </a:t>
            </a:r>
            <a:endPar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2" name="Text Box 5"/>
          <p:cNvSpPr txBox="1">
            <a:spLocks noChangeArrowheads="1"/>
          </p:cNvSpPr>
          <p:nvPr/>
        </p:nvSpPr>
        <p:spPr bwMode="auto">
          <a:xfrm>
            <a:off x="1452563" y="2305111"/>
            <a:ext cx="5084762" cy="523875"/>
          </a:xfrm>
          <a:prstGeom prst="rect">
            <a:avLst/>
          </a:prstGeom>
          <a:solidFill>
            <a:srgbClr val="CCFFCC"/>
          </a:solidFill>
          <a:ln w="12700" cap="sq">
            <a:noFill/>
            <a:miter lim="800000"/>
            <a:headEnd type="none" w="sm" len="sm"/>
            <a:tailEnd type="none" w="sm" len="sm"/>
          </a:ln>
        </p:spPr>
        <p:txBody>
          <a:bodyPr wrap="none" lIns="90993" tIns="45499" rIns="90993" bIns="4549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srgbClr val="000000"/>
                </a:solidFill>
                <a:effectLst/>
                <a:uLnTx/>
                <a:uFillTx/>
                <a:latin typeface="Arial"/>
                <a:ea typeface="SimSun" pitchFamily="2" charset="-122"/>
                <a:cs typeface="Arial"/>
              </a:rPr>
              <a:t>Cleansing Effect of the Word </a:t>
            </a:r>
          </a:p>
        </p:txBody>
      </p:sp>
      <p:sp>
        <p:nvSpPr>
          <p:cNvPr id="13" name="Text Box 6"/>
          <p:cNvSpPr txBox="1">
            <a:spLocks noChangeArrowheads="1"/>
          </p:cNvSpPr>
          <p:nvPr/>
        </p:nvSpPr>
        <p:spPr bwMode="auto">
          <a:xfrm>
            <a:off x="1970088" y="3505261"/>
            <a:ext cx="6337300" cy="523875"/>
          </a:xfrm>
          <a:prstGeom prst="rect">
            <a:avLst/>
          </a:prstGeom>
          <a:solidFill>
            <a:srgbClr val="CC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Water as a Symbol of the Holy Spirit </a:t>
            </a:r>
            <a:endPar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4" name="Text Box 7"/>
          <p:cNvSpPr txBox="1">
            <a:spLocks noChangeArrowheads="1"/>
          </p:cNvSpPr>
          <p:nvPr/>
        </p:nvSpPr>
        <p:spPr bwMode="auto">
          <a:xfrm>
            <a:off x="2728913" y="4629211"/>
            <a:ext cx="5091112" cy="523875"/>
          </a:xfrm>
          <a:prstGeom prst="rect">
            <a:avLst/>
          </a:prstGeom>
          <a:solidFill>
            <a:srgbClr val="CC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Repentance Ministry of John </a:t>
            </a:r>
            <a:endPar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5" name="Text Box 8"/>
          <p:cNvSpPr txBox="1">
            <a:spLocks noChangeArrowheads="1"/>
          </p:cNvSpPr>
          <p:nvPr/>
        </p:nvSpPr>
        <p:spPr bwMode="auto">
          <a:xfrm>
            <a:off x="3756025" y="5791261"/>
            <a:ext cx="2579688" cy="523875"/>
          </a:xfrm>
          <a:prstGeom prst="rect">
            <a:avLst/>
          </a:prstGeom>
          <a:solidFill>
            <a:srgbClr val="CC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Physical Birth </a:t>
            </a:r>
            <a:endPar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0-#ppt_w/2"/>
                                          </p:val>
                                        </p:tav>
                                        <p:tav tm="100000">
                                          <p:val>
                                            <p:strVal val="#ppt_x"/>
                                          </p:val>
                                        </p:tav>
                                      </p:tavLst>
                                    </p:anim>
                                    <p:anim calcmode="lin" valueType="num">
                                      <p:cBhvr additive="base">
                                        <p:cTn id="26"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0-#ppt_w/2"/>
                                          </p:val>
                                        </p:tav>
                                        <p:tav tm="100000">
                                          <p:val>
                                            <p:strVal val="#ppt_x"/>
                                          </p:val>
                                        </p:tav>
                                      </p:tavLst>
                                    </p:anim>
                                    <p:anim calcmode="lin" valueType="num">
                                      <p:cBhvr additive="base">
                                        <p:cTn id="32"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utoUpdateAnimBg="0"/>
      <p:bldP spid="12" grpId="0" animBg="1" autoUpdateAnimBg="0"/>
      <p:bldP spid="13" grpId="0" animBg="1" autoUpdateAnimBg="0"/>
      <p:bldP spid="14" grpId="0" animBg="1" autoUpdateAnimBg="0"/>
      <p:bldP spid="15" grpId="0" animBg="1"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9400"/>
            <a:ext cx="4262380" cy="6286500"/>
          </a:xfrm>
          <a:prstGeom prst="rect">
            <a:avLst/>
          </a:prstGeom>
        </p:spPr>
      </p:pic>
      <p:sp>
        <p:nvSpPr>
          <p:cNvPr id="121859" name="Text Box 3"/>
          <p:cNvSpPr txBox="1">
            <a:spLocks noChangeArrowheads="1"/>
          </p:cNvSpPr>
          <p:nvPr/>
        </p:nvSpPr>
        <p:spPr bwMode="auto">
          <a:xfrm>
            <a:off x="3352800" y="5638800"/>
            <a:ext cx="54864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Times New Roman" pitchFamily="-111" charset="0"/>
                <a:cs typeface="Arial"/>
              </a:rPr>
              <a:t>Numbers 21:8-9</a:t>
            </a:r>
          </a:p>
        </p:txBody>
      </p:sp>
      <p:sp>
        <p:nvSpPr>
          <p:cNvPr id="216068" name="Rectangle 4"/>
          <p:cNvSpPr>
            <a:spLocks noGrp="1" noChangeArrowheads="1"/>
          </p:cNvSpPr>
          <p:nvPr>
            <p:ph type="title" idx="4294967295"/>
          </p:nvPr>
        </p:nvSpPr>
        <p:spPr>
          <a:xfrm>
            <a:off x="3352800" y="333911"/>
            <a:ext cx="5149183" cy="2362200"/>
          </a:xfrm>
        </p:spPr>
        <p:txBody>
          <a:bodyPr/>
          <a:lstStyle/>
          <a:p>
            <a:pPr algn="r" eaLnBrk="1" hangingPunct="1">
              <a:defRPr/>
            </a:pPr>
            <a:r>
              <a:rPr lang="en-US" sz="6000" b="1" dirty="0">
                <a:effectLst>
                  <a:glow rad="165100">
                    <a:schemeClr val="tx1">
                      <a:alpha val="96000"/>
                    </a:schemeClr>
                  </a:glow>
                </a:effectLst>
                <a:latin typeface="Arial" charset="0"/>
              </a:rPr>
              <a:t>The Bronze Serpent</a:t>
            </a:r>
          </a:p>
        </p:txBody>
      </p:sp>
    </p:spTree>
    <p:extLst>
      <p:ext uri="{BB962C8B-B14F-4D97-AF65-F5344CB8AC3E}">
        <p14:creationId xmlns:p14="http://schemas.microsoft.com/office/powerpoint/2010/main" val="3055139624"/>
      </p:ext>
    </p:extLst>
  </p:cSld>
  <p:clrMapOvr>
    <a:masterClrMapping/>
  </p:clrMapOvr>
  <p:transition spd="med">
    <p:randomBar dir="ver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216068" name="Rectangle 4"/>
          <p:cNvSpPr>
            <a:spLocks noGrp="1" noChangeArrowheads="1"/>
          </p:cNvSpPr>
          <p:nvPr>
            <p:ph type="title" idx="4294967295"/>
          </p:nvPr>
        </p:nvSpPr>
        <p:spPr>
          <a:xfrm>
            <a:off x="3352800" y="333911"/>
            <a:ext cx="5149183" cy="2362200"/>
          </a:xfrm>
        </p:spPr>
        <p:txBody>
          <a:bodyPr/>
          <a:lstStyle/>
          <a:p>
            <a:pPr algn="r" eaLnBrk="1" hangingPunct="1">
              <a:defRPr/>
            </a:pPr>
            <a:r>
              <a:rPr lang="en-US" sz="6000" b="1" dirty="0">
                <a:effectLst>
                  <a:glow rad="165100">
                    <a:schemeClr val="tx1">
                      <a:alpha val="96000"/>
                    </a:schemeClr>
                  </a:glow>
                </a:effectLst>
                <a:latin typeface="Arial" charset="0"/>
              </a:rPr>
              <a:t>The Bronze Serpent</a:t>
            </a:r>
          </a:p>
        </p:txBody>
      </p:sp>
      <p:pic>
        <p:nvPicPr>
          <p:cNvPr id="5" name="Picture 4"/>
          <p:cNvPicPr>
            <a:picLocks noChangeAspect="1"/>
          </p:cNvPicPr>
          <p:nvPr/>
        </p:nvPicPr>
        <p:blipFill>
          <a:blip r:embed="rId4"/>
          <a:stretch>
            <a:fillRect/>
          </a:stretch>
        </p:blipFill>
        <p:spPr>
          <a:xfrm>
            <a:off x="103605" y="2550027"/>
            <a:ext cx="3937000" cy="4178300"/>
          </a:xfrm>
          <a:prstGeom prst="rect">
            <a:avLst/>
          </a:prstGeom>
          <a:ln w="57150" cmpd="sng">
            <a:solidFill>
              <a:srgbClr val="000000"/>
            </a:solidFill>
          </a:ln>
        </p:spPr>
      </p:pic>
      <p:sp>
        <p:nvSpPr>
          <p:cNvPr id="6" name="Text Box 3"/>
          <p:cNvSpPr txBox="1">
            <a:spLocks noChangeArrowheads="1"/>
          </p:cNvSpPr>
          <p:nvPr/>
        </p:nvSpPr>
        <p:spPr bwMode="auto">
          <a:xfrm>
            <a:off x="3352800" y="5638800"/>
            <a:ext cx="54864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Times New Roman" pitchFamily="-111" charset="0"/>
                <a:cs typeface="Arial"/>
              </a:rPr>
              <a:t>Numbers 21:8-9</a:t>
            </a:r>
          </a:p>
        </p:txBody>
      </p:sp>
    </p:spTree>
    <p:extLst>
      <p:ext uri="{BB962C8B-B14F-4D97-AF65-F5344CB8AC3E}">
        <p14:creationId xmlns:p14="http://schemas.microsoft.com/office/powerpoint/2010/main" val="135291463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6068" name="Rectangle 4"/>
          <p:cNvSpPr>
            <a:spLocks noGrp="1" noChangeArrowheads="1"/>
          </p:cNvSpPr>
          <p:nvPr>
            <p:ph type="title" idx="4294967295"/>
          </p:nvPr>
        </p:nvSpPr>
        <p:spPr>
          <a:xfrm>
            <a:off x="3352800" y="333911"/>
            <a:ext cx="5149183" cy="2362200"/>
          </a:xfrm>
        </p:spPr>
        <p:txBody>
          <a:bodyPr/>
          <a:lstStyle/>
          <a:p>
            <a:pPr algn="r" eaLnBrk="1" hangingPunct="1">
              <a:defRPr/>
            </a:pPr>
            <a:r>
              <a:rPr lang="en-US" sz="6000" b="1" dirty="0">
                <a:effectLst>
                  <a:glow rad="165100">
                    <a:schemeClr val="tx1">
                      <a:alpha val="96000"/>
                    </a:schemeClr>
                  </a:glow>
                </a:effectLst>
                <a:latin typeface="Arial" charset="0"/>
              </a:rPr>
              <a:t>The Bronze Serpent</a:t>
            </a:r>
          </a:p>
        </p:txBody>
      </p:sp>
      <p:pic>
        <p:nvPicPr>
          <p:cNvPr id="3" name="Picture 2"/>
          <p:cNvPicPr>
            <a:picLocks noChangeAspect="1"/>
          </p:cNvPicPr>
          <p:nvPr/>
        </p:nvPicPr>
        <p:blipFill>
          <a:blip r:embed="rId3"/>
          <a:stretch>
            <a:fillRect/>
          </a:stretch>
        </p:blipFill>
        <p:spPr>
          <a:xfrm>
            <a:off x="0" y="279400"/>
            <a:ext cx="9144000" cy="6286500"/>
          </a:xfrm>
          <a:prstGeom prst="rect">
            <a:avLst/>
          </a:prstGeom>
        </p:spPr>
      </p:pic>
      <p:sp>
        <p:nvSpPr>
          <p:cNvPr id="121859" name="Text Box 3"/>
          <p:cNvSpPr txBox="1">
            <a:spLocks noChangeArrowheads="1"/>
          </p:cNvSpPr>
          <p:nvPr/>
        </p:nvSpPr>
        <p:spPr bwMode="auto">
          <a:xfrm>
            <a:off x="97685" y="4558899"/>
            <a:ext cx="8839200" cy="206210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SG" sz="3200" b="1" i="0" u="none" strike="noStrike" kern="1200" cap="none" spc="0" normalizeH="0" baseline="0" noProof="0">
                <a:ln>
                  <a:noFill/>
                </a:ln>
                <a:solidFill>
                  <a:srgbClr val="FFFFFF"/>
                </a:solidFill>
                <a:effectLst>
                  <a:glow rad="228600">
                    <a:srgbClr val="000000"/>
                  </a:glow>
                </a:effectLst>
                <a:uLnTx/>
                <a:uFillTx/>
                <a:latin typeface="Arial"/>
                <a:ea typeface="Times New Roman" pitchFamily="-111" charset="0"/>
                <a:cs typeface="Arial"/>
              </a:rPr>
              <a:t>"And as Moses lifted up the bronze </a:t>
            </a:r>
            <a:br>
              <a:rPr kumimoji="0" lang="en-SG" sz="3200" b="1" i="0" u="none" strike="noStrike" kern="1200" cap="none" spc="0" normalizeH="0" baseline="0" noProof="0">
                <a:ln>
                  <a:noFill/>
                </a:ln>
                <a:solidFill>
                  <a:srgbClr val="FFFFFF"/>
                </a:solidFill>
                <a:effectLst>
                  <a:glow rad="228600">
                    <a:srgbClr val="000000"/>
                  </a:glow>
                </a:effectLst>
                <a:uLnTx/>
                <a:uFillTx/>
                <a:latin typeface="Arial"/>
                <a:ea typeface="Times New Roman" pitchFamily="-111" charset="0"/>
                <a:cs typeface="Arial"/>
              </a:rPr>
            </a:br>
            <a:r>
              <a:rPr kumimoji="0" lang="en-SG" sz="3200" b="1" i="0" u="none" strike="noStrike" kern="1200" cap="none" spc="0" normalizeH="0" baseline="0" noProof="0">
                <a:ln>
                  <a:noFill/>
                </a:ln>
                <a:solidFill>
                  <a:srgbClr val="FFFFFF"/>
                </a:solidFill>
                <a:effectLst>
                  <a:glow rad="228600">
                    <a:srgbClr val="000000"/>
                  </a:glow>
                </a:effectLst>
                <a:uLnTx/>
                <a:uFillTx/>
                <a:latin typeface="Arial"/>
                <a:ea typeface="Times New Roman" pitchFamily="-111" charset="0"/>
                <a:cs typeface="Arial"/>
              </a:rPr>
              <a:t>snake on a pole in the wilderness, </a:t>
            </a:r>
            <a:br>
              <a:rPr kumimoji="0" lang="en-SG" sz="3200" b="1" i="0" u="none" strike="noStrike" kern="1200" cap="none" spc="0" normalizeH="0" baseline="0" noProof="0">
                <a:ln>
                  <a:noFill/>
                </a:ln>
                <a:solidFill>
                  <a:srgbClr val="FFFFFF"/>
                </a:solidFill>
                <a:effectLst>
                  <a:glow rad="228600">
                    <a:srgbClr val="000000"/>
                  </a:glow>
                </a:effectLst>
                <a:uLnTx/>
                <a:uFillTx/>
                <a:latin typeface="Arial"/>
                <a:ea typeface="Times New Roman" pitchFamily="-111" charset="0"/>
                <a:cs typeface="Arial"/>
              </a:rPr>
            </a:br>
            <a:r>
              <a:rPr kumimoji="0" lang="en-SG" sz="3200" b="1" i="0" u="none" strike="noStrike" kern="1200" cap="none" spc="0" normalizeH="0" baseline="0" noProof="0">
                <a:ln>
                  <a:noFill/>
                </a:ln>
                <a:solidFill>
                  <a:srgbClr val="FFFFFF"/>
                </a:solidFill>
                <a:effectLst>
                  <a:glow rad="228600">
                    <a:srgbClr val="000000"/>
                  </a:glow>
                </a:effectLst>
                <a:uLnTx/>
                <a:uFillTx/>
                <a:latin typeface="Arial"/>
                <a:ea typeface="Times New Roman" pitchFamily="-111" charset="0"/>
                <a:cs typeface="Arial"/>
              </a:rPr>
              <a:t>so the Son of Man must be lifted up."</a:t>
            </a:r>
            <a:b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Times New Roman" pitchFamily="-111" charset="0"/>
                <a:cs typeface="Arial"/>
              </a:rPr>
            </a:b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Times New Roman" pitchFamily="-111" charset="0"/>
                <a:cs typeface="Arial"/>
              </a:rPr>
              <a:t>John 3:14 NLT</a:t>
            </a:r>
          </a:p>
        </p:txBody>
      </p:sp>
    </p:spTree>
    <p:extLst>
      <p:ext uri="{BB962C8B-B14F-4D97-AF65-F5344CB8AC3E}">
        <p14:creationId xmlns:p14="http://schemas.microsoft.com/office/powerpoint/2010/main" val="3463940964"/>
      </p:ext>
    </p:extLst>
  </p:cSld>
  <p:clrMapOvr>
    <a:masterClrMapping/>
  </p:clrMapOvr>
  <p:transition spd="med">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39C937-38C2-4599-9FCB-A32A4E66F2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7" name="Down Arrow 6">
            <a:extLst>
              <a:ext uri="{FF2B5EF4-FFF2-40B4-BE49-F238E27FC236}">
                <a16:creationId xmlns:a16="http://schemas.microsoft.com/office/drawing/2014/main" id="{CE6927C0-3892-BBF0-E85C-3B405C2AB1D4}"/>
              </a:ext>
            </a:extLst>
          </p:cNvPr>
          <p:cNvSpPr/>
          <p:nvPr/>
        </p:nvSpPr>
        <p:spPr>
          <a:xfrm>
            <a:off x="-148856" y="3286853"/>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sz="5400" b="1" kern="0" dirty="0">
                <a:solidFill>
                  <a:srgbClr val="FFFFFF"/>
                </a:solidFill>
                <a:effectLst>
                  <a:glow rad="228600">
                    <a:srgbClr val="000000"/>
                  </a:glow>
                </a:effectLst>
                <a:latin typeface="Arial"/>
                <a:cs typeface="Arial"/>
              </a:rPr>
              <a:t>The Authentication</a:t>
            </a:r>
          </a:p>
          <a:p>
            <a:pPr defTabSz="914400"/>
            <a:r>
              <a:rPr lang="en-US" sz="5400" b="1" kern="0" dirty="0">
                <a:solidFill>
                  <a:srgbClr val="FFFFFF"/>
                </a:solidFill>
                <a:effectLst>
                  <a:glow rad="228600">
                    <a:srgbClr val="000000"/>
                  </a:glow>
                </a:effectLst>
                <a:latin typeface="Arial"/>
                <a:cs typeface="Arial"/>
              </a:rPr>
              <a:t>of the King</a:t>
            </a:r>
            <a:endParaRPr lang="en-US" sz="6000"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28-59</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555672" y="3472622"/>
            <a:ext cx="3495333" cy="1988685"/>
          </a:xfrm>
          <a:prstGeom prst="rect">
            <a:avLst/>
          </a:prstGeom>
          <a:noFill/>
          <a:ln w="9525">
            <a:noFill/>
            <a:miter lim="800000"/>
            <a:headEnd/>
            <a:tailEnd/>
          </a:ln>
          <a:effectLst/>
        </p:spPr>
        <p:txBody>
          <a:bodyPr anchor="ctr"/>
          <a:lstStyle/>
          <a:p>
            <a:pPr algn="ctr" defTabSz="914400"/>
            <a:r>
              <a:rPr lang="en-US" sz="3200" b="1" kern="0" dirty="0">
                <a:solidFill>
                  <a:srgbClr val="FFFFFF"/>
                </a:solidFill>
                <a:effectLst>
                  <a:glow rad="228600">
                    <a:srgbClr val="000000"/>
                  </a:glow>
                </a:effectLst>
                <a:latin typeface="Arial"/>
                <a:cs typeface="Arial"/>
              </a:rPr>
              <a:t>The </a:t>
            </a:r>
            <a:r>
              <a:rPr lang="en-US" sz="3200" b="1" kern="0" dirty="0">
                <a:solidFill>
                  <a:srgbClr val="FFFF00"/>
                </a:solidFill>
                <a:effectLst>
                  <a:glow rad="228600">
                    <a:srgbClr val="000000"/>
                  </a:glow>
                </a:effectLst>
                <a:latin typeface="Arial"/>
                <a:cs typeface="Arial"/>
              </a:rPr>
              <a:t>Acceptance</a:t>
            </a:r>
            <a:r>
              <a:rPr lang="en-US" sz="3200" b="1" kern="0" dirty="0">
                <a:solidFill>
                  <a:srgbClr val="FFFFFF"/>
                </a:solidFill>
                <a:effectLst>
                  <a:glow rad="228600">
                    <a:srgbClr val="000000"/>
                  </a:glow>
                </a:effectLst>
                <a:latin typeface="Arial"/>
                <a:cs typeface="Arial"/>
              </a:rPr>
              <a:t> </a:t>
            </a:r>
          </a:p>
          <a:p>
            <a:pPr algn="ctr" defTabSz="914400"/>
            <a:r>
              <a:rPr lang="en-US" sz="3200" b="1" kern="0" dirty="0">
                <a:solidFill>
                  <a:srgbClr val="FFFFFF"/>
                </a:solidFill>
                <a:effectLst>
                  <a:glow rad="228600">
                    <a:srgbClr val="000000"/>
                  </a:glow>
                </a:effectLst>
                <a:latin typeface="Arial"/>
                <a:cs typeface="Arial"/>
              </a:rPr>
              <a:t>of His Person</a:t>
            </a:r>
          </a:p>
          <a:p>
            <a:pPr algn="ctr" defTabSz="914400"/>
            <a:r>
              <a:rPr lang="en-US" sz="3600" b="1" kern="0" dirty="0">
                <a:solidFill>
                  <a:srgbClr val="FFFFFF"/>
                </a:solidFill>
                <a:effectLst>
                  <a:glow rad="228600">
                    <a:srgbClr val="000000"/>
                  </a:glow>
                </a:effectLst>
                <a:latin typeface="Arial"/>
                <a:cs typeface="Arial"/>
              </a:rPr>
              <a:t>§§ 28-36</a:t>
            </a:r>
          </a:p>
        </p:txBody>
      </p:sp>
      <p:sp>
        <p:nvSpPr>
          <p:cNvPr id="9" name="Down Arrow 8">
            <a:extLst>
              <a:ext uri="{FF2B5EF4-FFF2-40B4-BE49-F238E27FC236}">
                <a16:creationId xmlns:a16="http://schemas.microsoft.com/office/drawing/2014/main" id="{C8AA1F6B-B402-6938-0B73-BEFED3D45D92}"/>
              </a:ext>
            </a:extLst>
          </p:cNvPr>
          <p:cNvSpPr/>
          <p:nvPr/>
        </p:nvSpPr>
        <p:spPr>
          <a:xfrm rot="10800000">
            <a:off x="4146698" y="3297485"/>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1F863A3-EABA-DB14-1CB2-A83133C5158F}"/>
              </a:ext>
            </a:extLst>
          </p:cNvPr>
          <p:cNvSpPr>
            <a:spLocks noChangeArrowheads="1"/>
          </p:cNvSpPr>
          <p:nvPr/>
        </p:nvSpPr>
        <p:spPr bwMode="auto">
          <a:xfrm>
            <a:off x="4851226" y="3472622"/>
            <a:ext cx="3495333" cy="1988685"/>
          </a:xfrm>
          <a:prstGeom prst="rect">
            <a:avLst/>
          </a:prstGeom>
          <a:noFill/>
          <a:ln w="9525">
            <a:noFill/>
            <a:miter lim="800000"/>
            <a:headEnd/>
            <a:tailEnd/>
          </a:ln>
          <a:effectLst/>
        </p:spPr>
        <p:txBody>
          <a:bodyPr anchor="ctr"/>
          <a:lstStyle/>
          <a:p>
            <a:pPr algn="ctr" defTabSz="914400"/>
            <a:r>
              <a:rPr lang="en-US" sz="3200" b="1" kern="0" dirty="0">
                <a:solidFill>
                  <a:srgbClr val="FFFFFF"/>
                </a:solidFill>
                <a:effectLst>
                  <a:glow rad="228600">
                    <a:srgbClr val="000000"/>
                  </a:glow>
                </a:effectLst>
                <a:latin typeface="Arial"/>
                <a:cs typeface="Arial"/>
              </a:rPr>
              <a:t>The </a:t>
            </a:r>
            <a:r>
              <a:rPr lang="en-US" sz="3200" b="1" kern="0" dirty="0">
                <a:solidFill>
                  <a:srgbClr val="FFFF00"/>
                </a:solidFill>
                <a:effectLst>
                  <a:glow rad="228600">
                    <a:srgbClr val="000000"/>
                  </a:glow>
                </a:effectLst>
                <a:latin typeface="Arial"/>
                <a:cs typeface="Arial"/>
              </a:rPr>
              <a:t>Authority</a:t>
            </a:r>
            <a:r>
              <a:rPr lang="en-US" sz="3200" b="1" kern="0" dirty="0">
                <a:solidFill>
                  <a:srgbClr val="FFFFFF"/>
                </a:solidFill>
                <a:effectLst>
                  <a:glow rad="228600">
                    <a:srgbClr val="000000"/>
                  </a:glow>
                </a:effectLst>
                <a:latin typeface="Arial"/>
                <a:cs typeface="Arial"/>
              </a:rPr>
              <a:t> </a:t>
            </a:r>
          </a:p>
          <a:p>
            <a:pPr algn="ctr" defTabSz="914400"/>
            <a:r>
              <a:rPr lang="en-US" sz="3200" b="1" kern="0" dirty="0">
                <a:solidFill>
                  <a:srgbClr val="FFFFFF"/>
                </a:solidFill>
                <a:effectLst>
                  <a:glow rad="228600">
                    <a:srgbClr val="000000"/>
                  </a:glow>
                </a:effectLst>
                <a:latin typeface="Arial"/>
                <a:cs typeface="Arial"/>
              </a:rPr>
              <a:t>of the King</a:t>
            </a:r>
          </a:p>
          <a:p>
            <a:pPr algn="ctr" defTabSz="914400"/>
            <a:r>
              <a:rPr lang="en-US" sz="3600" b="1" kern="0" dirty="0">
                <a:solidFill>
                  <a:srgbClr val="FFFFFF"/>
                </a:solidFill>
                <a:effectLst>
                  <a:glow rad="228600">
                    <a:srgbClr val="000000"/>
                  </a:glow>
                </a:effectLst>
                <a:latin typeface="Arial"/>
                <a:cs typeface="Arial"/>
              </a:rPr>
              <a:t>§§ 37-59</a:t>
            </a:r>
          </a:p>
        </p:txBody>
      </p:sp>
    </p:spTree>
    <p:extLst>
      <p:ext uri="{BB962C8B-B14F-4D97-AF65-F5344CB8AC3E}">
        <p14:creationId xmlns:p14="http://schemas.microsoft.com/office/powerpoint/2010/main" val="1528722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9" grpId="0" animBg="1"/>
      <p:bldP spid="10"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John 3:16 NIV | Christian images, Bible pictures, For god so loved the world">
            <a:extLst>
              <a:ext uri="{FF2B5EF4-FFF2-40B4-BE49-F238E27FC236}">
                <a16:creationId xmlns:a16="http://schemas.microsoft.com/office/drawing/2014/main" id="{2D04A029-2B05-D878-C450-E691E83FD8A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5800"/>
          <a:stretch/>
        </p:blipFill>
        <p:spPr bwMode="auto">
          <a:xfrm>
            <a:off x="0" y="0"/>
            <a:ext cx="9144000" cy="371703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42900" y="3429000"/>
            <a:ext cx="8333556" cy="3416033"/>
          </a:xfrm>
          <a:prstGeom prst="rect">
            <a:avLst/>
          </a:prstGeom>
          <a:noFill/>
        </p:spPr>
        <p:txBody>
          <a:bodyPr wrap="square" lIns="91152" tIns="45578" rIns="91152" bIns="4557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glow rad="203200">
                    <a:prstClr val="black">
                      <a:alpha val="99000"/>
                    </a:prstClr>
                  </a:glow>
                  <a:outerShdw blurRad="38100" dist="38100" dir="2700000" algn="tl">
                    <a:srgbClr val="000000"/>
                  </a:outerShdw>
                </a:effectLst>
                <a:uLnTx/>
                <a:uFillTx/>
                <a:latin typeface="Arial"/>
                <a:ea typeface="SimHei" charset="0"/>
                <a:cs typeface="Arial"/>
              </a:rPr>
              <a:t>"For God loved the world so much that he gave his one and only Son, so that everyone who believes in him will not perish but have eternal life."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3600" b="1" i="0" u="none" strike="noStrike" kern="1200" cap="none" spc="0" normalizeH="0" baseline="0" noProof="0" dirty="0">
              <a:ln>
                <a:noFill/>
              </a:ln>
              <a:solidFill>
                <a:prstClr val="white"/>
              </a:solidFill>
              <a:effectLst>
                <a:glow rad="203200">
                  <a:prstClr val="black">
                    <a:alpha val="99000"/>
                  </a:prstClr>
                </a:glow>
                <a:outerShdw blurRad="38100" dist="38100" dir="2700000" algn="tl">
                  <a:srgbClr val="000000"/>
                </a:outerShdw>
              </a:effectLst>
              <a:uLnTx/>
              <a:uFillTx/>
              <a:latin typeface="Arial"/>
              <a:ea typeface="SimHei" charset="0"/>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glow rad="203200">
                    <a:prstClr val="black">
                      <a:alpha val="99000"/>
                    </a:prstClr>
                  </a:glow>
                  <a:outerShdw blurRad="38100" dist="38100" dir="2700000" algn="tl">
                    <a:srgbClr val="000000"/>
                  </a:outerShdw>
                </a:effectLst>
                <a:uLnTx/>
                <a:uFillTx/>
                <a:latin typeface="Arial"/>
                <a:ea typeface="SimHei" charset="0"/>
                <a:cs typeface="Arial"/>
              </a:rPr>
              <a:t>John 3:16 </a:t>
            </a:r>
            <a:r>
              <a:rPr kumimoji="0" lang="en-US" altLang="zh-CN" sz="3200" b="1" i="0" u="none" strike="noStrike" kern="1200" cap="none" spc="0" normalizeH="0" baseline="0" noProof="0" dirty="0">
                <a:ln>
                  <a:noFill/>
                </a:ln>
                <a:solidFill>
                  <a:prstClr val="white"/>
                </a:solidFill>
                <a:effectLst>
                  <a:glow rad="203200">
                    <a:prstClr val="black">
                      <a:alpha val="99000"/>
                    </a:prstClr>
                  </a:glow>
                  <a:outerShdw blurRad="38100" dist="38100" dir="2700000" algn="tl">
                    <a:srgbClr val="000000"/>
                  </a:outerShdw>
                </a:effectLst>
                <a:uLnTx/>
                <a:uFillTx/>
                <a:latin typeface="Arial"/>
                <a:ea typeface="SimHei" charset="0"/>
                <a:cs typeface="Arial"/>
              </a:rPr>
              <a:t>NLT</a:t>
            </a:r>
            <a:endParaRPr kumimoji="0" lang="en-US" sz="3600" b="1" i="0" u="none" strike="noStrike" kern="1200" cap="none" spc="0" normalizeH="0" baseline="0" noProof="0" dirty="0">
              <a:ln>
                <a:noFill/>
              </a:ln>
              <a:solidFill>
                <a:prstClr val="white"/>
              </a:solidFill>
              <a:effectLst>
                <a:glow rad="203200">
                  <a:prstClr val="black">
                    <a:alpha val="99000"/>
                  </a:prstClr>
                </a:glow>
                <a:outerShdw blurRad="38100" dist="38100" dir="2700000" algn="tl">
                  <a:srgbClr val="000000"/>
                </a:outerShdw>
              </a:effectLst>
              <a:uLnTx/>
              <a:uFillTx/>
              <a:latin typeface="Arial"/>
              <a:ea typeface="SimHei" charset="0"/>
              <a:cs typeface="Arial"/>
            </a:endParaRPr>
          </a:p>
        </p:txBody>
      </p:sp>
    </p:spTree>
    <p:extLst>
      <p:ext uri="{BB962C8B-B14F-4D97-AF65-F5344CB8AC3E}">
        <p14:creationId xmlns:p14="http://schemas.microsoft.com/office/powerpoint/2010/main" val="4141167798"/>
      </p:ext>
    </p:extLst>
  </p:cSld>
  <p:clrMapOvr>
    <a:overrideClrMapping bg1="lt1" tx1="dk1" bg2="lt2" tx2="dk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0CEA0A-2F0E-4D61-A6AE-6FCB8292D2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6. The Witness of John</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33</a:t>
            </a:r>
          </a:p>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John 3:22-36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John declares Christ’s superiority as a heavenly Revealer of the Father for people to have eternal life instead of God’s wrath </a:t>
            </a:r>
          </a:p>
        </p:txBody>
      </p:sp>
    </p:spTree>
    <p:extLst>
      <p:ext uri="{BB962C8B-B14F-4D97-AF65-F5344CB8AC3E}">
        <p14:creationId xmlns:p14="http://schemas.microsoft.com/office/powerpoint/2010/main" val="42031744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A34AD0-2841-4CD4-B406-D40F40D95D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a:noFill/>
          <a:ln w="9525">
            <a:noFill/>
            <a:miter lim="800000"/>
            <a:headEnd/>
            <a:tailEnd/>
          </a:ln>
          <a:effec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7. The Withdrawal from Judea</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GB" sz="2800" b="1" i="1" kern="0" dirty="0">
                <a:solidFill>
                  <a:srgbClr val="FFFFFF"/>
                </a:solidFill>
                <a:effectLst>
                  <a:outerShdw blurRad="38100" dist="38100" dir="2700000" algn="tl">
                    <a:srgbClr val="000000"/>
                  </a:outerShdw>
                </a:effectLst>
                <a:latin typeface="Arial"/>
                <a:ea typeface="ＭＳ Ｐゴシック" charset="0"/>
                <a:cs typeface="Arial"/>
              </a:rPr>
              <a:t>§ 34</a:t>
            </a:r>
          </a:p>
          <a:p>
            <a:pPr algn="ctr" defTabSz="914400" fontAlgn="base">
              <a:spcBef>
                <a:spcPct val="20000"/>
              </a:spcBef>
              <a:buClr>
                <a:srgbClr val="FFCC00"/>
              </a:buClr>
              <a:buSzPct val="70000"/>
              <a:defRPr/>
            </a:pPr>
            <a:r>
              <a:rPr lang="en-GB" sz="2800" b="1" i="1" kern="0" dirty="0">
                <a:solidFill>
                  <a:srgbClr val="FFFFFF"/>
                </a:solidFill>
                <a:effectLst>
                  <a:outerShdw blurRad="38100" dist="38100" dir="2700000" algn="tl">
                    <a:srgbClr val="000000"/>
                  </a:outerShdw>
                </a:effectLst>
                <a:latin typeface="Arial"/>
                <a:ea typeface="ＭＳ Ｐゴシック" charset="0"/>
                <a:cs typeface="Arial"/>
              </a:rPr>
              <a:t>Matthew 4:12; Mark 1:14; Luke 3:19-20; John 4:1-4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 transfers from Judea to Galilee to avoid potential conflict with John and premature death by the Pharisees </a:t>
            </a:r>
          </a:p>
        </p:txBody>
      </p:sp>
    </p:spTree>
    <p:extLst>
      <p:ext uri="{BB962C8B-B14F-4D97-AF65-F5344CB8AC3E}">
        <p14:creationId xmlns:p14="http://schemas.microsoft.com/office/powerpoint/2010/main" val="26527313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3D2713-2754-4896-A018-DA427DEA72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8. The Acceptance in Samaria</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35</a:t>
            </a:r>
          </a:p>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John 4:5-42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Samaritans believe in Jesus as Messiah through a woman at the well who accepts His person and the eternal life He came to give</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4790905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5" name="Rectangle 7"/>
          <p:cNvSpPr>
            <a:spLocks noChangeArrowheads="1"/>
          </p:cNvSpPr>
          <p:nvPr/>
        </p:nvSpPr>
        <p:spPr bwMode="auto">
          <a:xfrm>
            <a:off x="0" y="-76200"/>
            <a:ext cx="9296400" cy="7010400"/>
          </a:xfrm>
          <a:prstGeom prst="rect">
            <a:avLst/>
          </a:prstGeom>
          <a:solidFill>
            <a:schemeClr val="bg2"/>
          </a:solidFill>
          <a:ln w="12700" cap="sq">
            <a:solidFill>
              <a:schemeClr val="tx1"/>
            </a:solidFill>
            <a:round/>
            <a:headEnd type="none" w="sm" len="sm"/>
            <a:tailEnd type="none" w="sm" len="sm"/>
          </a:ln>
        </p:spPr>
        <p:txBody>
          <a:bodyPr wrap="none" lIns="91280" tIns="45640" rIns="91280" bIns="4564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507906" name="Picture 3"/>
          <p:cNvPicPr>
            <a:picLocks noChangeAspect="1" noChangeArrowheads="1"/>
          </p:cNvPicPr>
          <p:nvPr/>
        </p:nvPicPr>
        <p:blipFill>
          <a:blip r:embed="rId3"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0" y="0"/>
            <a:ext cx="6477000" cy="8991600"/>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507907" name="Text Box 5"/>
          <p:cNvSpPr txBox="1">
            <a:spLocks noChangeArrowheads="1"/>
          </p:cNvSpPr>
          <p:nvPr/>
        </p:nvSpPr>
        <p:spPr bwMode="auto">
          <a:xfrm>
            <a:off x="8382016" y="11"/>
            <a:ext cx="697855" cy="461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280" tIns="45640" rIns="91280" bIns="4564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107</a:t>
            </a:r>
          </a:p>
        </p:txBody>
      </p:sp>
      <p:sp>
        <p:nvSpPr>
          <p:cNvPr id="15367" name="Oval 7"/>
          <p:cNvSpPr>
            <a:spLocks noChangeArrowheads="1"/>
          </p:cNvSpPr>
          <p:nvPr/>
        </p:nvSpPr>
        <p:spPr bwMode="auto">
          <a:xfrm>
            <a:off x="4114800" y="3048000"/>
            <a:ext cx="762000" cy="304800"/>
          </a:xfrm>
          <a:prstGeom prst="ellipse">
            <a:avLst/>
          </a:prstGeom>
          <a:noFill/>
          <a:ln w="57150" cap="sq">
            <a:solidFill>
              <a:schemeClr val="bg1"/>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91280" tIns="45640" rIns="91280" bIns="4564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5372" name="Oval 12"/>
          <p:cNvSpPr>
            <a:spLocks noChangeArrowheads="1"/>
          </p:cNvSpPr>
          <p:nvPr/>
        </p:nvSpPr>
        <p:spPr bwMode="auto">
          <a:xfrm>
            <a:off x="3276601" y="4267200"/>
            <a:ext cx="762000" cy="457200"/>
          </a:xfrm>
          <a:prstGeom prst="ellipse">
            <a:avLst/>
          </a:prstGeom>
          <a:noFill/>
          <a:ln w="57150" cap="sq">
            <a:solidFill>
              <a:schemeClr val="bg1"/>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91280" tIns="45640" rIns="91280" bIns="4564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 name="Title 6"/>
          <p:cNvSpPr>
            <a:spLocks noGrp="1"/>
          </p:cNvSpPr>
          <p:nvPr>
            <p:ph type="title" idx="4294967295"/>
          </p:nvPr>
        </p:nvSpPr>
        <p:spPr>
          <a:xfrm>
            <a:off x="6553200" y="762000"/>
            <a:ext cx="2514600" cy="4343400"/>
          </a:xfrm>
        </p:spPr>
        <p:txBody>
          <a:bodyPr/>
          <a:lstStyle/>
          <a:p>
            <a:pPr>
              <a:defRPr/>
            </a:pPr>
            <a:r>
              <a:rPr lang="en-US" dirty="0">
                <a:latin typeface="Arial" charset="0"/>
                <a:ea typeface="ＭＳ Ｐゴシック" charset="0"/>
                <a:cs typeface="Arial" charset="0"/>
              </a:rPr>
              <a:t>Jesus in Judea and Samaria</a:t>
            </a:r>
          </a:p>
        </p:txBody>
      </p:sp>
    </p:spTree>
    <p:extLst>
      <p:ext uri="{BB962C8B-B14F-4D97-AF65-F5344CB8AC3E}">
        <p14:creationId xmlns:p14="http://schemas.microsoft.com/office/powerpoint/2010/main" val="37919063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5367"/>
                                        </p:tgtEl>
                                        <p:attrNameLst>
                                          <p:attrName>style.visibility</p:attrName>
                                        </p:attrNameLst>
                                      </p:cBhvr>
                                      <p:to>
                                        <p:strVal val="visible"/>
                                      </p:to>
                                    </p:set>
                                    <p:anim calcmode="lin" valueType="num">
                                      <p:cBhvr>
                                        <p:cTn id="7" dur="1000" fill="hold"/>
                                        <p:tgtEl>
                                          <p:spTgt spid="15367"/>
                                        </p:tgtEl>
                                        <p:attrNameLst>
                                          <p:attrName>ppt_w</p:attrName>
                                        </p:attrNameLst>
                                      </p:cBhvr>
                                      <p:tavLst>
                                        <p:tav tm="0">
                                          <p:val>
                                            <p:fltVal val="0"/>
                                          </p:val>
                                        </p:tav>
                                        <p:tav tm="100000">
                                          <p:val>
                                            <p:strVal val="#ppt_w"/>
                                          </p:val>
                                        </p:tav>
                                      </p:tavLst>
                                    </p:anim>
                                    <p:anim calcmode="lin" valueType="num">
                                      <p:cBhvr>
                                        <p:cTn id="8" dur="1000" fill="hold"/>
                                        <p:tgtEl>
                                          <p:spTgt spid="15367"/>
                                        </p:tgtEl>
                                        <p:attrNameLst>
                                          <p:attrName>ppt_h</p:attrName>
                                        </p:attrNameLst>
                                      </p:cBhvr>
                                      <p:tavLst>
                                        <p:tav tm="0">
                                          <p:val>
                                            <p:fltVal val="0"/>
                                          </p:val>
                                        </p:tav>
                                        <p:tav tm="100000">
                                          <p:val>
                                            <p:strVal val="#ppt_h"/>
                                          </p:val>
                                        </p:tav>
                                      </p:tavLst>
                                    </p:anim>
                                    <p:anim calcmode="lin" valueType="num">
                                      <p:cBhvr>
                                        <p:cTn id="9" dur="1000" fill="hold"/>
                                        <p:tgtEl>
                                          <p:spTgt spid="1536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36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5372"/>
                                        </p:tgtEl>
                                        <p:attrNameLst>
                                          <p:attrName>style.visibility</p:attrName>
                                        </p:attrNameLst>
                                      </p:cBhvr>
                                      <p:to>
                                        <p:strVal val="visible"/>
                                      </p:to>
                                    </p:set>
                                    <p:anim calcmode="lin" valueType="num">
                                      <p:cBhvr>
                                        <p:cTn id="15" dur="1000" fill="hold"/>
                                        <p:tgtEl>
                                          <p:spTgt spid="15372"/>
                                        </p:tgtEl>
                                        <p:attrNameLst>
                                          <p:attrName>ppt_w</p:attrName>
                                        </p:attrNameLst>
                                      </p:cBhvr>
                                      <p:tavLst>
                                        <p:tav tm="0">
                                          <p:val>
                                            <p:fltVal val="0"/>
                                          </p:val>
                                        </p:tav>
                                        <p:tav tm="100000">
                                          <p:val>
                                            <p:strVal val="#ppt_w"/>
                                          </p:val>
                                        </p:tav>
                                      </p:tavLst>
                                    </p:anim>
                                    <p:anim calcmode="lin" valueType="num">
                                      <p:cBhvr>
                                        <p:cTn id="16" dur="1000" fill="hold"/>
                                        <p:tgtEl>
                                          <p:spTgt spid="15372"/>
                                        </p:tgtEl>
                                        <p:attrNameLst>
                                          <p:attrName>ppt_h</p:attrName>
                                        </p:attrNameLst>
                                      </p:cBhvr>
                                      <p:tavLst>
                                        <p:tav tm="0">
                                          <p:val>
                                            <p:fltVal val="0"/>
                                          </p:val>
                                        </p:tav>
                                        <p:tav tm="100000">
                                          <p:val>
                                            <p:strVal val="#ppt_h"/>
                                          </p:val>
                                        </p:tav>
                                      </p:tavLst>
                                    </p:anim>
                                    <p:anim calcmode="lin" valueType="num">
                                      <p:cBhvr>
                                        <p:cTn id="17" dur="1000" fill="hold"/>
                                        <p:tgtEl>
                                          <p:spTgt spid="15372"/>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537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7" grpId="0" animBg="1"/>
      <p:bldP spid="1537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3" descr="romancatacomb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47700" y="-512763"/>
            <a:ext cx="9828213" cy="7370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0" name="Rectangle 2"/>
          <p:cNvSpPr>
            <a:spLocks noGrp="1" noChangeArrowheads="1"/>
          </p:cNvSpPr>
          <p:nvPr>
            <p:ph type="title"/>
          </p:nvPr>
        </p:nvSpPr>
        <p:spPr>
          <a:solidFill>
            <a:srgbClr val="000000"/>
          </a:solidFill>
        </p:spPr>
        <p:txBody>
          <a:bodyPr/>
          <a:lstStyle/>
          <a:p>
            <a:pPr eaLnBrk="1" hangingPunct="1">
              <a:defRPr/>
            </a:pPr>
            <a:r>
              <a:rPr lang="en-US" sz="4800" b="1" dirty="0">
                <a:latin typeface="Arial" charset="0"/>
                <a:ea typeface="ＭＳ Ｐゴシック" charset="0"/>
                <a:cs typeface="ＭＳ Ｐゴシック" charset="0"/>
              </a:rPr>
              <a:t>Racial Prejudice</a:t>
            </a:r>
          </a:p>
        </p:txBody>
      </p:sp>
      <p:sp>
        <p:nvSpPr>
          <p:cNvPr id="37893" name="Rectangle 5"/>
          <p:cNvSpPr>
            <a:spLocks noChangeArrowheads="1"/>
          </p:cNvSpPr>
          <p:nvPr/>
        </p:nvSpPr>
        <p:spPr bwMode="auto">
          <a:xfrm>
            <a:off x="457200" y="1600200"/>
            <a:ext cx="8686800" cy="4530725"/>
          </a:xfrm>
          <a:prstGeom prst="rect">
            <a:avLst/>
          </a:prstGeom>
          <a:noFill/>
          <a:ln>
            <a:noFill/>
          </a:ln>
        </p:spPr>
        <p:txBody>
          <a:bodyPr/>
          <a:lstStyle/>
          <a:p>
            <a:pPr marL="609600" marR="0" lvl="0" indent="-609600" algn="l" defTabSz="914400" rtl="0" eaLnBrk="1" fontAlgn="base" latinLnBrk="0" hangingPunct="1">
              <a:lnSpc>
                <a:spcPct val="100000"/>
              </a:lnSpc>
              <a:spcBef>
                <a:spcPct val="0"/>
              </a:spcBef>
              <a:spcAft>
                <a:spcPct val="0"/>
              </a:spcAft>
              <a:buClrTx/>
              <a:buSzTx/>
              <a:buFont typeface="Arial" charset="0"/>
              <a:buAutoNum type="arabicPeriod"/>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Gentiles hated Jews</a:t>
            </a:r>
          </a:p>
          <a:p>
            <a:pPr marL="609600" marR="0" lvl="0" indent="-609600" algn="l" defTabSz="914400" rtl="0" eaLnBrk="1" fontAlgn="base" latinLnBrk="0" hangingPunct="1">
              <a:lnSpc>
                <a:spcPct val="100000"/>
              </a:lnSpc>
              <a:spcBef>
                <a:spcPct val="0"/>
              </a:spcBef>
              <a:spcAft>
                <a:spcPct val="0"/>
              </a:spcAft>
              <a:buClrTx/>
              <a:buSzTx/>
              <a:buFont typeface="Arial" charset="0"/>
              <a:buAutoNum type="arabicPeriod"/>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Jews hated Gentiles</a:t>
            </a:r>
          </a:p>
          <a:p>
            <a:pPr marL="609600" marR="0" lvl="0" indent="-609600" algn="l" defTabSz="914400" rtl="0" eaLnBrk="1" fontAlgn="base" latinLnBrk="0" hangingPunct="1">
              <a:lnSpc>
                <a:spcPct val="100000"/>
              </a:lnSpc>
              <a:spcBef>
                <a:spcPct val="0"/>
              </a:spcBef>
              <a:spcAft>
                <a:spcPct val="0"/>
              </a:spcAft>
              <a:buClrTx/>
              <a:buSzTx/>
              <a:buFont typeface="Arial" charset="0"/>
              <a:buAutoNum type="arabicPeriod"/>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Judean Jews hated Galilean Jews</a:t>
            </a:r>
          </a:p>
          <a:p>
            <a:pPr marL="609600" marR="0" lvl="0" indent="-609600" algn="l" defTabSz="914400" rtl="0" eaLnBrk="1" fontAlgn="base" latinLnBrk="0" hangingPunct="1">
              <a:lnSpc>
                <a:spcPct val="100000"/>
              </a:lnSpc>
              <a:spcBef>
                <a:spcPct val="0"/>
              </a:spcBef>
              <a:spcAft>
                <a:spcPct val="0"/>
              </a:spcAft>
              <a:buClrTx/>
              <a:buSzTx/>
              <a:buFont typeface="Arial" charset="0"/>
              <a:buAutoNum type="arabicPeriod"/>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Galilean Jews hated Judean Jews</a:t>
            </a:r>
          </a:p>
          <a:p>
            <a:pPr marL="609600" marR="0" lvl="0" indent="-609600" algn="l" defTabSz="914400" rtl="0" eaLnBrk="1" fontAlgn="base" latinLnBrk="0" hangingPunct="1">
              <a:lnSpc>
                <a:spcPct val="100000"/>
              </a:lnSpc>
              <a:spcBef>
                <a:spcPct val="0"/>
              </a:spcBef>
              <a:spcAft>
                <a:spcPct val="0"/>
              </a:spcAft>
              <a:buClrTx/>
              <a:buSzTx/>
              <a:buFont typeface="Arial" charset="0"/>
              <a:buAutoNum type="arabicPeriod"/>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Jews hated Samaritans</a:t>
            </a:r>
          </a:p>
          <a:p>
            <a:pPr marL="609600" marR="0" lvl="0" indent="-609600" algn="l" defTabSz="914400" rtl="0" eaLnBrk="1" fontAlgn="base" latinLnBrk="0" hangingPunct="1">
              <a:lnSpc>
                <a:spcPct val="100000"/>
              </a:lnSpc>
              <a:spcBef>
                <a:spcPct val="0"/>
              </a:spcBef>
              <a:spcAft>
                <a:spcPct val="0"/>
              </a:spcAft>
              <a:buClrTx/>
              <a:buSzTx/>
              <a:buFont typeface="Arial" charset="0"/>
              <a:buAutoNum type="arabicPeriod"/>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Does God allow interracial intermarriage?</a:t>
            </a:r>
          </a:p>
          <a:p>
            <a:pPr marL="609600" marR="0" lvl="0" indent="-609600" algn="l" defTabSz="914400" rtl="0" eaLnBrk="1" fontAlgn="base" latinLnBrk="0" hangingPunct="1">
              <a:lnSpc>
                <a:spcPct val="100000"/>
              </a:lnSpc>
              <a:spcBef>
                <a:spcPct val="0"/>
              </a:spcBef>
              <a:spcAft>
                <a:spcPct val="0"/>
              </a:spcAft>
              <a:buClrTx/>
              <a:buSzTx/>
              <a:buFont typeface="Arial" charset="0"/>
              <a:buAutoNum type="arabicPeriod"/>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Jesus ignored prejudices of the times</a:t>
            </a:r>
          </a:p>
        </p:txBody>
      </p:sp>
      <p:sp>
        <p:nvSpPr>
          <p:cNvPr id="6" name="Text Box 4"/>
          <p:cNvSpPr txBox="1">
            <a:spLocks noChangeArrowheads="1"/>
          </p:cNvSpPr>
          <p:nvPr/>
        </p:nvSpPr>
        <p:spPr bwMode="auto">
          <a:xfrm>
            <a:off x="8338318" y="-1714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107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iterate type="wd">
                                    <p:tmPct val="100000"/>
                                  </p:iterate>
                                  <p:childTnLst>
                                    <p:set>
                                      <p:cBhvr>
                                        <p:cTn id="6" dur="1" fill="hold">
                                          <p:stCondLst>
                                            <p:cond delay="0"/>
                                          </p:stCondLst>
                                        </p:cTn>
                                        <p:tgtEl>
                                          <p:spTgt spid="37893">
                                            <p:txEl>
                                              <p:pRg st="5" end="5"/>
                                            </p:txEl>
                                          </p:spTgt>
                                        </p:tgtEl>
                                        <p:attrNameLst>
                                          <p:attrName>style.visibility</p:attrName>
                                        </p:attrNameLst>
                                      </p:cBhvr>
                                      <p:to>
                                        <p:strVal val="visible"/>
                                      </p:to>
                                    </p:set>
                                    <p:animEffect transition="in" filter="fade">
                                      <p:cBhvr>
                                        <p:cTn id="7" dur="300"/>
                                        <p:tgtEl>
                                          <p:spTgt spid="3789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0"/>
                                  </p:iterate>
                                  <p:childTnLst>
                                    <p:set>
                                      <p:cBhvr>
                                        <p:cTn id="11" dur="1" fill="hold">
                                          <p:stCondLst>
                                            <p:cond delay="0"/>
                                          </p:stCondLst>
                                        </p:cTn>
                                        <p:tgtEl>
                                          <p:spTgt spid="37893">
                                            <p:txEl>
                                              <p:pRg st="6" end="6"/>
                                            </p:txEl>
                                          </p:spTgt>
                                        </p:tgtEl>
                                        <p:attrNameLst>
                                          <p:attrName>style.visibility</p:attrName>
                                        </p:attrNameLst>
                                      </p:cBhvr>
                                      <p:to>
                                        <p:strVal val="visible"/>
                                      </p:to>
                                    </p:set>
                                    <p:animEffect transition="in" filter="fade">
                                      <p:cBhvr>
                                        <p:cTn id="12" dur="300"/>
                                        <p:tgtEl>
                                          <p:spTgt spid="3789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3"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457200" y="274638"/>
            <a:ext cx="8229600" cy="6126162"/>
          </a:xfrm>
          <a:ln>
            <a:solidFill>
              <a:srgbClr val="FF3300"/>
            </a:solidFill>
            <a:miter lim="800000"/>
            <a:headEnd/>
            <a:tailEnd/>
          </a:ln>
        </p:spPr>
        <p:txBody>
          <a:bodyPr/>
          <a:lstStyle/>
          <a:p>
            <a:pPr eaLnBrk="1" hangingPunct="1"/>
            <a:r>
              <a:rPr lang="en-US" sz="4800" b="1" dirty="0">
                <a:latin typeface="Arial" charset="0"/>
                <a:ea typeface="ＭＳ Ｐゴシック" charset="0"/>
                <a:cs typeface="ＭＳ Ｐゴシック" charset="0"/>
              </a:rPr>
              <a:t>John 4:4</a:t>
            </a:r>
            <a:br>
              <a:rPr lang="en-US" sz="4800" b="1" dirty="0">
                <a:latin typeface="Arial" charset="0"/>
                <a:ea typeface="ＭＳ Ｐゴシック" charset="0"/>
                <a:cs typeface="ＭＳ Ｐゴシック" charset="0"/>
              </a:rPr>
            </a:br>
            <a:r>
              <a:rPr lang="en-US" altLang="ja-JP" sz="4800" b="1" dirty="0">
                <a:latin typeface="Arial" charset="0"/>
                <a:ea typeface="ＭＳ Ｐゴシック" charset="0"/>
                <a:cs typeface="ＭＳ Ｐゴシック" charset="0"/>
              </a:rPr>
              <a:t>"Now he had to go through Samaria…"</a:t>
            </a:r>
            <a:endParaRPr lang="en-US" sz="4800" b="1" dirty="0">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0FE92C97-989D-A6CF-5AD8-29F10AB7D6C2}"/>
              </a:ext>
            </a:extLst>
          </p:cNvPr>
          <p:cNvSpPr txBox="1">
            <a:spLocks noChangeArrowheads="1"/>
          </p:cNvSpPr>
          <p:nvPr/>
        </p:nvSpPr>
        <p:spPr bwMode="auto">
          <a:xfrm>
            <a:off x="457200" y="281439"/>
            <a:ext cx="8229600" cy="1632446"/>
          </a:xfrm>
          <a:prstGeom prst="rect">
            <a:avLst/>
          </a:prstGeom>
          <a:noFill/>
          <a:ln>
            <a:noFill/>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9" charset="0"/>
              </a:defRPr>
            </a:lvl6pPr>
            <a:lvl7pPr marL="914400" algn="ctr" rtl="0" fontAlgn="base">
              <a:spcBef>
                <a:spcPct val="0"/>
              </a:spcBef>
              <a:spcAft>
                <a:spcPct val="0"/>
              </a:spcAft>
              <a:defRPr sz="4400">
                <a:solidFill>
                  <a:schemeClr val="tx2"/>
                </a:solidFill>
                <a:latin typeface="Arial" pitchFamily="19" charset="0"/>
              </a:defRPr>
            </a:lvl7pPr>
            <a:lvl8pPr marL="1371600" algn="ctr" rtl="0" fontAlgn="base">
              <a:spcBef>
                <a:spcPct val="0"/>
              </a:spcBef>
              <a:spcAft>
                <a:spcPct val="0"/>
              </a:spcAft>
              <a:defRPr sz="4400">
                <a:solidFill>
                  <a:schemeClr val="tx2"/>
                </a:solidFill>
                <a:latin typeface="Arial" pitchFamily="19" charset="0"/>
              </a:defRPr>
            </a:lvl8pPr>
            <a:lvl9pPr marL="1828800" algn="ctr" rtl="0" fontAlgn="base">
              <a:spcBef>
                <a:spcPct val="0"/>
              </a:spcBef>
              <a:spcAft>
                <a:spcPct val="0"/>
              </a:spcAft>
              <a:defRPr sz="4400">
                <a:solidFill>
                  <a:schemeClr val="tx2"/>
                </a:solidFill>
                <a:latin typeface="Arial" pitchFamily="19"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1" u="none" strike="noStrike" kern="0" cap="none" spc="0" normalizeH="0" baseline="0" noProof="0" dirty="0">
                <a:ln>
                  <a:noFill/>
                </a:ln>
                <a:solidFill>
                  <a:srgbClr val="C00000"/>
                </a:solidFill>
                <a:effectLst/>
                <a:uLnTx/>
                <a:uFillTx/>
                <a:latin typeface="Arial" charset="0"/>
                <a:ea typeface="ＭＳ Ｐゴシック" charset="0"/>
                <a:cs typeface="ＭＳ Ｐゴシック" charset="0"/>
              </a:rPr>
              <a:t>Jesus took the abnormal route…</a:t>
            </a:r>
          </a:p>
        </p:txBody>
      </p:sp>
      <p:sp>
        <p:nvSpPr>
          <p:cNvPr id="3" name="Rectangle 2">
            <a:extLst>
              <a:ext uri="{FF2B5EF4-FFF2-40B4-BE49-F238E27FC236}">
                <a16:creationId xmlns:a16="http://schemas.microsoft.com/office/drawing/2014/main" id="{50774CAF-2FD6-3E18-A5DB-3913BEB99E2D}"/>
              </a:ext>
            </a:extLst>
          </p:cNvPr>
          <p:cNvSpPr txBox="1">
            <a:spLocks noChangeArrowheads="1"/>
          </p:cNvSpPr>
          <p:nvPr/>
        </p:nvSpPr>
        <p:spPr bwMode="auto">
          <a:xfrm>
            <a:off x="467544" y="4768095"/>
            <a:ext cx="8229600" cy="1632446"/>
          </a:xfrm>
          <a:prstGeom prst="rect">
            <a:avLst/>
          </a:prstGeom>
          <a:solidFill>
            <a:srgbClr val="4E46B2"/>
          </a:solidFill>
          <a:ln>
            <a:noFill/>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9" charset="0"/>
              </a:defRPr>
            </a:lvl6pPr>
            <a:lvl7pPr marL="914400" algn="ctr" rtl="0" fontAlgn="base">
              <a:spcBef>
                <a:spcPct val="0"/>
              </a:spcBef>
              <a:spcAft>
                <a:spcPct val="0"/>
              </a:spcAft>
              <a:defRPr sz="4400">
                <a:solidFill>
                  <a:schemeClr val="tx2"/>
                </a:solidFill>
                <a:latin typeface="Arial" pitchFamily="19" charset="0"/>
              </a:defRPr>
            </a:lvl7pPr>
            <a:lvl8pPr marL="1371600" algn="ctr" rtl="0" fontAlgn="base">
              <a:spcBef>
                <a:spcPct val="0"/>
              </a:spcBef>
              <a:spcAft>
                <a:spcPct val="0"/>
              </a:spcAft>
              <a:defRPr sz="4400">
                <a:solidFill>
                  <a:schemeClr val="tx2"/>
                </a:solidFill>
                <a:latin typeface="Arial" pitchFamily="19" charset="0"/>
              </a:defRPr>
            </a:lvl8pPr>
            <a:lvl9pPr marL="1828800" algn="ctr" rtl="0" fontAlgn="base">
              <a:spcBef>
                <a:spcPct val="0"/>
              </a:spcBef>
              <a:spcAft>
                <a:spcPct val="0"/>
              </a:spcAft>
              <a:defRPr sz="4400">
                <a:solidFill>
                  <a:schemeClr val="tx2"/>
                </a:solidFill>
                <a:latin typeface="Arial" pitchFamily="19"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1"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Purposely!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5890"/>
                                        </p:tgtEl>
                                        <p:attrNameLst>
                                          <p:attrName>style.visibility</p:attrName>
                                        </p:attrNameLst>
                                      </p:cBhvr>
                                      <p:to>
                                        <p:strVal val="visible"/>
                                      </p:to>
                                    </p:set>
                                    <p:animEffect transition="in" filter="blinds(horizontal)">
                                      <p:cBhvr>
                                        <p:cTn id="7" dur="500"/>
                                        <p:tgtEl>
                                          <p:spTgt spid="16589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0" grpId="0" animBg="1"/>
      <p:bldP spid="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106"/>
          <p:cNvPicPr>
            <a:picLocks noChangeAspect="1" noChangeArrowheads="1"/>
          </p:cNvPicPr>
          <p:nvPr/>
        </p:nvPicPr>
        <p:blipFill rotWithShape="1">
          <a:blip r:embed="rId3">
            <a:extLst>
              <a:ext uri="{28A0092B-C50C-407E-A947-70E740481C1C}">
                <a14:useLocalDpi xmlns:a14="http://schemas.microsoft.com/office/drawing/2010/main"/>
              </a:ext>
            </a:extLst>
          </a:blip>
          <a:srcRect l="3452" t="916" r="4354" b="5263"/>
          <a:stretch/>
        </p:blipFill>
        <p:spPr bwMode="auto">
          <a:xfrm>
            <a:off x="323528" y="66328"/>
            <a:ext cx="8640960" cy="6791672"/>
          </a:xfrm>
          <a:prstGeom prst="rect">
            <a:avLst/>
          </a:prstGeom>
          <a:noFill/>
          <a:ln w="9525">
            <a:solidFill>
              <a:srgbClr val="0033CC"/>
            </a:solidFill>
            <a:miter lim="800000"/>
            <a:headEnd/>
            <a:tailEnd/>
          </a:ln>
          <a:extLst>
            <a:ext uri="{909E8E84-426E-40dd-AFC4-6F175D3DCCD1}">
              <a14:hiddenFill xmlns="" xmlns:a14="http://schemas.microsoft.com/office/drawing/2010/main">
                <a:solidFill>
                  <a:srgbClr val="FFFFFF"/>
                </a:solidFill>
              </a14:hiddenFill>
            </a:ext>
          </a:extLst>
        </p:spPr>
      </p:pic>
      <p:sp>
        <p:nvSpPr>
          <p:cNvPr id="137218" name="Rectangle 3"/>
          <p:cNvSpPr>
            <a:spLocks noGrp="1" noChangeArrowheads="1"/>
          </p:cNvSpPr>
          <p:nvPr>
            <p:ph type="title" idx="4294967295"/>
          </p:nvPr>
        </p:nvSpPr>
        <p:spPr>
          <a:xfrm>
            <a:off x="457200" y="-1752600"/>
            <a:ext cx="8229600" cy="685800"/>
          </a:xfrm>
        </p:spPr>
        <p:txBody>
          <a:bodyPr/>
          <a:lstStyle/>
          <a:p>
            <a:pPr eaLnBrk="1" hangingPunct="1"/>
            <a:r>
              <a:rPr lang="en-US" sz="4000">
                <a:latin typeface="Arial" charset="0"/>
                <a:ea typeface="ＭＳ Ｐゴシック" charset="0"/>
                <a:cs typeface="ＭＳ Ｐゴシック" charset="0"/>
              </a:rPr>
              <a:t>Map</a:t>
            </a:r>
          </a:p>
        </p:txBody>
      </p:sp>
      <p:sp>
        <p:nvSpPr>
          <p:cNvPr id="137219" name="Oval 4"/>
          <p:cNvSpPr>
            <a:spLocks noChangeArrowheads="1"/>
          </p:cNvSpPr>
          <p:nvPr/>
        </p:nvSpPr>
        <p:spPr bwMode="auto">
          <a:xfrm>
            <a:off x="2514600" y="3733800"/>
            <a:ext cx="914400" cy="609600"/>
          </a:xfrm>
          <a:prstGeom prst="ellipse">
            <a:avLst/>
          </a:prstGeom>
          <a:noFill/>
          <a:ln w="9525">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167941" name="Line 5"/>
          <p:cNvSpPr>
            <a:spLocks noChangeShapeType="1"/>
          </p:cNvSpPr>
          <p:nvPr/>
        </p:nvSpPr>
        <p:spPr bwMode="auto">
          <a:xfrm flipV="1">
            <a:off x="2286000" y="4267200"/>
            <a:ext cx="304800" cy="1371600"/>
          </a:xfrm>
          <a:prstGeom prst="line">
            <a:avLst/>
          </a:prstGeom>
          <a:noFill/>
          <a:ln w="76200" cmpd="sng">
            <a:solidFill>
              <a:schemeClr val="tx1"/>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167942" name="Line 6"/>
          <p:cNvSpPr>
            <a:spLocks noChangeShapeType="1"/>
          </p:cNvSpPr>
          <p:nvPr/>
        </p:nvSpPr>
        <p:spPr bwMode="auto">
          <a:xfrm flipH="1" flipV="1">
            <a:off x="2286000" y="3733800"/>
            <a:ext cx="381000" cy="76200"/>
          </a:xfrm>
          <a:prstGeom prst="line">
            <a:avLst/>
          </a:prstGeom>
          <a:noFill/>
          <a:ln w="76200" cmpd="sng">
            <a:solidFill>
              <a:schemeClr val="tx1"/>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167943" name="Line 7"/>
          <p:cNvSpPr>
            <a:spLocks noChangeShapeType="1"/>
          </p:cNvSpPr>
          <p:nvPr/>
        </p:nvSpPr>
        <p:spPr bwMode="auto">
          <a:xfrm flipV="1">
            <a:off x="2286000" y="1752600"/>
            <a:ext cx="533400" cy="1981200"/>
          </a:xfrm>
          <a:prstGeom prst="line">
            <a:avLst/>
          </a:prstGeom>
          <a:noFill/>
          <a:ln w="76200" cmpd="sng">
            <a:solidFill>
              <a:schemeClr val="tx1"/>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167944" name="Line 8"/>
          <p:cNvSpPr>
            <a:spLocks noChangeShapeType="1"/>
          </p:cNvSpPr>
          <p:nvPr/>
        </p:nvSpPr>
        <p:spPr bwMode="auto">
          <a:xfrm flipV="1">
            <a:off x="2667000" y="5181600"/>
            <a:ext cx="1905000" cy="533400"/>
          </a:xfrm>
          <a:prstGeom prst="line">
            <a:avLst/>
          </a:prstGeom>
          <a:noFill/>
          <a:ln w="76200" cmpd="sng">
            <a:solidFill>
              <a:srgbClr val="0033CC"/>
            </a:solidFill>
            <a:prstDash val="dash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167945" name="Line 9"/>
          <p:cNvSpPr>
            <a:spLocks noChangeShapeType="1"/>
          </p:cNvSpPr>
          <p:nvPr/>
        </p:nvSpPr>
        <p:spPr bwMode="auto">
          <a:xfrm flipH="1" flipV="1">
            <a:off x="4067944" y="3068960"/>
            <a:ext cx="504056" cy="2188840"/>
          </a:xfrm>
          <a:prstGeom prst="line">
            <a:avLst/>
          </a:prstGeom>
          <a:noFill/>
          <a:ln w="76200" cmpd="sng">
            <a:solidFill>
              <a:srgbClr val="0033CC"/>
            </a:solidFill>
            <a:prstDash val="dash"/>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167946" name="Line 10"/>
          <p:cNvSpPr>
            <a:spLocks noChangeShapeType="1"/>
          </p:cNvSpPr>
          <p:nvPr/>
        </p:nvSpPr>
        <p:spPr bwMode="auto">
          <a:xfrm flipH="1" flipV="1">
            <a:off x="3276600" y="1752600"/>
            <a:ext cx="647328" cy="1172344"/>
          </a:xfrm>
          <a:prstGeom prst="line">
            <a:avLst/>
          </a:prstGeom>
          <a:noFill/>
          <a:ln w="76200" cmpd="sng">
            <a:solidFill>
              <a:srgbClr val="0033CC"/>
            </a:solidFill>
            <a:prstDash val="dash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167947" name="Line 11"/>
          <p:cNvSpPr>
            <a:spLocks noChangeShapeType="1"/>
          </p:cNvSpPr>
          <p:nvPr/>
        </p:nvSpPr>
        <p:spPr bwMode="auto">
          <a:xfrm flipV="1">
            <a:off x="3995936" y="2564904"/>
            <a:ext cx="792088" cy="144016"/>
          </a:xfrm>
          <a:prstGeom prst="line">
            <a:avLst/>
          </a:prstGeom>
          <a:noFill/>
          <a:ln w="76200" cmpd="sng">
            <a:solidFill>
              <a:srgbClr val="0033CC"/>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137228" name="Rectangle 13"/>
          <p:cNvSpPr>
            <a:spLocks noChangeArrowheads="1"/>
          </p:cNvSpPr>
          <p:nvPr/>
        </p:nvSpPr>
        <p:spPr bwMode="auto">
          <a:xfrm>
            <a:off x="4800600" y="2133600"/>
            <a:ext cx="3962400" cy="762000"/>
          </a:xfrm>
          <a:prstGeom prst="rect">
            <a:avLst/>
          </a:prstGeom>
          <a:solidFill>
            <a:srgbClr val="FFFFFF"/>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167948" name="WordArt 12"/>
          <p:cNvSpPr>
            <a:spLocks noChangeArrowheads="1" noChangeShapeType="1" noTextEdit="1"/>
          </p:cNvSpPr>
          <p:nvPr/>
        </p:nvSpPr>
        <p:spPr bwMode="auto">
          <a:xfrm>
            <a:off x="4953000" y="2286000"/>
            <a:ext cx="3733800" cy="4953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33CC"/>
                  </a:solidFill>
                  <a:round/>
                  <a:headEnd/>
                  <a:tailEnd/>
                </a:ln>
                <a:solidFill>
                  <a:srgbClr val="0033CC"/>
                </a:solidFill>
                <a:effectLst>
                  <a:outerShdw blurRad="63500" dist="38099" dir="2700000" algn="ctr" rotWithShape="0">
                    <a:srgbClr val="C0C0C0">
                      <a:alpha val="79999"/>
                    </a:srgbClr>
                  </a:outerShdw>
                </a:effectLst>
                <a:uLnTx/>
                <a:uFillTx/>
                <a:latin typeface="Garamond"/>
                <a:ea typeface="Garamond"/>
                <a:cs typeface="Garamond"/>
              </a:rPr>
              <a:t>Via Jordan Rift</a:t>
            </a:r>
          </a:p>
        </p:txBody>
      </p:sp>
      <p:sp>
        <p:nvSpPr>
          <p:cNvPr id="167950" name="Line 14"/>
          <p:cNvSpPr>
            <a:spLocks noChangeShapeType="1"/>
          </p:cNvSpPr>
          <p:nvPr/>
        </p:nvSpPr>
        <p:spPr bwMode="auto">
          <a:xfrm flipH="1">
            <a:off x="1259632" y="4724400"/>
            <a:ext cx="990600" cy="914400"/>
          </a:xfrm>
          <a:prstGeom prst="line">
            <a:avLst/>
          </a:prstGeom>
          <a:noFill/>
          <a:ln w="76200" cmpd="sng">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2" name="Rectangle 2">
            <a:extLst>
              <a:ext uri="{FF2B5EF4-FFF2-40B4-BE49-F238E27FC236}">
                <a16:creationId xmlns:a16="http://schemas.microsoft.com/office/drawing/2014/main" id="{8AFAFADB-F848-A241-5983-9C599A56B7A5}"/>
              </a:ext>
            </a:extLst>
          </p:cNvPr>
          <p:cNvSpPr txBox="1">
            <a:spLocks noChangeArrowheads="1"/>
          </p:cNvSpPr>
          <p:nvPr/>
        </p:nvSpPr>
        <p:spPr bwMode="auto">
          <a:xfrm>
            <a:off x="323528" y="5877272"/>
            <a:ext cx="3600400" cy="914400"/>
          </a:xfrm>
          <a:prstGeom prst="rect">
            <a:avLst/>
          </a:prstGeom>
          <a:solidFill>
            <a:srgbClr val="4E46B2"/>
          </a:solidFill>
          <a:ln>
            <a:noFill/>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9" charset="0"/>
              </a:defRPr>
            </a:lvl6pPr>
            <a:lvl7pPr marL="914400" algn="ctr" rtl="0" fontAlgn="base">
              <a:spcBef>
                <a:spcPct val="0"/>
              </a:spcBef>
              <a:spcAft>
                <a:spcPct val="0"/>
              </a:spcAft>
              <a:defRPr sz="4400">
                <a:solidFill>
                  <a:schemeClr val="tx2"/>
                </a:solidFill>
                <a:latin typeface="Arial" pitchFamily="19" charset="0"/>
              </a:defRPr>
            </a:lvl7pPr>
            <a:lvl8pPr marL="1371600" algn="ctr" rtl="0" fontAlgn="base">
              <a:spcBef>
                <a:spcPct val="0"/>
              </a:spcBef>
              <a:spcAft>
                <a:spcPct val="0"/>
              </a:spcAft>
              <a:defRPr sz="4400">
                <a:solidFill>
                  <a:schemeClr val="tx2"/>
                </a:solidFill>
                <a:latin typeface="Arial" pitchFamily="19" charset="0"/>
              </a:defRPr>
            </a:lvl8pPr>
            <a:lvl9pPr marL="1828800" algn="ctr" rtl="0" fontAlgn="base">
              <a:spcBef>
                <a:spcPct val="0"/>
              </a:spcBef>
              <a:spcAft>
                <a:spcPct val="0"/>
              </a:spcAft>
              <a:defRPr sz="4400">
                <a:solidFill>
                  <a:schemeClr val="tx2"/>
                </a:solidFill>
                <a:latin typeface="Arial" pitchFamily="19"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1"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Purposely!</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167938"/>
                                        </p:tgtEl>
                                        <p:attrNameLst>
                                          <p:attrName>style.visibility</p:attrName>
                                        </p:attrNameLst>
                                      </p:cBhvr>
                                      <p:to>
                                        <p:strVal val="visible"/>
                                      </p:to>
                                    </p:set>
                                    <p:animEffect transition="in" filter="blinds(horizontal)">
                                      <p:cBhvr>
                                        <p:cTn id="7" dur="500"/>
                                        <p:tgtEl>
                                          <p:spTgt spid="1679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7944"/>
                                        </p:tgtEl>
                                        <p:attrNameLst>
                                          <p:attrName>style.visibility</p:attrName>
                                        </p:attrNameLst>
                                      </p:cBhvr>
                                      <p:to>
                                        <p:strVal val="visible"/>
                                      </p:to>
                                    </p:set>
                                    <p:animEffect transition="in" filter="wipe(down)">
                                      <p:cBhvr>
                                        <p:cTn id="12" dur="500"/>
                                        <p:tgtEl>
                                          <p:spTgt spid="1679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7945"/>
                                        </p:tgtEl>
                                        <p:attrNameLst>
                                          <p:attrName>style.visibility</p:attrName>
                                        </p:attrNameLst>
                                      </p:cBhvr>
                                      <p:to>
                                        <p:strVal val="visible"/>
                                      </p:to>
                                    </p:set>
                                    <p:animEffect transition="in" filter="wipe(down)">
                                      <p:cBhvr>
                                        <p:cTn id="17" dur="500"/>
                                        <p:tgtEl>
                                          <p:spTgt spid="16794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7946"/>
                                        </p:tgtEl>
                                        <p:attrNameLst>
                                          <p:attrName>style.visibility</p:attrName>
                                        </p:attrNameLst>
                                      </p:cBhvr>
                                      <p:to>
                                        <p:strVal val="visible"/>
                                      </p:to>
                                    </p:set>
                                    <p:animEffect transition="in" filter="wipe(down)">
                                      <p:cBhvr>
                                        <p:cTn id="22" dur="500"/>
                                        <p:tgtEl>
                                          <p:spTgt spid="16794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7947"/>
                                        </p:tgtEl>
                                        <p:attrNameLst>
                                          <p:attrName>style.visibility</p:attrName>
                                        </p:attrNameLst>
                                      </p:cBhvr>
                                      <p:to>
                                        <p:strVal val="visible"/>
                                      </p:to>
                                    </p:set>
                                    <p:animEffect transition="in" filter="wipe(down)">
                                      <p:cBhvr>
                                        <p:cTn id="27" dur="500"/>
                                        <p:tgtEl>
                                          <p:spTgt spid="167947"/>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37228"/>
                                        </p:tgtEl>
                                        <p:attrNameLst>
                                          <p:attrName>style.visibility</p:attrName>
                                        </p:attrNameLst>
                                      </p:cBhvr>
                                      <p:to>
                                        <p:strVal val="visible"/>
                                      </p:to>
                                    </p:set>
                                    <p:animEffect transition="in" filter="dissolve">
                                      <p:cBhvr>
                                        <p:cTn id="30" dur="500"/>
                                        <p:tgtEl>
                                          <p:spTgt spid="137228"/>
                                        </p:tgtEl>
                                      </p:cBhvr>
                                    </p:animEffect>
                                  </p:childTnLst>
                                </p:cTn>
                              </p:par>
                            </p:childTnLst>
                          </p:cTn>
                        </p:par>
                        <p:par>
                          <p:cTn id="31" fill="hold">
                            <p:stCondLst>
                              <p:cond delay="500"/>
                            </p:stCondLst>
                            <p:childTnLst>
                              <p:par>
                                <p:cTn id="32" presetID="4" presetClass="entr" presetSubtype="16" fill="hold" grpId="0" nodeType="afterEffect">
                                  <p:stCondLst>
                                    <p:cond delay="0"/>
                                  </p:stCondLst>
                                  <p:childTnLst>
                                    <p:set>
                                      <p:cBhvr>
                                        <p:cTn id="33" dur="1" fill="hold">
                                          <p:stCondLst>
                                            <p:cond delay="0"/>
                                          </p:stCondLst>
                                        </p:cTn>
                                        <p:tgtEl>
                                          <p:spTgt spid="167948"/>
                                        </p:tgtEl>
                                        <p:attrNameLst>
                                          <p:attrName>style.visibility</p:attrName>
                                        </p:attrNameLst>
                                      </p:cBhvr>
                                      <p:to>
                                        <p:strVal val="visible"/>
                                      </p:to>
                                    </p:set>
                                    <p:animEffect transition="in" filter="box(in)">
                                      <p:cBhvr>
                                        <p:cTn id="34" dur="500"/>
                                        <p:tgtEl>
                                          <p:spTgt spid="16794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67941"/>
                                        </p:tgtEl>
                                        <p:attrNameLst>
                                          <p:attrName>style.visibility</p:attrName>
                                        </p:attrNameLst>
                                      </p:cBhvr>
                                      <p:to>
                                        <p:strVal val="visible"/>
                                      </p:to>
                                    </p:set>
                                    <p:animEffect transition="in" filter="wipe(down)">
                                      <p:cBhvr>
                                        <p:cTn id="39" dur="500"/>
                                        <p:tgtEl>
                                          <p:spTgt spid="16794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67942"/>
                                        </p:tgtEl>
                                        <p:attrNameLst>
                                          <p:attrName>style.visibility</p:attrName>
                                        </p:attrNameLst>
                                      </p:cBhvr>
                                      <p:to>
                                        <p:strVal val="visible"/>
                                      </p:to>
                                    </p:set>
                                    <p:animEffect transition="in" filter="wipe(down)">
                                      <p:cBhvr>
                                        <p:cTn id="44" dur="500"/>
                                        <p:tgtEl>
                                          <p:spTgt spid="16794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67943"/>
                                        </p:tgtEl>
                                        <p:attrNameLst>
                                          <p:attrName>style.visibility</p:attrName>
                                        </p:attrNameLst>
                                      </p:cBhvr>
                                      <p:to>
                                        <p:strVal val="visible"/>
                                      </p:to>
                                    </p:set>
                                    <p:animEffect transition="in" filter="wipe(down)">
                                      <p:cBhvr>
                                        <p:cTn id="49" dur="500"/>
                                        <p:tgtEl>
                                          <p:spTgt spid="16794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167950"/>
                                        </p:tgtEl>
                                        <p:attrNameLst>
                                          <p:attrName>style.visibility</p:attrName>
                                        </p:attrNameLst>
                                      </p:cBhvr>
                                      <p:to>
                                        <p:strVal val="visible"/>
                                      </p:to>
                                    </p:set>
                                    <p:animEffect transition="in" filter="wipe(up)">
                                      <p:cBhvr>
                                        <p:cTn id="54" dur="500"/>
                                        <p:tgtEl>
                                          <p:spTgt spid="167950"/>
                                        </p:tgtEl>
                                      </p:cBhvr>
                                    </p:animEffect>
                                  </p:childTnLst>
                                </p:cTn>
                              </p:par>
                            </p:childTnLst>
                          </p:cTn>
                        </p:par>
                      </p:childTnLst>
                    </p:cTn>
                  </p:par>
                  <p:par>
                    <p:cTn id="55" fill="hold">
                      <p:stCondLst>
                        <p:cond delay="indefinite"/>
                      </p:stCondLst>
                      <p:childTnLst>
                        <p:par>
                          <p:cTn id="56" fill="hold">
                            <p:stCondLst>
                              <p:cond delay="0"/>
                            </p:stCondLst>
                            <p:childTnLst>
                              <p:par>
                                <p:cTn id="57" presetID="5" presetClass="entr" presetSubtype="10" fill="hold" grpId="0" nodeType="click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checkerboard(across)">
                                      <p:cBhvr>
                                        <p:cTn id="5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1" grpId="0" animBg="1"/>
      <p:bldP spid="167942" grpId="0" animBg="1"/>
      <p:bldP spid="167943" grpId="0" animBg="1"/>
      <p:bldP spid="167944" grpId="0" animBg="1"/>
      <p:bldP spid="167945" grpId="0" animBg="1"/>
      <p:bldP spid="167946" grpId="0" animBg="1"/>
      <p:bldP spid="167947" grpId="0" animBg="1"/>
      <p:bldP spid="137228" grpId="0" animBg="1"/>
      <p:bldP spid="167948" grpId="0" animBg="1"/>
      <p:bldP spid="167950" grpId="0" animBg="1"/>
      <p:bldP spid="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1026"/>
          <p:cNvSpPr>
            <a:spLocks noGrp="1" noChangeArrowheads="1"/>
          </p:cNvSpPr>
          <p:nvPr>
            <p:ph type="title"/>
          </p:nvPr>
        </p:nvSpPr>
        <p:spPr/>
        <p:txBody>
          <a:bodyPr/>
          <a:lstStyle/>
          <a:p>
            <a:pPr eaLnBrk="1" hangingPunct="1">
              <a:defRPr/>
            </a:pPr>
            <a:r>
              <a:rPr lang="en-US">
                <a:latin typeface="Tahoma" charset="0"/>
                <a:ea typeface="ＭＳ Ｐゴシック" charset="0"/>
                <a:cs typeface="ＭＳ Ｐゴシック" charset="0"/>
              </a:rPr>
              <a:t>Jesus and the Samaritan woman</a:t>
            </a:r>
          </a:p>
        </p:txBody>
      </p:sp>
      <p:sp>
        <p:nvSpPr>
          <p:cNvPr id="176131" name="Rectangle 1027"/>
          <p:cNvSpPr>
            <a:spLocks noGrp="1" noChangeArrowheads="1"/>
          </p:cNvSpPr>
          <p:nvPr>
            <p:ph type="body" idx="1"/>
          </p:nvPr>
        </p:nvSpPr>
        <p:spPr/>
        <p:txBody>
          <a:bodyPr/>
          <a:lstStyle/>
          <a:p>
            <a:pPr eaLnBrk="1" hangingPunct="1">
              <a:buFont typeface="Wingdings" pitchFamily="19" charset="2"/>
              <a:buChar char="l"/>
              <a:defRPr/>
            </a:pPr>
            <a:endParaRPr lang="en-US">
              <a:ea typeface="+mn-ea"/>
              <a:cs typeface="+mn-cs"/>
            </a:endParaRPr>
          </a:p>
        </p:txBody>
      </p:sp>
      <p:pic>
        <p:nvPicPr>
          <p:cNvPr id="139267" name="Picture 1028" descr="Samaritan woman at the we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pic>
        <p:nvPicPr>
          <p:cNvPr id="4" name="Picture 2">
            <a:extLst>
              <a:ext uri="{FF2B5EF4-FFF2-40B4-BE49-F238E27FC236}">
                <a16:creationId xmlns:a16="http://schemas.microsoft.com/office/drawing/2014/main" id="{A6584C1C-9621-4D45-F93E-3C90FD1B1B35}"/>
              </a:ext>
            </a:extLst>
          </p:cNvPr>
          <p:cNvPicPr>
            <a:picLocks noChangeAspect="1"/>
          </p:cNvPicPr>
          <p:nvPr/>
        </p:nvPicPr>
        <p:blipFill rotWithShape="1">
          <a:blip r:embed="rId4"/>
          <a:srcRect t="91999"/>
          <a:stretch/>
        </p:blipFill>
        <p:spPr>
          <a:xfrm>
            <a:off x="0" y="6309320"/>
            <a:ext cx="9144000" cy="548680"/>
          </a:xfrm>
          <a:prstGeom prst="rect">
            <a:avLst/>
          </a:prstGeom>
        </p:spPr>
      </p:pic>
      <p:sp>
        <p:nvSpPr>
          <p:cNvPr id="5" name="TextBox 4">
            <a:extLst>
              <a:ext uri="{FF2B5EF4-FFF2-40B4-BE49-F238E27FC236}">
                <a16:creationId xmlns:a16="http://schemas.microsoft.com/office/drawing/2014/main" id="{B3441463-81E4-4266-27FC-CBBDD1D98059}"/>
              </a:ext>
            </a:extLst>
          </p:cNvPr>
          <p:cNvSpPr txBox="1"/>
          <p:nvPr/>
        </p:nvSpPr>
        <p:spPr>
          <a:xfrm>
            <a:off x="267871" y="4441777"/>
            <a:ext cx="8876128" cy="1384496"/>
          </a:xfrm>
          <a:prstGeom prst="rect">
            <a:avLst/>
          </a:prstGeom>
          <a:noFill/>
        </p:spPr>
        <p:txBody>
          <a:bodyPr wrap="square" lIns="90941" tIns="45473" rIns="90941" bIns="45473">
            <a:spAutoFit/>
          </a:bodyPr>
          <a:lstStyle/>
          <a:p>
            <a:pPr marL="0" marR="0" lvl="0" indent="0" algn="l" defTabSz="909904" rtl="0" eaLnBrk="1" fontAlgn="base" latinLnBrk="0" hangingPunct="1">
              <a:lnSpc>
                <a:spcPct val="100000"/>
              </a:lnSpc>
              <a:spcBef>
                <a:spcPct val="0"/>
              </a:spcBef>
              <a:spcAft>
                <a:spcPct val="0"/>
              </a:spcAft>
              <a:buClrTx/>
              <a:buSzTx/>
              <a:buFontTx/>
              <a:buNone/>
              <a:tabLst/>
              <a:defRPr/>
            </a:pPr>
            <a:r>
              <a:rPr kumimoji="0" lang="en-US" sz="4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TALKS WITH A SAMARITAN WOMAN</a:t>
            </a:r>
          </a:p>
        </p:txBody>
      </p:sp>
      <p:sp>
        <p:nvSpPr>
          <p:cNvPr id="6" name="TextBox 5">
            <a:extLst>
              <a:ext uri="{FF2B5EF4-FFF2-40B4-BE49-F238E27FC236}">
                <a16:creationId xmlns:a16="http://schemas.microsoft.com/office/drawing/2014/main" id="{34C25FBC-5805-E5AE-9E28-63D60FAD5751}"/>
              </a:ext>
            </a:extLst>
          </p:cNvPr>
          <p:cNvSpPr txBox="1"/>
          <p:nvPr/>
        </p:nvSpPr>
        <p:spPr>
          <a:xfrm>
            <a:off x="369173" y="3884749"/>
            <a:ext cx="5284995" cy="676615"/>
          </a:xfrm>
          <a:prstGeom prst="rect">
            <a:avLst/>
          </a:prstGeom>
          <a:noFill/>
        </p:spPr>
        <p:txBody>
          <a:bodyPr wrap="square" lIns="90941" tIns="45473" rIns="90941" bIns="45473">
            <a:spAutoFit/>
          </a:bodyPr>
          <a:lstStyle/>
          <a:p>
            <a:pPr marL="0" marR="0" lvl="0" indent="0" algn="l" defTabSz="909904"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4:1-42</a:t>
            </a:r>
          </a:p>
        </p:txBody>
      </p:sp>
      <p:grpSp>
        <p:nvGrpSpPr>
          <p:cNvPr id="7" name="Group 6">
            <a:extLst>
              <a:ext uri="{FF2B5EF4-FFF2-40B4-BE49-F238E27FC236}">
                <a16:creationId xmlns:a16="http://schemas.microsoft.com/office/drawing/2014/main" id="{1B4E8DBA-32B0-3F4D-E557-3AC9605F8A37}"/>
              </a:ext>
            </a:extLst>
          </p:cNvPr>
          <p:cNvGrpSpPr/>
          <p:nvPr/>
        </p:nvGrpSpPr>
        <p:grpSpPr>
          <a:xfrm>
            <a:off x="179512" y="188644"/>
            <a:ext cx="3456896" cy="1394677"/>
            <a:chOff x="5508104" y="620689"/>
            <a:chExt cx="3456896" cy="1394677"/>
          </a:xfrm>
        </p:grpSpPr>
        <p:grpSp>
          <p:nvGrpSpPr>
            <p:cNvPr id="8" name="Group 7">
              <a:extLst>
                <a:ext uri="{FF2B5EF4-FFF2-40B4-BE49-F238E27FC236}">
                  <a16:creationId xmlns:a16="http://schemas.microsoft.com/office/drawing/2014/main" id="{921234A3-2F44-8E44-D6AA-167CFAB7D267}"/>
                </a:ext>
              </a:extLst>
            </p:cNvPr>
            <p:cNvGrpSpPr/>
            <p:nvPr/>
          </p:nvGrpSpPr>
          <p:grpSpPr>
            <a:xfrm>
              <a:off x="5508104" y="620689"/>
              <a:ext cx="2660102" cy="1394677"/>
              <a:chOff x="5508104" y="620689"/>
              <a:chExt cx="2660102" cy="1394677"/>
            </a:xfrm>
          </p:grpSpPr>
          <p:pic>
            <p:nvPicPr>
              <p:cNvPr id="10" name="Picture 1" descr="22_John_Baptist_Prison_JPEG_1024.jpg">
                <a:extLst>
                  <a:ext uri="{FF2B5EF4-FFF2-40B4-BE49-F238E27FC236}">
                    <a16:creationId xmlns:a16="http://schemas.microsoft.com/office/drawing/2014/main" id="{D50DDA6B-FF00-61DC-B4E7-409F685BD311}"/>
                  </a:ext>
                </a:extLst>
              </p:cNvPr>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1" name="Rectangle 10">
                <a:extLst>
                  <a:ext uri="{FF2B5EF4-FFF2-40B4-BE49-F238E27FC236}">
                    <a16:creationId xmlns:a16="http://schemas.microsoft.com/office/drawing/2014/main" id="{562EF8A5-4E39-1398-2532-F2E5DE986AFC}"/>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ＭＳ Ｐゴシック" charset="0"/>
                </a:endParaRPr>
              </a:p>
            </p:txBody>
          </p:sp>
        </p:grpSp>
        <p:sp>
          <p:nvSpPr>
            <p:cNvPr id="9" name="TextBox 8">
              <a:extLst>
                <a:ext uri="{FF2B5EF4-FFF2-40B4-BE49-F238E27FC236}">
                  <a16:creationId xmlns:a16="http://schemas.microsoft.com/office/drawing/2014/main" id="{AF8213A4-3FA6-AC9E-397B-0DB112113B29}"/>
                </a:ext>
              </a:extLst>
            </p:cNvPr>
            <p:cNvSpPr txBox="1"/>
            <p:nvPr/>
          </p:nvSpPr>
          <p:spPr>
            <a:xfrm>
              <a:off x="6804248" y="648153"/>
              <a:ext cx="2160752" cy="1366528"/>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6562437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39C937-38C2-4599-9FCB-A32A4E66F2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7" name="Down Arrow 6">
            <a:extLst>
              <a:ext uri="{FF2B5EF4-FFF2-40B4-BE49-F238E27FC236}">
                <a16:creationId xmlns:a16="http://schemas.microsoft.com/office/drawing/2014/main" id="{CE6927C0-3892-BBF0-E85C-3B405C2AB1D4}"/>
              </a:ext>
            </a:extLst>
          </p:cNvPr>
          <p:cNvSpPr/>
          <p:nvPr/>
        </p:nvSpPr>
        <p:spPr>
          <a:xfrm>
            <a:off x="-148856" y="3286853"/>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sz="5400" b="1" kern="0" dirty="0">
                <a:solidFill>
                  <a:srgbClr val="FFFFFF"/>
                </a:solidFill>
                <a:effectLst>
                  <a:glow rad="228600">
                    <a:srgbClr val="000000"/>
                  </a:glow>
                </a:effectLst>
                <a:latin typeface="Arial"/>
                <a:cs typeface="Arial"/>
              </a:rPr>
              <a:t>The Authentication</a:t>
            </a:r>
          </a:p>
          <a:p>
            <a:pPr defTabSz="914400"/>
            <a:r>
              <a:rPr lang="en-US" sz="5400" b="1" kern="0" dirty="0">
                <a:solidFill>
                  <a:srgbClr val="FFFFFF"/>
                </a:solidFill>
                <a:effectLst>
                  <a:glow rad="228600">
                    <a:srgbClr val="000000"/>
                  </a:glow>
                </a:effectLst>
                <a:latin typeface="Arial"/>
                <a:cs typeface="Arial"/>
              </a:rPr>
              <a:t>of the King</a:t>
            </a:r>
            <a:endParaRPr lang="en-US" sz="6000"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28-59</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555672" y="3472622"/>
            <a:ext cx="3495333" cy="1988685"/>
          </a:xfrm>
          <a:prstGeom prst="rect">
            <a:avLst/>
          </a:prstGeom>
          <a:noFill/>
          <a:ln w="9525">
            <a:noFill/>
            <a:miter lim="800000"/>
            <a:headEnd/>
            <a:tailEnd/>
          </a:ln>
          <a:effectLst/>
        </p:spPr>
        <p:txBody>
          <a:bodyPr anchor="ctr"/>
          <a:lstStyle/>
          <a:p>
            <a:pPr algn="ctr" defTabSz="914400"/>
            <a:r>
              <a:rPr lang="en-US" sz="3200" b="1" kern="0" dirty="0">
                <a:solidFill>
                  <a:srgbClr val="FFFFFF"/>
                </a:solidFill>
                <a:effectLst>
                  <a:glow rad="228600">
                    <a:srgbClr val="000000"/>
                  </a:glow>
                </a:effectLst>
                <a:latin typeface="Arial"/>
                <a:cs typeface="Arial"/>
              </a:rPr>
              <a:t>The </a:t>
            </a:r>
            <a:r>
              <a:rPr lang="en-US" sz="3200" b="1" kern="0" dirty="0">
                <a:solidFill>
                  <a:srgbClr val="FFFF00"/>
                </a:solidFill>
                <a:effectLst>
                  <a:glow rad="228600">
                    <a:srgbClr val="000000"/>
                  </a:glow>
                </a:effectLst>
                <a:latin typeface="Arial"/>
                <a:cs typeface="Arial"/>
              </a:rPr>
              <a:t>Acceptance</a:t>
            </a:r>
            <a:r>
              <a:rPr lang="en-US" sz="3200" b="1" kern="0" dirty="0">
                <a:solidFill>
                  <a:srgbClr val="FFFFFF"/>
                </a:solidFill>
                <a:effectLst>
                  <a:glow rad="228600">
                    <a:srgbClr val="000000"/>
                  </a:glow>
                </a:effectLst>
                <a:latin typeface="Arial"/>
                <a:cs typeface="Arial"/>
              </a:rPr>
              <a:t> </a:t>
            </a:r>
          </a:p>
          <a:p>
            <a:pPr algn="ctr" defTabSz="914400"/>
            <a:r>
              <a:rPr lang="en-US" sz="3200" b="1" kern="0" dirty="0">
                <a:solidFill>
                  <a:srgbClr val="FFFFFF"/>
                </a:solidFill>
                <a:effectLst>
                  <a:glow rad="228600">
                    <a:srgbClr val="000000"/>
                  </a:glow>
                </a:effectLst>
                <a:latin typeface="Arial"/>
                <a:cs typeface="Arial"/>
              </a:rPr>
              <a:t>of His Person</a:t>
            </a:r>
          </a:p>
          <a:p>
            <a:pPr algn="ctr" defTabSz="914400"/>
            <a:r>
              <a:rPr lang="en-US" sz="3600" b="1" kern="0" dirty="0">
                <a:solidFill>
                  <a:srgbClr val="FFFFFF"/>
                </a:solidFill>
                <a:effectLst>
                  <a:glow rad="228600">
                    <a:srgbClr val="000000"/>
                  </a:glow>
                </a:effectLst>
                <a:latin typeface="Arial"/>
                <a:cs typeface="Arial"/>
              </a:rPr>
              <a:t>§§ 28-36</a:t>
            </a:r>
          </a:p>
        </p:txBody>
      </p:sp>
    </p:spTree>
    <p:extLst>
      <p:ext uri="{BB962C8B-B14F-4D97-AF65-F5344CB8AC3E}">
        <p14:creationId xmlns:p14="http://schemas.microsoft.com/office/powerpoint/2010/main" val="140149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99CF1A-62C8-43DD-976F-A234475F69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sz="5400" b="1" kern="0" dirty="0">
                <a:solidFill>
                  <a:srgbClr val="FFFFFF"/>
                </a:solidFill>
                <a:effectLst>
                  <a:glow rad="228600">
                    <a:srgbClr val="000000"/>
                  </a:glow>
                </a:effectLst>
                <a:latin typeface="Arial"/>
                <a:cs typeface="Arial"/>
              </a:rPr>
              <a:t>The Acceptance </a:t>
            </a:r>
          </a:p>
          <a:p>
            <a:pPr defTabSz="914400"/>
            <a:r>
              <a:rPr lang="en-US" sz="5400" b="1" kern="0" dirty="0">
                <a:solidFill>
                  <a:srgbClr val="FFFFFF"/>
                </a:solidFill>
                <a:effectLst>
                  <a:glow rad="228600">
                    <a:srgbClr val="000000"/>
                  </a:glow>
                </a:effectLst>
                <a:latin typeface="Arial"/>
                <a:cs typeface="Arial"/>
              </a:rPr>
              <a:t>of His Person</a:t>
            </a:r>
            <a:endParaRPr lang="en-US" sz="6000"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28-36</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621147"/>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is initially accepted in Judea, Samaria, and Galilee by His new disciples and by the multitudes</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12332828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89" y="26266"/>
            <a:ext cx="9145117" cy="6859118"/>
          </a:xfrm>
          <a:prstGeom prst="rect">
            <a:avLst/>
          </a:prstGeom>
          <a:ln w="12700">
            <a:miter lim="400000"/>
          </a:ln>
        </p:spPr>
      </p:pic>
      <p:sp>
        <p:nvSpPr>
          <p:cNvPr id="221" name="Shape 221"/>
          <p:cNvSpPr>
            <a:spLocks noGrp="1"/>
          </p:cNvSpPr>
          <p:nvPr>
            <p:ph type="title"/>
          </p:nvPr>
        </p:nvSpPr>
        <p:spPr>
          <a:xfrm>
            <a:off x="1" y="-3140"/>
            <a:ext cx="5724128" cy="623828"/>
          </a:xfrm>
          <a:prstGeom prst="rect">
            <a:avLst/>
          </a:prstGeom>
        </p:spPr>
        <p:txBody>
          <a:bodyPr lIns="32782" tIns="32782" rIns="32782" bIns="32782">
            <a:normAutofit/>
          </a:bodyPr>
          <a:lstStyle>
            <a:lvl1pPr defTabSz="314884">
              <a:defRPr sz="3100" b="1">
                <a:latin typeface="Times New Roman"/>
                <a:ea typeface="Times New Roman"/>
                <a:cs typeface="Times New Roman"/>
                <a:sym typeface="Times New Roman"/>
              </a:defRPr>
            </a:lvl1pPr>
          </a:lstStyle>
          <a:p>
            <a:r>
              <a:rPr lang="en-US" sz="2400" dirty="0">
                <a:latin typeface="Arial"/>
                <a:cs typeface="Arial"/>
              </a:rPr>
              <a:t>Used with Permission</a:t>
            </a:r>
            <a:endParaRPr sz="2400" dirty="0">
              <a:latin typeface="Arial"/>
              <a:cs typeface="Arial"/>
            </a:endParaRPr>
          </a:p>
        </p:txBody>
      </p:sp>
      <p:sp>
        <p:nvSpPr>
          <p:cNvPr id="222" name="Shape 222"/>
          <p:cNvSpPr/>
          <p:nvPr/>
        </p:nvSpPr>
        <p:spPr>
          <a:xfrm>
            <a:off x="395539" y="2448490"/>
            <a:ext cx="4968552" cy="692207"/>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576" tIns="45576" rIns="45576" bIns="45576">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51"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576" tIns="45576" rIns="45576" bIns="45576"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71" y="3148453"/>
            <a:ext cx="4940737" cy="109231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576" tIns="45576" rIns="45576" bIns="45576">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29"/>
            <a:ext cx="4881784" cy="89226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576" tIns="45576" rIns="45576" bIns="45576">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91"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782" tIns="32782" rIns="32782" bIns="32782" anchor="ctr">
            <a:normAutofit/>
          </a:bodyPr>
          <a:lstStyle/>
          <a:p>
            <a:pPr marL="0" marR="0" lvl="0" indent="0" algn="ctr" defTabSz="313892"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313892"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47"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576" tIns="45576" rIns="45576" bIns="45576"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43"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576" tIns="45576" rIns="45576" bIns="45576"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39"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576" tIns="45576" rIns="45576" bIns="45576"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396293439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5D0A14-0E61-449C-89EB-E9F99EC9AB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9. The Acceptance in Galilee</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36</a:t>
            </a:r>
          </a:p>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John 4:43-45</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218688"/>
            <a:ext cx="9144000" cy="3346704"/>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Galileans welcome and honor Jesus as a Galilean after His Jerusalem Passover miracles, but He predicts their future rejection</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238461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7E23BE-62C1-46C3-A6FD-FA0BC4D06D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1. The Belief of the First Disciples</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28</a:t>
            </a:r>
          </a:p>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John 1:35-51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62387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Simon Peter, Andrew, John, and Nathaniel confess faith in Christ's person, work, and office as Messiah of Israel</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772697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bwMode="auto">
          <a:xfrm>
            <a:off x="-76200" y="-76200"/>
            <a:ext cx="9296400" cy="7010400"/>
          </a:xfrm>
          <a:prstGeom prst="rect">
            <a:avLst/>
          </a:prstGeom>
          <a:gradFill flip="none" rotWithShape="1">
            <a:gsLst>
              <a:gs pos="0">
                <a:schemeClr val="accent1">
                  <a:lumMod val="5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893" name="Text Box 4"/>
          <p:cNvSpPr txBox="1">
            <a:spLocks noChangeArrowheads="1"/>
          </p:cNvSpPr>
          <p:nvPr/>
        </p:nvSpPr>
        <p:spPr bwMode="auto">
          <a:xfrm>
            <a:off x="8655050" y="762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55</a:t>
            </a:r>
          </a:p>
        </p:txBody>
      </p:sp>
      <p:pic>
        <p:nvPicPr>
          <p:cNvPr id="165894"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5" name="Title 3"/>
          <p:cNvSpPr>
            <a:spLocks noGrp="1"/>
          </p:cNvSpPr>
          <p:nvPr>
            <p:ph type="title" idx="4294967295"/>
          </p:nvPr>
        </p:nvSpPr>
        <p:spPr>
          <a:xfrm>
            <a:off x="228600" y="76200"/>
            <a:ext cx="8458200" cy="609600"/>
          </a:xfrm>
          <a:solidFill>
            <a:srgbClr val="000090"/>
          </a:solidFill>
        </p:spPr>
        <p:txBody>
          <a:bodyPr/>
          <a:lstStyle/>
          <a:p>
            <a:pPr algn="ctr" eaLnBrk="1" hangingPunct="1"/>
            <a:r>
              <a:rPr lang="en-US" sz="3600" b="1" i="0" dirty="0">
                <a:solidFill>
                  <a:srgbClr val="FFFFFF"/>
                </a:solidFill>
                <a:latin typeface="Arial" charset="0"/>
                <a:cs typeface="Arial" charset="0"/>
              </a:rPr>
              <a:t>Great Periods in the Life of Christ</a:t>
            </a:r>
          </a:p>
        </p:txBody>
      </p:sp>
      <p:sp>
        <p:nvSpPr>
          <p:cNvPr id="165896" name="Text Box 11"/>
          <p:cNvSpPr txBox="1">
            <a:spLocks noChangeArrowheads="1"/>
          </p:cNvSpPr>
          <p:nvPr/>
        </p:nvSpPr>
        <p:spPr bwMode="auto">
          <a:xfrm>
            <a:off x="0" y="6553200"/>
            <a:ext cx="9069388"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Walk Thru the New Testament </a:t>
            </a: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seminar (used with permission)</a:t>
            </a:r>
          </a:p>
        </p:txBody>
      </p:sp>
      <p:grpSp>
        <p:nvGrpSpPr>
          <p:cNvPr id="165897" name="Group 3"/>
          <p:cNvGrpSpPr>
            <a:grpSpLocks/>
          </p:cNvGrpSpPr>
          <p:nvPr/>
        </p:nvGrpSpPr>
        <p:grpSpPr bwMode="auto">
          <a:xfrm>
            <a:off x="381000" y="5334000"/>
            <a:ext cx="182880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Preparation</a:t>
              </a:r>
            </a:p>
          </p:txBody>
        </p:sp>
      </p:grpSp>
      <p:grpSp>
        <p:nvGrpSpPr>
          <p:cNvPr id="165898" name="Group 9"/>
          <p:cNvGrpSpPr>
            <a:grpSpLocks/>
          </p:cNvGrpSpPr>
          <p:nvPr/>
        </p:nvGrpSpPr>
        <p:grpSpPr bwMode="auto">
          <a:xfrm>
            <a:off x="838200" y="4800600"/>
            <a:ext cx="182880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Opening Events</a:t>
              </a:r>
            </a:p>
          </p:txBody>
        </p:sp>
      </p:grpSp>
      <p:grpSp>
        <p:nvGrpSpPr>
          <p:cNvPr id="165899" name="Group 19"/>
          <p:cNvGrpSpPr>
            <a:grpSpLocks/>
          </p:cNvGrpSpPr>
          <p:nvPr/>
        </p:nvGrpSpPr>
        <p:grpSpPr bwMode="auto">
          <a:xfrm>
            <a:off x="2667000" y="2209800"/>
            <a:ext cx="3657600"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Climactic Galilean</a:t>
              </a:r>
            </a:p>
          </p:txBody>
        </p:sp>
      </p:grpSp>
      <p:grpSp>
        <p:nvGrpSpPr>
          <p:cNvPr id="165900" name="Group 8"/>
          <p:cNvGrpSpPr>
            <a:grpSpLocks/>
          </p:cNvGrpSpPr>
          <p:nvPr/>
        </p:nvGrpSpPr>
        <p:grpSpPr bwMode="auto">
          <a:xfrm>
            <a:off x="2209800" y="3124200"/>
            <a:ext cx="182880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Early Samaritan</a:t>
              </a:r>
            </a:p>
          </p:txBody>
        </p:sp>
      </p:grpSp>
      <p:grpSp>
        <p:nvGrpSpPr>
          <p:cNvPr id="165901" name="Group 20"/>
          <p:cNvGrpSpPr>
            <a:grpSpLocks/>
          </p:cNvGrpSpPr>
          <p:nvPr/>
        </p:nvGrpSpPr>
        <p:grpSpPr bwMode="auto">
          <a:xfrm>
            <a:off x="1295400" y="4267200"/>
            <a:ext cx="182880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Early Perean</a:t>
              </a:r>
            </a:p>
          </p:txBody>
        </p:sp>
      </p:grpSp>
      <p:grpSp>
        <p:nvGrpSpPr>
          <p:cNvPr id="165902" name="Group 23"/>
          <p:cNvGrpSpPr>
            <a:grpSpLocks/>
          </p:cNvGrpSpPr>
          <p:nvPr/>
        </p:nvGrpSpPr>
        <p:grpSpPr bwMode="auto">
          <a:xfrm>
            <a:off x="1752600" y="3733800"/>
            <a:ext cx="182880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Early Judean</a:t>
              </a:r>
            </a:p>
          </p:txBody>
        </p:sp>
      </p:grpSp>
      <p:grpSp>
        <p:nvGrpSpPr>
          <p:cNvPr id="165903" name="Group 26"/>
          <p:cNvGrpSpPr>
            <a:grpSpLocks/>
          </p:cNvGrpSpPr>
          <p:nvPr/>
        </p:nvGrpSpPr>
        <p:grpSpPr bwMode="auto">
          <a:xfrm>
            <a:off x="6781800" y="5334000"/>
            <a:ext cx="182880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Confirmation</a:t>
              </a:r>
            </a:p>
          </p:txBody>
        </p:sp>
      </p:grpSp>
      <p:grpSp>
        <p:nvGrpSpPr>
          <p:cNvPr id="165904" name="Group 29"/>
          <p:cNvGrpSpPr>
            <a:grpSpLocks/>
          </p:cNvGrpSpPr>
          <p:nvPr/>
        </p:nvGrpSpPr>
        <p:grpSpPr bwMode="auto">
          <a:xfrm>
            <a:off x="6324600" y="4800600"/>
            <a:ext cx="1828800" cy="457200"/>
            <a:chOff x="381000" y="5334000"/>
            <a:chExt cx="1828800" cy="457200"/>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918"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Closing Events</a:t>
              </a:r>
            </a:p>
          </p:txBody>
        </p:sp>
      </p:grpSp>
      <p:grpSp>
        <p:nvGrpSpPr>
          <p:cNvPr id="165905" name="Group 7"/>
          <p:cNvGrpSpPr>
            <a:grpSpLocks/>
          </p:cNvGrpSpPr>
          <p:nvPr/>
        </p:nvGrpSpPr>
        <p:grpSpPr bwMode="auto">
          <a:xfrm>
            <a:off x="4953000" y="3200400"/>
            <a:ext cx="182880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Later Samaritan</a:t>
              </a:r>
            </a:p>
          </p:txBody>
        </p:sp>
      </p:grpSp>
      <p:grpSp>
        <p:nvGrpSpPr>
          <p:cNvPr id="165906" name="Group 34"/>
          <p:cNvGrpSpPr>
            <a:grpSpLocks/>
          </p:cNvGrpSpPr>
          <p:nvPr/>
        </p:nvGrpSpPr>
        <p:grpSpPr bwMode="auto">
          <a:xfrm>
            <a:off x="5867400" y="4267200"/>
            <a:ext cx="182880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Later Perean</a:t>
              </a:r>
            </a:p>
          </p:txBody>
        </p:sp>
      </p:grpSp>
      <p:grpSp>
        <p:nvGrpSpPr>
          <p:cNvPr id="165907" name="Group 37"/>
          <p:cNvGrpSpPr>
            <a:grpSpLocks/>
          </p:cNvGrpSpPr>
          <p:nvPr/>
        </p:nvGrpSpPr>
        <p:grpSpPr bwMode="auto">
          <a:xfrm>
            <a:off x="5410200" y="3733800"/>
            <a:ext cx="182880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Later Judean</a:t>
              </a: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910" name="Text Box 11"/>
            <p:cNvSpPr txBox="1">
              <a:spLocks noChangeArrowheads="1"/>
            </p:cNvSpPr>
            <p:nvPr/>
          </p:nvSpPr>
          <p:spPr bwMode="auto">
            <a:xfrm>
              <a:off x="2667000" y="2419352"/>
              <a:ext cx="3657600" cy="338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“The Son of Man… came to minister and to give his life a ransom for many” (Mark 10:45)</a:t>
              </a:r>
            </a:p>
          </p:txBody>
        </p:sp>
      </p:grpSp>
    </p:spTree>
    <p:extLst>
      <p:ext uri="{BB962C8B-B14F-4D97-AF65-F5344CB8AC3E}">
        <p14:creationId xmlns:p14="http://schemas.microsoft.com/office/powerpoint/2010/main" val="76907680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26988"/>
            <a:ext cx="9296400" cy="6858000"/>
          </a:xfrm>
          <a:solidFill>
            <a:srgbClr val="000000"/>
          </a:solidFill>
          <a:ln>
            <a:noFill/>
          </a:ln>
          <a:effectLst/>
          <a:extLst>
            <a:ext uri="{909E8E84-426E-40dd-AFC4-6F175D3DCCD1}">
              <a14:hiddenFill xmlns:a14="http://schemas.microsoft.com/office/drawing/2010/main" xmlns="">
                <a:solidFill>
                  <a:srgbClr val="FFFFFF"/>
                </a:solidFill>
              </a14:hiddenFill>
            </a:ext>
          </a:extLst>
        </p:spPr>
      </p:pic>
      <p:sp>
        <p:nvSpPr>
          <p:cNvPr id="134147" name="Text Box 3"/>
          <p:cNvSpPr txBox="1">
            <a:spLocks noChangeArrowheads="1"/>
          </p:cNvSpPr>
          <p:nvPr/>
        </p:nvSpPr>
        <p:spPr bwMode="auto">
          <a:xfrm>
            <a:off x="5586413" y="2635250"/>
            <a:ext cx="300037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0514"/>
                </a:solidFill>
                <a:effectLst/>
                <a:uLnTx/>
                <a:uFillTx/>
                <a:latin typeface="Arial" charset="0"/>
                <a:ea typeface="ＭＳ Ｐゴシック" charset="0"/>
                <a:cs typeface="Arial" charset="0"/>
              </a:rPr>
              <a:t>Decapolis</a:t>
            </a:r>
          </a:p>
        </p:txBody>
      </p:sp>
      <p:sp>
        <p:nvSpPr>
          <p:cNvPr id="134148" name="Rectangle 4"/>
          <p:cNvSpPr>
            <a:spLocks noGrp="1" noChangeArrowheads="1"/>
          </p:cNvSpPr>
          <p:nvPr>
            <p:ph type="title"/>
          </p:nvPr>
        </p:nvSpPr>
        <p:spPr>
          <a:xfrm>
            <a:off x="228600" y="228600"/>
            <a:ext cx="3352800" cy="1752600"/>
          </a:xfrm>
          <a:solidFill>
            <a:schemeClr val="bg1"/>
          </a:solidFill>
          <a:ln>
            <a:solidFill>
              <a:schemeClr val="bg2"/>
            </a:solidFill>
          </a:ln>
        </p:spPr>
        <p:txBody>
          <a:bodyPr/>
          <a:lstStyle/>
          <a:p>
            <a:pPr eaLnBrk="1" hangingPunct="1">
              <a:defRPr/>
            </a:pPr>
            <a:r>
              <a:rPr lang="en-US" sz="4000" dirty="0">
                <a:ea typeface="ＭＳ Ｐゴシック" charset="0"/>
              </a:rPr>
              <a:t>Regions of Israel (NT)</a:t>
            </a:r>
          </a:p>
        </p:txBody>
      </p:sp>
      <p:sp>
        <p:nvSpPr>
          <p:cNvPr id="134149" name="Text Box 5"/>
          <p:cNvSpPr txBox="1">
            <a:spLocks noChangeArrowheads="1"/>
          </p:cNvSpPr>
          <p:nvPr/>
        </p:nvSpPr>
        <p:spPr bwMode="auto">
          <a:xfrm>
            <a:off x="3132138" y="4419600"/>
            <a:ext cx="211772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0514"/>
                </a:solidFill>
                <a:effectLst/>
                <a:uLnTx/>
                <a:uFillTx/>
                <a:latin typeface="Arial" charset="0"/>
                <a:ea typeface="ＭＳ Ｐゴシック" charset="0"/>
                <a:cs typeface="Arial" charset="0"/>
              </a:rPr>
              <a:t>Judea</a:t>
            </a:r>
          </a:p>
        </p:txBody>
      </p:sp>
      <p:sp>
        <p:nvSpPr>
          <p:cNvPr id="134150" name="Text Box 6"/>
          <p:cNvSpPr txBox="1">
            <a:spLocks noChangeArrowheads="1"/>
          </p:cNvSpPr>
          <p:nvPr/>
        </p:nvSpPr>
        <p:spPr bwMode="auto">
          <a:xfrm>
            <a:off x="3589338" y="2438400"/>
            <a:ext cx="2117725" cy="119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0514"/>
                </a:solidFill>
                <a:effectLst/>
                <a:uLnTx/>
                <a:uFillTx/>
                <a:latin typeface="Arial" charset="0"/>
                <a:ea typeface="ＭＳ Ｐゴシック" charset="0"/>
                <a:cs typeface="Arial" charset="0"/>
              </a:rPr>
              <a:t>Some Area</a:t>
            </a:r>
          </a:p>
        </p:txBody>
      </p:sp>
      <p:sp>
        <p:nvSpPr>
          <p:cNvPr id="134151" name="Text Box 7"/>
          <p:cNvSpPr txBox="1">
            <a:spLocks noChangeArrowheads="1"/>
          </p:cNvSpPr>
          <p:nvPr/>
        </p:nvSpPr>
        <p:spPr bwMode="auto">
          <a:xfrm>
            <a:off x="4122738" y="1066800"/>
            <a:ext cx="211772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0514"/>
                </a:solidFill>
                <a:effectLst/>
                <a:uLnTx/>
                <a:uFillTx/>
                <a:latin typeface="Arial" charset="0"/>
                <a:ea typeface="ＭＳ Ｐゴシック" charset="0"/>
                <a:cs typeface="Arial" charset="0"/>
              </a:rPr>
              <a:t>Galilee</a:t>
            </a:r>
          </a:p>
        </p:txBody>
      </p:sp>
      <p:sp>
        <p:nvSpPr>
          <p:cNvPr id="134152" name="Text Box 8"/>
          <p:cNvSpPr txBox="1">
            <a:spLocks noChangeArrowheads="1"/>
          </p:cNvSpPr>
          <p:nvPr/>
        </p:nvSpPr>
        <p:spPr bwMode="auto">
          <a:xfrm>
            <a:off x="5951538" y="806450"/>
            <a:ext cx="211772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0514"/>
                </a:solidFill>
                <a:effectLst/>
                <a:uLnTx/>
                <a:uFillTx/>
                <a:latin typeface="Arial" charset="0"/>
                <a:ea typeface="ＭＳ Ｐゴシック" charset="0"/>
                <a:cs typeface="Arial" charset="0"/>
              </a:rPr>
              <a:t>Batanea</a:t>
            </a:r>
          </a:p>
        </p:txBody>
      </p:sp>
      <p:sp>
        <p:nvSpPr>
          <p:cNvPr id="134153" name="Text Box 9"/>
          <p:cNvSpPr txBox="1">
            <a:spLocks noChangeArrowheads="1"/>
          </p:cNvSpPr>
          <p:nvPr/>
        </p:nvSpPr>
        <p:spPr bwMode="auto">
          <a:xfrm>
            <a:off x="5600700" y="3657600"/>
            <a:ext cx="16764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0514"/>
                </a:solidFill>
                <a:effectLst/>
                <a:uLnTx/>
                <a:uFillTx/>
                <a:latin typeface="Arial" charset="0"/>
                <a:ea typeface="ＭＳ Ｐゴシック" charset="0"/>
                <a:cs typeface="Arial" charset="0"/>
              </a:rPr>
              <a:t>Perea</a:t>
            </a:r>
          </a:p>
        </p:txBody>
      </p:sp>
      <p:sp>
        <p:nvSpPr>
          <p:cNvPr id="134154" name="Text Box 10"/>
          <p:cNvSpPr txBox="1">
            <a:spLocks noChangeArrowheads="1"/>
          </p:cNvSpPr>
          <p:nvPr/>
        </p:nvSpPr>
        <p:spPr bwMode="auto">
          <a:xfrm>
            <a:off x="5529263" y="6292850"/>
            <a:ext cx="273367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0514"/>
                </a:solidFill>
                <a:effectLst/>
                <a:uLnTx/>
                <a:uFillTx/>
                <a:latin typeface="Arial" charset="0"/>
                <a:ea typeface="ＭＳ Ｐゴシック" charset="0"/>
                <a:cs typeface="Arial" charset="0"/>
              </a:rPr>
              <a:t>Arabia</a:t>
            </a:r>
          </a:p>
        </p:txBody>
      </p:sp>
      <p:sp>
        <p:nvSpPr>
          <p:cNvPr id="134155" name="Text Box 11"/>
          <p:cNvSpPr txBox="1">
            <a:spLocks noChangeArrowheads="1"/>
          </p:cNvSpPr>
          <p:nvPr/>
        </p:nvSpPr>
        <p:spPr bwMode="auto">
          <a:xfrm>
            <a:off x="3817938" y="2406650"/>
            <a:ext cx="211772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0514"/>
                </a:solidFill>
                <a:effectLst/>
                <a:uLnTx/>
                <a:uFillTx/>
                <a:latin typeface="Arial" charset="0"/>
                <a:ea typeface="ＭＳ Ｐゴシック" charset="0"/>
                <a:cs typeface="Arial" charset="0"/>
              </a:rPr>
              <a:t>Samaria</a:t>
            </a:r>
          </a:p>
        </p:txBody>
      </p:sp>
      <p:sp>
        <p:nvSpPr>
          <p:cNvPr id="134156" name="Text Box 12"/>
          <p:cNvSpPr txBox="1">
            <a:spLocks noChangeArrowheads="1"/>
          </p:cNvSpPr>
          <p:nvPr/>
        </p:nvSpPr>
        <p:spPr bwMode="auto">
          <a:xfrm>
            <a:off x="2024063" y="6096000"/>
            <a:ext cx="273367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0514"/>
                </a:solidFill>
                <a:effectLst/>
                <a:uLnTx/>
                <a:uFillTx/>
                <a:latin typeface="Arial" charset="0"/>
                <a:ea typeface="ＭＳ Ｐゴシック" charset="0"/>
                <a:cs typeface="Arial" charset="0"/>
              </a:rPr>
              <a:t>Idumea</a:t>
            </a:r>
          </a:p>
        </p:txBody>
      </p:sp>
      <p:sp>
        <p:nvSpPr>
          <p:cNvPr id="14"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a:ea typeface="ＭＳ Ｐゴシック"/>
                <a:cs typeface="Arial"/>
              </a:rPr>
              <a:t>10</a:t>
            </a:r>
          </a:p>
        </p:txBody>
      </p:sp>
    </p:spTree>
    <p:extLst>
      <p:ext uri="{BB962C8B-B14F-4D97-AF65-F5344CB8AC3E}">
        <p14:creationId xmlns:p14="http://schemas.microsoft.com/office/powerpoint/2010/main" val="34249910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4148"/>
                                        </p:tgtEl>
                                        <p:attrNameLst>
                                          <p:attrName>style.visibility</p:attrName>
                                        </p:attrNameLst>
                                      </p:cBhvr>
                                      <p:to>
                                        <p:strVal val="visible"/>
                                      </p:to>
                                    </p:set>
                                    <p:animEffect transition="in" filter="fade">
                                      <p:cBhvr>
                                        <p:cTn id="7" dur="2000"/>
                                        <p:tgtEl>
                                          <p:spTgt spid="1341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4149"/>
                                        </p:tgtEl>
                                        <p:attrNameLst>
                                          <p:attrName>style.visibility</p:attrName>
                                        </p:attrNameLst>
                                      </p:cBhvr>
                                      <p:to>
                                        <p:strVal val="visible"/>
                                      </p:to>
                                    </p:set>
                                    <p:animEffect transition="in" filter="randombar(horizontal)">
                                      <p:cBhvr>
                                        <p:cTn id="12" dur="500"/>
                                        <p:tgtEl>
                                          <p:spTgt spid="13414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134151"/>
                                        </p:tgtEl>
                                        <p:attrNameLst>
                                          <p:attrName>style.visibility</p:attrName>
                                        </p:attrNameLst>
                                      </p:cBhvr>
                                      <p:to>
                                        <p:strVal val="visible"/>
                                      </p:to>
                                    </p:set>
                                    <p:anim calcmode="lin" valueType="num">
                                      <p:cBhvr>
                                        <p:cTn id="17" dur="500" fill="hold"/>
                                        <p:tgtEl>
                                          <p:spTgt spid="134151"/>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134151"/>
                                        </p:tgtEl>
                                        <p:attrNameLst>
                                          <p:attrName>ppt_y</p:attrName>
                                        </p:attrNameLst>
                                      </p:cBhvr>
                                      <p:tavLst>
                                        <p:tav tm="0">
                                          <p:val>
                                            <p:strVal val="#ppt_y"/>
                                          </p:val>
                                        </p:tav>
                                        <p:tav tm="100000">
                                          <p:val>
                                            <p:strVal val="#ppt_y"/>
                                          </p:val>
                                        </p:tav>
                                      </p:tavLst>
                                    </p:anim>
                                    <p:anim calcmode="lin" valueType="num">
                                      <p:cBhvr>
                                        <p:cTn id="19" dur="500" fill="hold"/>
                                        <p:tgtEl>
                                          <p:spTgt spid="134151"/>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134151"/>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13415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1" presetClass="entr" presetSubtype="0" fill="hold" grpId="1" nodeType="clickEffect">
                                  <p:stCondLst>
                                    <p:cond delay="0"/>
                                  </p:stCondLst>
                                  <p:childTnLst>
                                    <p:set>
                                      <p:cBhvr>
                                        <p:cTn id="25" dur="1" fill="hold">
                                          <p:stCondLst>
                                            <p:cond delay="0"/>
                                          </p:stCondLst>
                                        </p:cTn>
                                        <p:tgtEl>
                                          <p:spTgt spid="134150"/>
                                        </p:tgtEl>
                                        <p:attrNameLst>
                                          <p:attrName>style.visibility</p:attrName>
                                        </p:attrNameLst>
                                      </p:cBhvr>
                                      <p:to>
                                        <p:strVal val="visible"/>
                                      </p:to>
                                    </p:set>
                                    <p:animEffect transition="in" filter="fade">
                                      <p:cBhvr>
                                        <p:cTn id="26" dur="770" decel="100000"/>
                                        <p:tgtEl>
                                          <p:spTgt spid="134150"/>
                                        </p:tgtEl>
                                      </p:cBhvr>
                                    </p:animEffect>
                                    <p:animScale>
                                      <p:cBhvr>
                                        <p:cTn id="27" dur="770" decel="100000"/>
                                        <p:tgtEl>
                                          <p:spTgt spid="134150"/>
                                        </p:tgtEl>
                                      </p:cBhvr>
                                      <p:from x="10000" y="10000"/>
                                      <p:to x="200000" y="450000"/>
                                    </p:animScale>
                                    <p:animScale>
                                      <p:cBhvr>
                                        <p:cTn id="28" dur="1230" accel="100000" fill="hold">
                                          <p:stCondLst>
                                            <p:cond delay="770"/>
                                          </p:stCondLst>
                                        </p:cTn>
                                        <p:tgtEl>
                                          <p:spTgt spid="134150"/>
                                        </p:tgtEl>
                                      </p:cBhvr>
                                      <p:from x="200000" y="450000"/>
                                      <p:to x="100000" y="100000"/>
                                    </p:animScale>
                                    <p:set>
                                      <p:cBhvr>
                                        <p:cTn id="29" dur="770" fill="hold"/>
                                        <p:tgtEl>
                                          <p:spTgt spid="134150"/>
                                        </p:tgtEl>
                                        <p:attrNameLst>
                                          <p:attrName>ppt_x</p:attrName>
                                        </p:attrNameLst>
                                      </p:cBhvr>
                                      <p:to>
                                        <p:strVal val="(0.5)"/>
                                      </p:to>
                                    </p:set>
                                    <p:anim from="(0.5)" to="(#ppt_x)" calcmode="lin" valueType="num">
                                      <p:cBhvr>
                                        <p:cTn id="30" dur="1230" accel="100000" fill="hold">
                                          <p:stCondLst>
                                            <p:cond delay="770"/>
                                          </p:stCondLst>
                                        </p:cTn>
                                        <p:tgtEl>
                                          <p:spTgt spid="134150"/>
                                        </p:tgtEl>
                                        <p:attrNameLst>
                                          <p:attrName>ppt_x</p:attrName>
                                        </p:attrNameLst>
                                      </p:cBhvr>
                                    </p:anim>
                                    <p:set>
                                      <p:cBhvr>
                                        <p:cTn id="31" dur="770" fill="hold"/>
                                        <p:tgtEl>
                                          <p:spTgt spid="134150"/>
                                        </p:tgtEl>
                                        <p:attrNameLst>
                                          <p:attrName>ppt_y</p:attrName>
                                        </p:attrNameLst>
                                      </p:cBhvr>
                                      <p:to>
                                        <p:strVal val="(#ppt_y+0.4)"/>
                                      </p:to>
                                    </p:set>
                                    <p:anim from="(#ppt_y+0.4)" to="(#ppt_y)" calcmode="lin" valueType="num">
                                      <p:cBhvr>
                                        <p:cTn id="32" dur="1230" accel="100000" fill="hold">
                                          <p:stCondLst>
                                            <p:cond delay="770"/>
                                          </p:stCondLst>
                                        </p:cTn>
                                        <p:tgtEl>
                                          <p:spTgt spid="134150"/>
                                        </p:tgtEl>
                                        <p:attrNameLst>
                                          <p:attrName>ppt_y</p:attrName>
                                        </p:attrNameLst>
                                      </p:cBhvr>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0" presetClass="exit" presetSubtype="0" fill="hold" grpId="0" nodeType="clickEffect">
                                  <p:stCondLst>
                                    <p:cond delay="0"/>
                                  </p:stCondLst>
                                  <p:childTnLst>
                                    <p:animEffect transition="out" filter="wedge">
                                      <p:cBhvr>
                                        <p:cTn id="36" dur="2000"/>
                                        <p:tgtEl>
                                          <p:spTgt spid="134150"/>
                                        </p:tgtEl>
                                      </p:cBhvr>
                                    </p:animEffect>
                                    <p:set>
                                      <p:cBhvr>
                                        <p:cTn id="37" dur="1" fill="hold">
                                          <p:stCondLst>
                                            <p:cond delay="1999"/>
                                          </p:stCondLst>
                                        </p:cTn>
                                        <p:tgtEl>
                                          <p:spTgt spid="134150"/>
                                        </p:tgtEl>
                                        <p:attrNameLst>
                                          <p:attrName>style.visibility</p:attrName>
                                        </p:attrNameLst>
                                      </p:cBhvr>
                                      <p:to>
                                        <p:strVal val="hidden"/>
                                      </p:to>
                                    </p:set>
                                  </p:childTnLst>
                                </p:cTn>
                              </p:par>
                              <p:par>
                                <p:cTn id="38" presetID="20" presetClass="entr" presetSubtype="0" fill="hold" grpId="0" nodeType="withEffect">
                                  <p:stCondLst>
                                    <p:cond delay="0"/>
                                  </p:stCondLst>
                                  <p:childTnLst>
                                    <p:set>
                                      <p:cBhvr>
                                        <p:cTn id="39" dur="1" fill="hold">
                                          <p:stCondLst>
                                            <p:cond delay="0"/>
                                          </p:stCondLst>
                                        </p:cTn>
                                        <p:tgtEl>
                                          <p:spTgt spid="134155"/>
                                        </p:tgtEl>
                                        <p:attrNameLst>
                                          <p:attrName>style.visibility</p:attrName>
                                        </p:attrNameLst>
                                      </p:cBhvr>
                                      <p:to>
                                        <p:strVal val="visible"/>
                                      </p:to>
                                    </p:set>
                                    <p:animEffect transition="in" filter="wedge">
                                      <p:cBhvr>
                                        <p:cTn id="40" dur="2000"/>
                                        <p:tgtEl>
                                          <p:spTgt spid="134155"/>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34152"/>
                                        </p:tgtEl>
                                        <p:attrNameLst>
                                          <p:attrName>style.visibility</p:attrName>
                                        </p:attrNameLst>
                                      </p:cBhvr>
                                      <p:to>
                                        <p:strVal val="visible"/>
                                      </p:to>
                                    </p:set>
                                    <p:animEffect transition="in" filter="fade">
                                      <p:cBhvr>
                                        <p:cTn id="45" dur="2000"/>
                                        <p:tgtEl>
                                          <p:spTgt spid="134152"/>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5" presetClass="entr" presetSubtype="0" fill="hold" grpId="0" nodeType="clickEffect">
                                  <p:stCondLst>
                                    <p:cond delay="0"/>
                                  </p:stCondLst>
                                  <p:childTnLst>
                                    <p:set>
                                      <p:cBhvr>
                                        <p:cTn id="49" dur="1" fill="hold">
                                          <p:stCondLst>
                                            <p:cond delay="0"/>
                                          </p:stCondLst>
                                        </p:cTn>
                                        <p:tgtEl>
                                          <p:spTgt spid="134147"/>
                                        </p:tgtEl>
                                        <p:attrNameLst>
                                          <p:attrName>style.visibility</p:attrName>
                                        </p:attrNameLst>
                                      </p:cBhvr>
                                      <p:to>
                                        <p:strVal val="visible"/>
                                      </p:to>
                                    </p:set>
                                    <p:anim calcmode="lin" valueType="num">
                                      <p:cBhvr>
                                        <p:cTn id="50" dur="1000" fill="hold"/>
                                        <p:tgtEl>
                                          <p:spTgt spid="134147"/>
                                        </p:tgtEl>
                                        <p:attrNameLst>
                                          <p:attrName>ppt_w</p:attrName>
                                        </p:attrNameLst>
                                      </p:cBhvr>
                                      <p:tavLst>
                                        <p:tav tm="0">
                                          <p:val>
                                            <p:fltVal val="0"/>
                                          </p:val>
                                        </p:tav>
                                        <p:tav tm="100000">
                                          <p:val>
                                            <p:strVal val="#ppt_w"/>
                                          </p:val>
                                        </p:tav>
                                      </p:tavLst>
                                    </p:anim>
                                    <p:anim calcmode="lin" valueType="num">
                                      <p:cBhvr>
                                        <p:cTn id="51" dur="1000" fill="hold"/>
                                        <p:tgtEl>
                                          <p:spTgt spid="134147"/>
                                        </p:tgtEl>
                                        <p:attrNameLst>
                                          <p:attrName>ppt_h</p:attrName>
                                        </p:attrNameLst>
                                      </p:cBhvr>
                                      <p:tavLst>
                                        <p:tav tm="0">
                                          <p:val>
                                            <p:fltVal val="0"/>
                                          </p:val>
                                        </p:tav>
                                        <p:tav tm="100000">
                                          <p:val>
                                            <p:strVal val="#ppt_h"/>
                                          </p:val>
                                        </p:tav>
                                      </p:tavLst>
                                    </p:anim>
                                    <p:anim calcmode="lin" valueType="num">
                                      <p:cBhvr>
                                        <p:cTn id="52" dur="1000" fill="hold"/>
                                        <p:tgtEl>
                                          <p:spTgt spid="134147"/>
                                        </p:tgtEl>
                                        <p:attrNameLst>
                                          <p:attrName>ppt_x</p:attrName>
                                        </p:attrNameLst>
                                      </p:cBhvr>
                                      <p:tavLst>
                                        <p:tav tm="0" fmla="#ppt_x+(cos(-2*pi*(1-$))*-#ppt_x-sin(-2*pi*(1-$))*(1-#ppt_y))*(1-$)">
                                          <p:val>
                                            <p:fltVal val="0"/>
                                          </p:val>
                                        </p:tav>
                                        <p:tav tm="100000">
                                          <p:val>
                                            <p:fltVal val="1"/>
                                          </p:val>
                                        </p:tav>
                                      </p:tavLst>
                                    </p:anim>
                                    <p:anim calcmode="lin" valueType="num">
                                      <p:cBhvr>
                                        <p:cTn id="53" dur="1000" fill="hold"/>
                                        <p:tgtEl>
                                          <p:spTgt spid="13414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5" presetClass="entr" presetSubtype="0" fill="hold" grpId="0" nodeType="clickEffect">
                                  <p:stCondLst>
                                    <p:cond delay="0"/>
                                  </p:stCondLst>
                                  <p:childTnLst>
                                    <p:set>
                                      <p:cBhvr>
                                        <p:cTn id="57" dur="1" fill="hold">
                                          <p:stCondLst>
                                            <p:cond delay="0"/>
                                          </p:stCondLst>
                                        </p:cTn>
                                        <p:tgtEl>
                                          <p:spTgt spid="134153"/>
                                        </p:tgtEl>
                                        <p:attrNameLst>
                                          <p:attrName>style.visibility</p:attrName>
                                        </p:attrNameLst>
                                      </p:cBhvr>
                                      <p:to>
                                        <p:strVal val="visible"/>
                                      </p:to>
                                    </p:set>
                                    <p:anim calcmode="lin" valueType="num">
                                      <p:cBhvr>
                                        <p:cTn id="58" dur="1000" fill="hold"/>
                                        <p:tgtEl>
                                          <p:spTgt spid="134153"/>
                                        </p:tgtEl>
                                        <p:attrNameLst>
                                          <p:attrName>ppt_w</p:attrName>
                                        </p:attrNameLst>
                                      </p:cBhvr>
                                      <p:tavLst>
                                        <p:tav tm="0">
                                          <p:val>
                                            <p:fltVal val="0"/>
                                          </p:val>
                                        </p:tav>
                                        <p:tav tm="100000">
                                          <p:val>
                                            <p:strVal val="#ppt_w"/>
                                          </p:val>
                                        </p:tav>
                                      </p:tavLst>
                                    </p:anim>
                                    <p:anim calcmode="lin" valueType="num">
                                      <p:cBhvr>
                                        <p:cTn id="59" dur="1000" fill="hold"/>
                                        <p:tgtEl>
                                          <p:spTgt spid="134153"/>
                                        </p:tgtEl>
                                        <p:attrNameLst>
                                          <p:attrName>ppt_h</p:attrName>
                                        </p:attrNameLst>
                                      </p:cBhvr>
                                      <p:tavLst>
                                        <p:tav tm="0">
                                          <p:val>
                                            <p:fltVal val="0"/>
                                          </p:val>
                                        </p:tav>
                                        <p:tav tm="100000">
                                          <p:val>
                                            <p:strVal val="#ppt_h"/>
                                          </p:val>
                                        </p:tav>
                                      </p:tavLst>
                                    </p:anim>
                                    <p:anim calcmode="lin" valueType="num">
                                      <p:cBhvr>
                                        <p:cTn id="60" dur="1000" fill="hold"/>
                                        <p:tgtEl>
                                          <p:spTgt spid="134153"/>
                                        </p:tgtEl>
                                        <p:attrNameLst>
                                          <p:attrName>ppt_x</p:attrName>
                                        </p:attrNameLst>
                                      </p:cBhvr>
                                      <p:tavLst>
                                        <p:tav tm="0" fmla="#ppt_x+(cos(-2*pi*(1-$))*-#ppt_x-sin(-2*pi*(1-$))*(1-#ppt_y))*(1-$)">
                                          <p:val>
                                            <p:fltVal val="0"/>
                                          </p:val>
                                        </p:tav>
                                        <p:tav tm="100000">
                                          <p:val>
                                            <p:fltVal val="1"/>
                                          </p:val>
                                        </p:tav>
                                      </p:tavLst>
                                    </p:anim>
                                    <p:anim calcmode="lin" valueType="num">
                                      <p:cBhvr>
                                        <p:cTn id="61" dur="1000" fill="hold"/>
                                        <p:tgtEl>
                                          <p:spTgt spid="13415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15" presetClass="entr" presetSubtype="0" fill="hold" grpId="0" nodeType="clickEffect">
                                  <p:stCondLst>
                                    <p:cond delay="0"/>
                                  </p:stCondLst>
                                  <p:childTnLst>
                                    <p:set>
                                      <p:cBhvr>
                                        <p:cTn id="65" dur="1" fill="hold">
                                          <p:stCondLst>
                                            <p:cond delay="0"/>
                                          </p:stCondLst>
                                        </p:cTn>
                                        <p:tgtEl>
                                          <p:spTgt spid="134154"/>
                                        </p:tgtEl>
                                        <p:attrNameLst>
                                          <p:attrName>style.visibility</p:attrName>
                                        </p:attrNameLst>
                                      </p:cBhvr>
                                      <p:to>
                                        <p:strVal val="visible"/>
                                      </p:to>
                                    </p:set>
                                    <p:anim calcmode="lin" valueType="num">
                                      <p:cBhvr>
                                        <p:cTn id="66" dur="1000" fill="hold"/>
                                        <p:tgtEl>
                                          <p:spTgt spid="134154"/>
                                        </p:tgtEl>
                                        <p:attrNameLst>
                                          <p:attrName>ppt_w</p:attrName>
                                        </p:attrNameLst>
                                      </p:cBhvr>
                                      <p:tavLst>
                                        <p:tav tm="0">
                                          <p:val>
                                            <p:fltVal val="0"/>
                                          </p:val>
                                        </p:tav>
                                        <p:tav tm="100000">
                                          <p:val>
                                            <p:strVal val="#ppt_w"/>
                                          </p:val>
                                        </p:tav>
                                      </p:tavLst>
                                    </p:anim>
                                    <p:anim calcmode="lin" valueType="num">
                                      <p:cBhvr>
                                        <p:cTn id="67" dur="1000" fill="hold"/>
                                        <p:tgtEl>
                                          <p:spTgt spid="134154"/>
                                        </p:tgtEl>
                                        <p:attrNameLst>
                                          <p:attrName>ppt_h</p:attrName>
                                        </p:attrNameLst>
                                      </p:cBhvr>
                                      <p:tavLst>
                                        <p:tav tm="0">
                                          <p:val>
                                            <p:fltVal val="0"/>
                                          </p:val>
                                        </p:tav>
                                        <p:tav tm="100000">
                                          <p:val>
                                            <p:strVal val="#ppt_h"/>
                                          </p:val>
                                        </p:tav>
                                      </p:tavLst>
                                    </p:anim>
                                    <p:anim calcmode="lin" valueType="num">
                                      <p:cBhvr>
                                        <p:cTn id="68" dur="1000" fill="hold"/>
                                        <p:tgtEl>
                                          <p:spTgt spid="134154"/>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13415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15" presetClass="entr" presetSubtype="0" fill="hold" grpId="0" nodeType="clickEffect">
                                  <p:stCondLst>
                                    <p:cond delay="0"/>
                                  </p:stCondLst>
                                  <p:childTnLst>
                                    <p:set>
                                      <p:cBhvr>
                                        <p:cTn id="73" dur="1" fill="hold">
                                          <p:stCondLst>
                                            <p:cond delay="0"/>
                                          </p:stCondLst>
                                        </p:cTn>
                                        <p:tgtEl>
                                          <p:spTgt spid="134156"/>
                                        </p:tgtEl>
                                        <p:attrNameLst>
                                          <p:attrName>style.visibility</p:attrName>
                                        </p:attrNameLst>
                                      </p:cBhvr>
                                      <p:to>
                                        <p:strVal val="visible"/>
                                      </p:to>
                                    </p:set>
                                    <p:anim calcmode="lin" valueType="num">
                                      <p:cBhvr>
                                        <p:cTn id="74" dur="1000" fill="hold"/>
                                        <p:tgtEl>
                                          <p:spTgt spid="134156"/>
                                        </p:tgtEl>
                                        <p:attrNameLst>
                                          <p:attrName>ppt_w</p:attrName>
                                        </p:attrNameLst>
                                      </p:cBhvr>
                                      <p:tavLst>
                                        <p:tav tm="0">
                                          <p:val>
                                            <p:fltVal val="0"/>
                                          </p:val>
                                        </p:tav>
                                        <p:tav tm="100000">
                                          <p:val>
                                            <p:strVal val="#ppt_w"/>
                                          </p:val>
                                        </p:tav>
                                      </p:tavLst>
                                    </p:anim>
                                    <p:anim calcmode="lin" valueType="num">
                                      <p:cBhvr>
                                        <p:cTn id="75" dur="1000" fill="hold"/>
                                        <p:tgtEl>
                                          <p:spTgt spid="134156"/>
                                        </p:tgtEl>
                                        <p:attrNameLst>
                                          <p:attrName>ppt_h</p:attrName>
                                        </p:attrNameLst>
                                      </p:cBhvr>
                                      <p:tavLst>
                                        <p:tav tm="0">
                                          <p:val>
                                            <p:fltVal val="0"/>
                                          </p:val>
                                        </p:tav>
                                        <p:tav tm="100000">
                                          <p:val>
                                            <p:strVal val="#ppt_h"/>
                                          </p:val>
                                        </p:tav>
                                      </p:tavLst>
                                    </p:anim>
                                    <p:anim calcmode="lin" valueType="num">
                                      <p:cBhvr>
                                        <p:cTn id="76" dur="1000" fill="hold"/>
                                        <p:tgtEl>
                                          <p:spTgt spid="134156"/>
                                        </p:tgtEl>
                                        <p:attrNameLst>
                                          <p:attrName>ppt_x</p:attrName>
                                        </p:attrNameLst>
                                      </p:cBhvr>
                                      <p:tavLst>
                                        <p:tav tm="0" fmla="#ppt_x+(cos(-2*pi*(1-$))*-#ppt_x-sin(-2*pi*(1-$))*(1-#ppt_y))*(1-$)">
                                          <p:val>
                                            <p:fltVal val="0"/>
                                          </p:val>
                                        </p:tav>
                                        <p:tav tm="100000">
                                          <p:val>
                                            <p:fltVal val="1"/>
                                          </p:val>
                                        </p:tav>
                                      </p:tavLst>
                                    </p:anim>
                                    <p:anim calcmode="lin" valueType="num">
                                      <p:cBhvr>
                                        <p:cTn id="77" dur="1000" fill="hold"/>
                                        <p:tgtEl>
                                          <p:spTgt spid="13415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7" grpId="0"/>
      <p:bldP spid="134148" grpId="0" animBg="1"/>
      <p:bldP spid="134149" grpId="0"/>
      <p:bldP spid="134150" grpId="0"/>
      <p:bldP spid="134150" grpId="1"/>
      <p:bldP spid="134151" grpId="0"/>
      <p:bldP spid="134152" grpId="0"/>
      <p:bldP spid="134153" grpId="0"/>
      <p:bldP spid="134154" grpId="0"/>
      <p:bldP spid="134155" grpId="0"/>
      <p:bldP spid="134156"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39C937-38C2-4599-9FCB-A32A4E66F2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7" name="Down Arrow 6">
            <a:extLst>
              <a:ext uri="{FF2B5EF4-FFF2-40B4-BE49-F238E27FC236}">
                <a16:creationId xmlns:a16="http://schemas.microsoft.com/office/drawing/2014/main" id="{CE6927C0-3892-BBF0-E85C-3B405C2AB1D4}"/>
              </a:ext>
            </a:extLst>
          </p:cNvPr>
          <p:cNvSpPr/>
          <p:nvPr/>
        </p:nvSpPr>
        <p:spPr>
          <a:xfrm>
            <a:off x="-148856" y="3286853"/>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rPr>
              <a:t>The Authentication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rPr>
              <a:t>of the King</a:t>
            </a:r>
            <a:endParaRPr kumimoji="0" lang="en-US" sz="60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28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28-59</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555672" y="3472622"/>
            <a:ext cx="3495333" cy="1988685"/>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The </a:t>
            </a:r>
            <a:r>
              <a:rPr kumimoji="0" lang="en-US" sz="3200" b="1" i="0" u="none" strike="noStrike" kern="0" cap="none" spc="0" normalizeH="0" baseline="0" noProof="0" dirty="0">
                <a:ln>
                  <a:noFill/>
                </a:ln>
                <a:solidFill>
                  <a:srgbClr val="FFFF00"/>
                </a:solidFill>
                <a:effectLst>
                  <a:glow rad="228600">
                    <a:srgbClr val="000000"/>
                  </a:glow>
                </a:effectLst>
                <a:uLnTx/>
                <a:uFillTx/>
                <a:latin typeface="Arial"/>
                <a:ea typeface="+mn-ea"/>
                <a:cs typeface="Arial"/>
              </a:rPr>
              <a:t>Acceptance</a:t>
            </a: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of His Person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 28-36</a:t>
            </a:r>
          </a:p>
        </p:txBody>
      </p:sp>
      <p:sp>
        <p:nvSpPr>
          <p:cNvPr id="9" name="Down Arrow 8">
            <a:extLst>
              <a:ext uri="{FF2B5EF4-FFF2-40B4-BE49-F238E27FC236}">
                <a16:creationId xmlns:a16="http://schemas.microsoft.com/office/drawing/2014/main" id="{C8AA1F6B-B402-6938-0B73-BEFED3D45D92}"/>
              </a:ext>
            </a:extLst>
          </p:cNvPr>
          <p:cNvSpPr/>
          <p:nvPr/>
        </p:nvSpPr>
        <p:spPr>
          <a:xfrm rot="10800000">
            <a:off x="4146698" y="3297485"/>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61F863A3-EABA-DB14-1CB2-A83133C5158F}"/>
              </a:ext>
            </a:extLst>
          </p:cNvPr>
          <p:cNvSpPr>
            <a:spLocks noChangeArrowheads="1"/>
          </p:cNvSpPr>
          <p:nvPr/>
        </p:nvSpPr>
        <p:spPr bwMode="auto">
          <a:xfrm>
            <a:off x="4851226" y="3483254"/>
            <a:ext cx="3495333" cy="1988685"/>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The </a:t>
            </a:r>
            <a:r>
              <a:rPr kumimoji="0" lang="en-US" sz="3200" b="1" i="0" u="none" strike="noStrike" kern="0" cap="none" spc="0" normalizeH="0" baseline="0" noProof="0" dirty="0">
                <a:ln>
                  <a:noFill/>
                </a:ln>
                <a:solidFill>
                  <a:srgbClr val="FFFF00"/>
                </a:solidFill>
                <a:effectLst>
                  <a:glow rad="228600">
                    <a:srgbClr val="000000"/>
                  </a:glow>
                </a:effectLst>
                <a:uLnTx/>
                <a:uFillTx/>
                <a:latin typeface="Arial"/>
                <a:ea typeface="+mn-ea"/>
                <a:cs typeface="Arial"/>
              </a:rPr>
              <a:t>Authority</a:t>
            </a: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of the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 37-59</a:t>
            </a:r>
          </a:p>
        </p:txBody>
      </p:sp>
    </p:spTree>
    <p:extLst>
      <p:ext uri="{BB962C8B-B14F-4D97-AF65-F5344CB8AC3E}">
        <p14:creationId xmlns:p14="http://schemas.microsoft.com/office/powerpoint/2010/main" val="372675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9" grpId="0" animBg="1"/>
      <p:bldP spid="10"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BB5631-029D-4981-A610-CD84E625F8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sz="5400" b="1" kern="0" dirty="0">
                <a:solidFill>
                  <a:srgbClr val="FFFFFF"/>
                </a:solidFill>
                <a:effectLst>
                  <a:glow rad="228600">
                    <a:srgbClr val="000000"/>
                  </a:glow>
                </a:effectLst>
                <a:latin typeface="Arial"/>
                <a:cs typeface="Arial"/>
              </a:rPr>
              <a:t>The Authority</a:t>
            </a:r>
          </a:p>
          <a:p>
            <a:pPr defTabSz="914400"/>
            <a:r>
              <a:rPr lang="en-US" sz="5400" b="1" kern="0" dirty="0">
                <a:solidFill>
                  <a:srgbClr val="FFFFFF"/>
                </a:solidFill>
                <a:effectLst>
                  <a:glow rad="228600">
                    <a:srgbClr val="000000"/>
                  </a:glow>
                </a:effectLst>
                <a:latin typeface="Arial"/>
                <a:cs typeface="Arial"/>
              </a:rPr>
              <a:t>of the King</a:t>
            </a:r>
            <a:endParaRPr lang="en-US" sz="6000"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37-59</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2029" y="3165837"/>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substantiates His authority as Messiah through His miracles and teachings that authenticate Himself and His message</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76669977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CC2E70-0CC2-41BE-8843-D5BE20877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1. Christ's Authority to Preach</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37</a:t>
            </a:r>
          </a:p>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4:17; Mark 1:15; Luke 4:14-15</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Christ preaches as a Spirit-appointed teacher and prophet the same repentance to enter the Messianic kingdom that John declared</a:t>
            </a:r>
          </a:p>
        </p:txBody>
      </p:sp>
    </p:spTree>
    <p:extLst>
      <p:ext uri="{BB962C8B-B14F-4D97-AF65-F5344CB8AC3E}">
        <p14:creationId xmlns:p14="http://schemas.microsoft.com/office/powerpoint/2010/main" val="70286952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678FB2-B76C-4A33-AA89-6CFAFD63D4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2. Christ's Authority Over Disease</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38</a:t>
            </a:r>
          </a:p>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John 4:46-54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8206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shows His messianic authority by healing a royal official's son based on the official's faith in Christ's word alone</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19550739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AD8DB0-46CF-47F9-AC34-E8E1C40FD6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dirty="0">
                <a:solidFill>
                  <a:srgbClr val="FFFFFF"/>
                </a:solidFill>
                <a:effectLst>
                  <a:glow rad="228600">
                    <a:srgbClr val="000000"/>
                  </a:glow>
                </a:effectLst>
                <a:latin typeface="Arial"/>
                <a:cs typeface="Arial"/>
              </a:rPr>
              <a:t>3. Rejection in Nazareth</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976069"/>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39</a:t>
            </a:r>
          </a:p>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Luke 4:16-30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GB" sz="3200" b="1" kern="0" dirty="0">
                <a:solidFill>
                  <a:srgbClr val="FFFFFF"/>
                </a:solidFill>
                <a:effectLst>
                  <a:glow rad="228600">
                    <a:srgbClr val="220011"/>
                  </a:glow>
                </a:effectLst>
                <a:latin typeface="Arial"/>
                <a:ea typeface="ＭＳ Ｐゴシック" charset="0"/>
                <a:cs typeface="Arial"/>
              </a:rPr>
              <a:t>Jesus</a:t>
            </a:r>
            <a:r>
              <a:rPr lang="en-US" sz="3200" b="1" kern="0" dirty="0">
                <a:solidFill>
                  <a:srgbClr val="FFFFFF"/>
                </a:solidFill>
                <a:effectLst>
                  <a:glow rad="228600">
                    <a:srgbClr val="220011"/>
                  </a:glow>
                </a:effectLst>
                <a:latin typeface="Arial"/>
                <a:ea typeface="ＭＳ Ｐゴシック" charset="0"/>
                <a:cs typeface="Arial"/>
              </a:rPr>
              <a:t> </a:t>
            </a:r>
            <a:r>
              <a:rPr lang="en-US" sz="3200" b="1" kern="0">
                <a:solidFill>
                  <a:srgbClr val="FFFFFF"/>
                </a:solidFill>
                <a:effectLst>
                  <a:glow rad="228600">
                    <a:srgbClr val="220011"/>
                  </a:glow>
                </a:effectLst>
                <a:latin typeface="Arial"/>
                <a:ea typeface="ＭＳ Ｐゴシック" charset="0"/>
                <a:cs typeface="Arial"/>
              </a:rPr>
              <a:t>cites Isaiah 61:1-2 in Nazareth for His messianic authority to heal and preach to Gentiles, but His hometown rejects</a:t>
            </a:r>
            <a:r>
              <a:rPr lang="en-US" sz="3200" b="1" kern="0" dirty="0">
                <a:solidFill>
                  <a:srgbClr val="FFFFFF"/>
                </a:solidFill>
                <a:effectLst>
                  <a:glow rad="228600">
                    <a:srgbClr val="220011"/>
                  </a:glow>
                </a:effectLst>
                <a:latin typeface="Arial"/>
                <a:ea typeface="ＭＳ Ｐゴシック" charset="0"/>
                <a:cs typeface="Arial"/>
              </a:rPr>
              <a:t> Him</a:t>
            </a:r>
          </a:p>
        </p:txBody>
      </p:sp>
    </p:spTree>
    <p:extLst>
      <p:ext uri="{BB962C8B-B14F-4D97-AF65-F5344CB8AC3E}">
        <p14:creationId xmlns:p14="http://schemas.microsoft.com/office/powerpoint/2010/main" val="130175645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B1B8121-5196-4C57-9DC9-734D3AE65E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dirty="0">
                <a:solidFill>
                  <a:srgbClr val="FFFFFF"/>
                </a:solidFill>
                <a:effectLst>
                  <a:glow rad="228600">
                    <a:srgbClr val="000000"/>
                  </a:glow>
                </a:effectLst>
                <a:latin typeface="Arial"/>
                <a:cs typeface="Arial"/>
              </a:rPr>
              <a:t>4. Residence in Capernaum</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40</a:t>
            </a:r>
          </a:p>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Matthew 4:13-16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After rejection in Nazareth, Jesus moves to Capernaum to foreshadow His ministry to Gentiles after Israel rejects him as Messiah</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56360348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608C7D-3E88-42A9-AE9F-E860C4C3DD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5. Christ's Authority Over Nature</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41</a:t>
            </a:r>
          </a:p>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4:18-22; Mark 1:16-20; Luke 5:1-11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confirms His authority over nature in a miraculous catch of fish, so four fishermen follow His authority instead of their father's</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53670365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20F231A-31C7-48DE-AD40-5DF1F44E7AD4}"/>
              </a:ext>
            </a:extLst>
          </p:cNvPr>
          <p:cNvPicPr>
            <a:picLocks noChangeAspect="1"/>
          </p:cNvPicPr>
          <p:nvPr/>
        </p:nvPicPr>
        <p:blipFill>
          <a:blip r:embed="rId3"/>
          <a:stretch>
            <a:fillRect/>
          </a:stretch>
        </p:blipFill>
        <p:spPr>
          <a:xfrm>
            <a:off x="0" y="0"/>
            <a:ext cx="9144000" cy="6858000"/>
          </a:xfrm>
          <a:prstGeom prst="rect">
            <a:avLst/>
          </a:prstGeom>
        </p:spPr>
      </p:pic>
      <p:sp>
        <p:nvSpPr>
          <p:cNvPr id="3" name="TextBox 2"/>
          <p:cNvSpPr txBox="1"/>
          <p:nvPr/>
        </p:nvSpPr>
        <p:spPr>
          <a:xfrm>
            <a:off x="0" y="4653126"/>
            <a:ext cx="9180636" cy="707735"/>
          </a:xfrm>
          <a:prstGeom prst="rect">
            <a:avLst/>
          </a:prstGeom>
          <a:noFill/>
        </p:spPr>
        <p:txBody>
          <a:bodyPr wrap="square" lIns="91289" tIns="45645" rIns="91289" bIns="45645">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t>FOUR FISHERMEN FOLLOW JESUS</a:t>
            </a:r>
          </a:p>
        </p:txBody>
      </p:sp>
      <p:sp>
        <p:nvSpPr>
          <p:cNvPr id="4" name="TextBox 3"/>
          <p:cNvSpPr txBox="1"/>
          <p:nvPr/>
        </p:nvSpPr>
        <p:spPr>
          <a:xfrm>
            <a:off x="0" y="5368294"/>
            <a:ext cx="8891464" cy="584739"/>
          </a:xfrm>
          <a:prstGeom prst="rect">
            <a:avLst/>
          </a:prstGeom>
          <a:noFill/>
        </p:spPr>
        <p:txBody>
          <a:bodyPr wrap="square" lIns="91289" tIns="45645" rIns="91289" bIns="45645">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Matthew 4:18-22</a:t>
            </a:r>
          </a:p>
        </p:txBody>
      </p:sp>
      <p:pic>
        <p:nvPicPr>
          <p:cNvPr id="30208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7"/>
          <p:cNvGrpSpPr/>
          <p:nvPr/>
        </p:nvGrpSpPr>
        <p:grpSpPr>
          <a:xfrm>
            <a:off x="6371688" y="116633"/>
            <a:ext cx="3456896" cy="1440159"/>
            <a:chOff x="5508104" y="620689"/>
            <a:chExt cx="3456896" cy="1440159"/>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15551392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1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2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3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_Curtain Call">
  <a:themeElements>
    <a:clrScheme name="1_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1_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1_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1_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1_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1_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1_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1_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1_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1_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1_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Office Theme</Template>
  <TotalTime>13261</TotalTime>
  <Words>41376</Words>
  <Application>Microsoft Macintosh PowerPoint</Application>
  <PresentationFormat>On-screen Show (4:3)</PresentationFormat>
  <Paragraphs>2600</Paragraphs>
  <Slides>301</Slides>
  <Notes>255</Notes>
  <HiddenSlides>0</HiddenSlides>
  <MMClips>0</MMClips>
  <ScaleCrop>false</ScaleCrop>
  <HeadingPairs>
    <vt:vector size="6" baseType="variant">
      <vt:variant>
        <vt:lpstr>Fonts Used</vt:lpstr>
      </vt:variant>
      <vt:variant>
        <vt:i4>30</vt:i4>
      </vt:variant>
      <vt:variant>
        <vt:lpstr>Theme</vt:lpstr>
      </vt:variant>
      <vt:variant>
        <vt:i4>43</vt:i4>
      </vt:variant>
      <vt:variant>
        <vt:lpstr>Slide Titles</vt:lpstr>
      </vt:variant>
      <vt:variant>
        <vt:i4>301</vt:i4>
      </vt:variant>
    </vt:vector>
  </HeadingPairs>
  <TitlesOfParts>
    <vt:vector size="374" baseType="lpstr">
      <vt:lpstr>Alan Den</vt:lpstr>
      <vt:lpstr>Amped For Evil</vt:lpstr>
      <vt:lpstr>Apple Butter</vt:lpstr>
      <vt:lpstr>Asimov</vt:lpstr>
      <vt:lpstr>Candles</vt:lpstr>
      <vt:lpstr>HY목각파임B</vt:lpstr>
      <vt:lpstr>ＭＳ Ｐゴシック</vt:lpstr>
      <vt:lpstr>Osaka</vt:lpstr>
      <vt:lpstr>PCSB Greek Outline</vt:lpstr>
      <vt:lpstr>Times</vt:lpstr>
      <vt:lpstr>Yahoo</vt:lpstr>
      <vt:lpstr>Arial</vt:lpstr>
      <vt:lpstr>Arial Black</vt:lpstr>
      <vt:lpstr>Arial Narrow</vt:lpstr>
      <vt:lpstr>Arial Rounded MT Bold</vt:lpstr>
      <vt:lpstr>Avenir Black</vt:lpstr>
      <vt:lpstr>Calibri</vt:lpstr>
      <vt:lpstr>Calibri Light</vt:lpstr>
      <vt:lpstr>Chalkduster</vt:lpstr>
      <vt:lpstr>Comic Sans MS</vt:lpstr>
      <vt:lpstr>Garamond</vt:lpstr>
      <vt:lpstr>Helvetica Neue</vt:lpstr>
      <vt:lpstr>Helvetica Neue Black Condensed</vt:lpstr>
      <vt:lpstr>Impact</vt:lpstr>
      <vt:lpstr>Lucida Grande</vt:lpstr>
      <vt:lpstr>Marker Felt</vt:lpstr>
      <vt:lpstr>Symbol</vt:lpstr>
      <vt:lpstr>Tahoma</vt:lpstr>
      <vt:lpstr>Times New Roman</vt:lpstr>
      <vt:lpstr>Wingdings</vt:lpstr>
      <vt:lpstr>Office Theme</vt:lpstr>
      <vt:lpstr>6_Office Theme</vt:lpstr>
      <vt:lpstr>15_Blank Presentation</vt:lpstr>
      <vt:lpstr>3_Default Design</vt:lpstr>
      <vt:lpstr>Soaring</vt:lpstr>
      <vt:lpstr>16_Blank Presentation</vt:lpstr>
      <vt:lpstr>4_Office Theme</vt:lpstr>
      <vt:lpstr>10_Office Theme</vt:lpstr>
      <vt:lpstr>Default Design</vt:lpstr>
      <vt:lpstr>17_Blank Presentation</vt:lpstr>
      <vt:lpstr>7_Office Theme</vt:lpstr>
      <vt:lpstr>8_Office Theme</vt:lpstr>
      <vt:lpstr>3_Pulse</vt:lpstr>
      <vt:lpstr>7_Default Design</vt:lpstr>
      <vt:lpstr>9_Default Design</vt:lpstr>
      <vt:lpstr>49_Blank Presentation</vt:lpstr>
      <vt:lpstr>50_Blank Presentation</vt:lpstr>
      <vt:lpstr>2_Pulse</vt:lpstr>
      <vt:lpstr>51_Blank Presentation</vt:lpstr>
      <vt:lpstr>52_Blank Presentation</vt:lpstr>
      <vt:lpstr>3_Orbit</vt:lpstr>
      <vt:lpstr>1_Default Design</vt:lpstr>
      <vt:lpstr>12_Default Design</vt:lpstr>
      <vt:lpstr>Fireball</vt:lpstr>
      <vt:lpstr>1_Ribbons</vt:lpstr>
      <vt:lpstr>Ribbons</vt:lpstr>
      <vt:lpstr>1_Office Theme</vt:lpstr>
      <vt:lpstr>9_Office Theme</vt:lpstr>
      <vt:lpstr>1_Stream</vt:lpstr>
      <vt:lpstr>16_Default Design</vt:lpstr>
      <vt:lpstr>4_Default Design</vt:lpstr>
      <vt:lpstr>10_Blank Presentation</vt:lpstr>
      <vt:lpstr>1_Soaring</vt:lpstr>
      <vt:lpstr>2_Office Theme</vt:lpstr>
      <vt:lpstr>21_Default Design</vt:lpstr>
      <vt:lpstr>Balance</vt:lpstr>
      <vt:lpstr>33_Default Design</vt:lpstr>
      <vt:lpstr>1_Curtain Call</vt:lpstr>
      <vt:lpstr>11_Office Theme</vt:lpstr>
      <vt:lpstr>Post Modern</vt:lpstr>
      <vt:lpstr>12_Office Theme</vt:lpstr>
      <vt:lpstr>Shimmer</vt:lpstr>
      <vt:lpstr>3_Office Theme</vt:lpstr>
      <vt:lpstr>PowerPoint Presentation</vt:lpstr>
      <vt:lpstr>Introduction  of the King</vt:lpstr>
      <vt:lpstr>Introduction  of the King</vt:lpstr>
      <vt:lpstr>Pentecost Outline</vt:lpstr>
      <vt:lpstr>Increasing Polarization</vt:lpstr>
      <vt:lpstr>PowerPoint Presentation</vt:lpstr>
      <vt:lpstr>PowerPoint Presentation</vt:lpstr>
      <vt:lpstr>PowerPoint Presentation</vt:lpstr>
      <vt:lpstr>PowerPoint Presentation</vt:lpstr>
      <vt:lpstr>PowerPoint Presentation</vt:lpstr>
      <vt:lpstr>John 2</vt:lpstr>
      <vt:lpstr>Cana Wedding</vt:lpstr>
      <vt:lpstr>Admit that Jesus is better than rituals because he can make all things new.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The Significance of John's Seven Signs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PowerPoint Presentation</vt:lpstr>
      <vt:lpstr>Summary (John 2:23-25 NIV)</vt:lpstr>
      <vt:lpstr>Belief in John 2:23-25</vt:lpstr>
      <vt:lpstr>Slides on  John 3</vt:lpstr>
      <vt:lpstr>PowerPoint Presentation</vt:lpstr>
      <vt:lpstr>John 3:5 Interpretations</vt:lpstr>
      <vt:lpstr>The Bronze Serpent</vt:lpstr>
      <vt:lpstr>The Bronze Serpent</vt:lpstr>
      <vt:lpstr>The Bronze Serpent</vt:lpstr>
      <vt:lpstr>PowerPoint Presentation</vt:lpstr>
      <vt:lpstr>PowerPoint Presentation</vt:lpstr>
      <vt:lpstr>PowerPoint Presentation</vt:lpstr>
      <vt:lpstr>PowerPoint Presentation</vt:lpstr>
      <vt:lpstr>Jesus in Judea and Samaria</vt:lpstr>
      <vt:lpstr>Racial Prejudice</vt:lpstr>
      <vt:lpstr>John 4:4 "Now he had to go through Samaria…"</vt:lpstr>
      <vt:lpstr>Map</vt:lpstr>
      <vt:lpstr>Jesus and the Samaritan woman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Great Periods in the Life of Christ</vt:lpstr>
      <vt:lpstr>Regions of Israel (NT)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The Power &amp; Authority of Messiah  in Matthew 8–10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The Significance of John's Seven Signs </vt:lpstr>
      <vt:lpstr>PowerPoint Presentation</vt:lpstr>
      <vt:lpstr>PowerPoint Presentation</vt:lpstr>
      <vt:lpstr>PowerPoint Presentation</vt:lpstr>
      <vt:lpstr>Mark 3:20-21 NLT</vt:lpstr>
      <vt:lpstr>Jesus' Own Hometown Persecuted Him</vt:lpstr>
      <vt:lpstr>PowerPoint Presentation</vt:lpstr>
      <vt:lpstr>PowerPoint Presentation</vt:lpstr>
      <vt:lpstr>Commissioning of the Twelve</vt:lpstr>
      <vt:lpstr>PowerPoint Presentation</vt:lpstr>
      <vt:lpstr>The Sermon on the Mount  (An Introduction to Matthew 5–7)</vt:lpstr>
      <vt:lpstr>The Sermon on the Mount  (Matthew 5–7)</vt:lpstr>
      <vt:lpstr>Mount of Beatitudes (Matthew 5–7)</vt:lpstr>
      <vt:lpstr>Mount of Beatitudes (Matthew 5–7)</vt:lpstr>
      <vt:lpstr>Heaven on Earth (Matthew 5–7)</vt:lpstr>
      <vt:lpstr>Purpose of the Sermon (Matthew 5–7)</vt:lpstr>
      <vt:lpstr>When Jesus is King…  (Matthew 5–7)</vt:lpstr>
      <vt:lpstr>Back to Basics (Matthew 5:21-48)</vt:lpstr>
      <vt:lpstr>PowerPoint Presentation</vt:lpstr>
      <vt:lpstr>"For I tell you that unless your righteousness surpasses that of the Pharisees and the teachers of the law, you will certainly not enter the kingdom of heaven"  (5:20 NIV).</vt:lpstr>
      <vt:lpstr>PowerPoint Presentation</vt:lpstr>
      <vt:lpstr>PowerPoint Presentation</vt:lpstr>
      <vt:lpstr>PowerPoint Presentation</vt:lpstr>
      <vt:lpstr>How to Be Happy in the Beatitudes</vt:lpstr>
      <vt:lpstr>The Revelation of the King (Matt 1–10)</vt:lpstr>
      <vt:lpstr>Are Beatitudes LAWS on how you get into the kingdom (eternal life)?</vt:lpstr>
      <vt:lpstr>Purpose of the Sermon (Matthew 5–7)</vt:lpstr>
      <vt:lpstr>When Jesus is King…  (Matthew 5–7)</vt:lpstr>
      <vt:lpstr>Beatitudes</vt:lpstr>
      <vt:lpstr>Beatitudes</vt:lpstr>
      <vt:lpstr>…for they will…</vt:lpstr>
      <vt:lpstr>Results of believing in Christ (1-11)</vt:lpstr>
      <vt:lpstr>How can you get blessed in life? </vt:lpstr>
      <vt:lpstr>Believer attitudes bring blessing  (Main Idea).</vt:lpstr>
      <vt:lpstr>When Jesus is King…  (Matthew 5–7)</vt:lpstr>
      <vt:lpstr>I. You get blessed by believing (5:1-11)! </vt:lpstr>
      <vt:lpstr>II. Be glad to suffer for Christ (5:12)!</vt:lpstr>
      <vt:lpstr>PowerPoint Presentation</vt:lpstr>
      <vt:lpstr>How can we bless others?</vt:lpstr>
      <vt:lpstr>Direct others to God.</vt:lpstr>
      <vt:lpstr>Direct others to God.</vt:lpstr>
      <vt:lpstr>I. Help people hunger for God (13).</vt:lpstr>
      <vt:lpstr>II. Lead people to God so they'll praise him (5:14-16). </vt:lpstr>
      <vt:lpstr>Be involved…</vt:lpstr>
      <vt:lpstr>PowerPoint Presentation</vt:lpstr>
      <vt:lpstr>PowerPoint Presentation</vt:lpstr>
      <vt:lpstr>PowerPoint Presentation</vt:lpstr>
      <vt:lpstr>PowerPoint Presentation</vt:lpstr>
      <vt:lpstr>How can you sustain great relationships?</vt:lpstr>
      <vt:lpstr>I. Watch your anger (21-22).</vt:lpstr>
      <vt:lpstr>II. Watch your worship (23-24).</vt:lpstr>
      <vt:lpstr>III. Watch your money (25-26).</vt:lpstr>
      <vt:lpstr>PowerPoint Presentation</vt:lpstr>
      <vt:lpstr>PowerPoint Presentation</vt:lpstr>
      <vt:lpstr>How can you defend marriage?</vt:lpstr>
      <vt:lpstr>I. Don't let marriage be devalued (Matt 5:31). </vt:lpstr>
      <vt:lpstr>II. Defend marriage against adultery (Matt 5:32).</vt:lpstr>
      <vt:lpstr>PowerPoint Presentation</vt:lpstr>
      <vt:lpstr>PowerPoint Presentation</vt:lpstr>
      <vt:lpstr>PowerPoint Presentation</vt:lpstr>
      <vt:lpstr>Enemies: The How and Why</vt:lpstr>
      <vt:lpstr>I. Love and pray for your enemy (5:43-44). </vt:lpstr>
      <vt:lpstr>II. Blessing your enemy shows Christ's higher law (5:45-48). </vt:lpstr>
      <vt:lpstr>PowerPoint Presentation</vt:lpstr>
      <vt:lpstr>Parallel Structure (Matt 6)</vt:lpstr>
      <vt:lpstr>Rewards for Righteousness (Matt. 6:1–7:6)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Power &amp; Authority of Messiah  in Matthew 8–10</vt:lpstr>
      <vt:lpstr>PowerPoint Presentation</vt:lpstr>
      <vt:lpstr>PowerPoint Presentation</vt:lpstr>
      <vt:lpstr>The Power &amp; Authority of Messiah  in Matthew 8–10</vt:lpstr>
      <vt:lpstr>PowerPoint Presentation</vt:lpstr>
      <vt:lpstr>PowerPoint Presentation</vt:lpstr>
      <vt:lpstr>PowerPoint Presentation</vt:lpstr>
      <vt:lpstr>PowerPoint Presentation</vt:lpstr>
      <vt:lpstr>The Kingship of Jesus in Matthew 10</vt:lpstr>
      <vt:lpstr>PowerPoint Presentation</vt:lpstr>
      <vt:lpstr>The Bridge (Matt. 9:36–10:4)</vt:lpstr>
      <vt:lpstr>The Immediate Context of the Passage</vt:lpstr>
      <vt:lpstr>PowerPoint Presentation</vt:lpstr>
      <vt:lpstr>Division of the Passage: 10:5-42</vt:lpstr>
      <vt:lpstr>PowerPoint Presentation</vt:lpstr>
      <vt:lpstr>The Previous Call of Disciples: Matt. 4:19-22</vt:lpstr>
      <vt:lpstr>The re-gathering of disciples for urgent needs (Matthew 10:1-4).</vt:lpstr>
      <vt:lpstr>Comparing the Synoptics</vt:lpstr>
      <vt:lpstr>Definite Target Group Matthew 10:6</vt:lpstr>
      <vt:lpstr>PowerPoint Presentation</vt:lpstr>
      <vt:lpstr>PowerPoint Presentation</vt:lpstr>
      <vt:lpstr>Jesus promised family opposition</vt:lpstr>
      <vt:lpstr>Message: Matt. 10:5-42</vt:lpstr>
      <vt:lpstr>PowerPoint Presentation</vt:lpstr>
      <vt:lpstr>PowerPoint Presentation</vt:lpstr>
      <vt:lpstr>PowerPoint Presentation</vt:lpstr>
      <vt:lpstr>PowerPoint Presentation</vt:lpstr>
      <vt:lpstr>PowerPoint Presentation</vt:lpstr>
      <vt:lpstr>Black</vt:lpstr>
      <vt:lpstr>Life of Christ link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Rick Griffith</cp:lastModifiedBy>
  <cp:revision>162</cp:revision>
  <dcterms:created xsi:type="dcterms:W3CDTF">2018-02-05T03:13:19Z</dcterms:created>
  <dcterms:modified xsi:type="dcterms:W3CDTF">2025-10-03T17:56:36Z</dcterms:modified>
</cp:coreProperties>
</file>