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6.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7.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8.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9.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0.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1.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2.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3.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4.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5.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6.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7.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theme/themeOverride1.xml" ContentType="application/vnd.openxmlformats-officedocument.themeOverr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9" r:id="rId5"/>
    <p:sldMasterId id="2147483722" r:id="rId6"/>
    <p:sldMasterId id="2147483734" r:id="rId7"/>
    <p:sldMasterId id="2147483746" r:id="rId8"/>
    <p:sldMasterId id="2147483758" r:id="rId9"/>
    <p:sldMasterId id="2147483771" r:id="rId10"/>
    <p:sldMasterId id="2147483783" r:id="rId11"/>
    <p:sldMasterId id="2147483795" r:id="rId12"/>
    <p:sldMasterId id="2147483807" r:id="rId13"/>
    <p:sldMasterId id="2147483819" r:id="rId14"/>
    <p:sldMasterId id="2147483832" r:id="rId15"/>
    <p:sldMasterId id="2147483845" r:id="rId16"/>
    <p:sldMasterId id="2147483859" r:id="rId17"/>
    <p:sldMasterId id="2147483873" r:id="rId18"/>
    <p:sldMasterId id="2147483885" r:id="rId19"/>
    <p:sldMasterId id="2147483899" r:id="rId20"/>
    <p:sldMasterId id="2147483913" r:id="rId21"/>
    <p:sldMasterId id="2147483925" r:id="rId22"/>
    <p:sldMasterId id="2147483939" r:id="rId23"/>
    <p:sldMasterId id="2147483951" r:id="rId24"/>
    <p:sldMasterId id="2147483964" r:id="rId25"/>
    <p:sldMasterId id="2147483977" r:id="rId26"/>
    <p:sldMasterId id="2147483990" r:id="rId27"/>
    <p:sldMasterId id="2147484002" r:id="rId28"/>
  </p:sldMasterIdLst>
  <p:notesMasterIdLst>
    <p:notesMasterId r:id="rId283"/>
  </p:notesMasterIdLst>
  <p:sldIdLst>
    <p:sldId id="4412" r:id="rId29"/>
    <p:sldId id="5339" r:id="rId30"/>
    <p:sldId id="5398" r:id="rId31"/>
    <p:sldId id="5338" r:id="rId32"/>
    <p:sldId id="5399" r:id="rId33"/>
    <p:sldId id="256" r:id="rId34"/>
    <p:sldId id="257" r:id="rId35"/>
    <p:sldId id="264" r:id="rId36"/>
    <p:sldId id="265" r:id="rId37"/>
    <p:sldId id="323" r:id="rId38"/>
    <p:sldId id="324" r:id="rId39"/>
    <p:sldId id="325" r:id="rId40"/>
    <p:sldId id="326" r:id="rId41"/>
    <p:sldId id="327" r:id="rId42"/>
    <p:sldId id="328" r:id="rId43"/>
    <p:sldId id="329" r:id="rId44"/>
    <p:sldId id="330" r:id="rId45"/>
    <p:sldId id="331" r:id="rId46"/>
    <p:sldId id="332" r:id="rId47"/>
    <p:sldId id="333" r:id="rId48"/>
    <p:sldId id="334" r:id="rId49"/>
    <p:sldId id="335" r:id="rId50"/>
    <p:sldId id="336" r:id="rId51"/>
    <p:sldId id="337" r:id="rId52"/>
    <p:sldId id="338" r:id="rId53"/>
    <p:sldId id="266" r:id="rId54"/>
    <p:sldId id="267" r:id="rId55"/>
    <p:sldId id="339" r:id="rId56"/>
    <p:sldId id="340" r:id="rId57"/>
    <p:sldId id="341" r:id="rId58"/>
    <p:sldId id="342" r:id="rId59"/>
    <p:sldId id="343" r:id="rId60"/>
    <p:sldId id="344" r:id="rId61"/>
    <p:sldId id="345" r:id="rId62"/>
    <p:sldId id="346" r:id="rId63"/>
    <p:sldId id="347" r:id="rId64"/>
    <p:sldId id="348" r:id="rId65"/>
    <p:sldId id="349" r:id="rId66"/>
    <p:sldId id="350" r:id="rId67"/>
    <p:sldId id="351" r:id="rId68"/>
    <p:sldId id="352" r:id="rId69"/>
    <p:sldId id="353" r:id="rId70"/>
    <p:sldId id="354" r:id="rId71"/>
    <p:sldId id="355" r:id="rId72"/>
    <p:sldId id="356" r:id="rId73"/>
    <p:sldId id="268" r:id="rId74"/>
    <p:sldId id="269" r:id="rId75"/>
    <p:sldId id="270" r:id="rId76"/>
    <p:sldId id="271" r:id="rId77"/>
    <p:sldId id="357" r:id="rId78"/>
    <p:sldId id="5463" r:id="rId79"/>
    <p:sldId id="5452" r:id="rId80"/>
    <p:sldId id="5464" r:id="rId81"/>
    <p:sldId id="259" r:id="rId82"/>
    <p:sldId id="5453" r:id="rId83"/>
    <p:sldId id="261" r:id="rId84"/>
    <p:sldId id="262" r:id="rId85"/>
    <p:sldId id="263" r:id="rId86"/>
    <p:sldId id="5454" r:id="rId87"/>
    <p:sldId id="5455" r:id="rId88"/>
    <p:sldId id="5456" r:id="rId89"/>
    <p:sldId id="5465" r:id="rId90"/>
    <p:sldId id="5466" r:id="rId91"/>
    <p:sldId id="5457" r:id="rId92"/>
    <p:sldId id="5458" r:id="rId93"/>
    <p:sldId id="5459" r:id="rId94"/>
    <p:sldId id="5460" r:id="rId95"/>
    <p:sldId id="273" r:id="rId96"/>
    <p:sldId id="5467" r:id="rId97"/>
    <p:sldId id="5462" r:id="rId98"/>
    <p:sldId id="272" r:id="rId99"/>
    <p:sldId id="4413" r:id="rId100"/>
    <p:sldId id="5400" r:id="rId101"/>
    <p:sldId id="258" r:id="rId102"/>
    <p:sldId id="274" r:id="rId103"/>
    <p:sldId id="275" r:id="rId104"/>
    <p:sldId id="276" r:id="rId105"/>
    <p:sldId id="277" r:id="rId106"/>
    <p:sldId id="278" r:id="rId107"/>
    <p:sldId id="279"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280" r:id="rId126"/>
    <p:sldId id="375" r:id="rId127"/>
    <p:sldId id="281" r:id="rId128"/>
    <p:sldId id="282" r:id="rId129"/>
    <p:sldId id="283" r:id="rId130"/>
    <p:sldId id="376" r:id="rId131"/>
    <p:sldId id="377" r:id="rId132"/>
    <p:sldId id="378" r:id="rId133"/>
    <p:sldId id="379" r:id="rId134"/>
    <p:sldId id="380" r:id="rId135"/>
    <p:sldId id="381" r:id="rId136"/>
    <p:sldId id="382" r:id="rId137"/>
    <p:sldId id="383" r:id="rId138"/>
    <p:sldId id="384" r:id="rId139"/>
    <p:sldId id="385" r:id="rId140"/>
    <p:sldId id="386" r:id="rId141"/>
    <p:sldId id="387" r:id="rId142"/>
    <p:sldId id="388" r:id="rId143"/>
    <p:sldId id="389" r:id="rId144"/>
    <p:sldId id="390" r:id="rId145"/>
    <p:sldId id="391" r:id="rId146"/>
    <p:sldId id="392" r:id="rId147"/>
    <p:sldId id="393" r:id="rId148"/>
    <p:sldId id="394" r:id="rId149"/>
    <p:sldId id="395" r:id="rId150"/>
    <p:sldId id="396" r:id="rId151"/>
    <p:sldId id="397" r:id="rId152"/>
    <p:sldId id="398" r:id="rId153"/>
    <p:sldId id="284" r:id="rId154"/>
    <p:sldId id="285" r:id="rId155"/>
    <p:sldId id="286" r:id="rId156"/>
    <p:sldId id="287" r:id="rId157"/>
    <p:sldId id="399" r:id="rId158"/>
    <p:sldId id="400" r:id="rId159"/>
    <p:sldId id="401" r:id="rId160"/>
    <p:sldId id="402" r:id="rId161"/>
    <p:sldId id="403" r:id="rId162"/>
    <p:sldId id="404" r:id="rId163"/>
    <p:sldId id="405" r:id="rId164"/>
    <p:sldId id="406" r:id="rId165"/>
    <p:sldId id="407" r:id="rId166"/>
    <p:sldId id="408" r:id="rId167"/>
    <p:sldId id="409" r:id="rId168"/>
    <p:sldId id="410" r:id="rId169"/>
    <p:sldId id="411" r:id="rId170"/>
    <p:sldId id="412" r:id="rId171"/>
    <p:sldId id="413" r:id="rId172"/>
    <p:sldId id="414" r:id="rId173"/>
    <p:sldId id="415" r:id="rId174"/>
    <p:sldId id="416" r:id="rId175"/>
    <p:sldId id="417" r:id="rId176"/>
    <p:sldId id="418" r:id="rId177"/>
    <p:sldId id="288" r:id="rId178"/>
    <p:sldId id="289" r:id="rId179"/>
    <p:sldId id="290" r:id="rId180"/>
    <p:sldId id="291" r:id="rId181"/>
    <p:sldId id="5468" r:id="rId182"/>
    <p:sldId id="292" r:id="rId183"/>
    <p:sldId id="419" r:id="rId184"/>
    <p:sldId id="420" r:id="rId185"/>
    <p:sldId id="421" r:id="rId186"/>
    <p:sldId id="422" r:id="rId187"/>
    <p:sldId id="423" r:id="rId188"/>
    <p:sldId id="424" r:id="rId189"/>
    <p:sldId id="425" r:id="rId190"/>
    <p:sldId id="426" r:id="rId191"/>
    <p:sldId id="293" r:id="rId192"/>
    <p:sldId id="427" r:id="rId193"/>
    <p:sldId id="294" r:id="rId194"/>
    <p:sldId id="295" r:id="rId195"/>
    <p:sldId id="296" r:id="rId196"/>
    <p:sldId id="428" r:id="rId197"/>
    <p:sldId id="429" r:id="rId198"/>
    <p:sldId id="430" r:id="rId199"/>
    <p:sldId id="431" r:id="rId200"/>
    <p:sldId id="432" r:id="rId201"/>
    <p:sldId id="433" r:id="rId202"/>
    <p:sldId id="434" r:id="rId203"/>
    <p:sldId id="435" r:id="rId204"/>
    <p:sldId id="436" r:id="rId205"/>
    <p:sldId id="437" r:id="rId206"/>
    <p:sldId id="438" r:id="rId207"/>
    <p:sldId id="439" r:id="rId208"/>
    <p:sldId id="440" r:id="rId209"/>
    <p:sldId id="441" r:id="rId210"/>
    <p:sldId id="297" r:id="rId211"/>
    <p:sldId id="442" r:id="rId212"/>
    <p:sldId id="443" r:id="rId213"/>
    <p:sldId id="444" r:id="rId214"/>
    <p:sldId id="445" r:id="rId215"/>
    <p:sldId id="446" r:id="rId216"/>
    <p:sldId id="447" r:id="rId217"/>
    <p:sldId id="298" r:id="rId218"/>
    <p:sldId id="299" r:id="rId219"/>
    <p:sldId id="300" r:id="rId220"/>
    <p:sldId id="301" r:id="rId221"/>
    <p:sldId id="448" r:id="rId222"/>
    <p:sldId id="449" r:id="rId223"/>
    <p:sldId id="450" r:id="rId224"/>
    <p:sldId id="451" r:id="rId225"/>
    <p:sldId id="302" r:id="rId226"/>
    <p:sldId id="303" r:id="rId227"/>
    <p:sldId id="452" r:id="rId228"/>
    <p:sldId id="453" r:id="rId229"/>
    <p:sldId id="454" r:id="rId230"/>
    <p:sldId id="304" r:id="rId231"/>
    <p:sldId id="305" r:id="rId232"/>
    <p:sldId id="306" r:id="rId233"/>
    <p:sldId id="455" r:id="rId234"/>
    <p:sldId id="456" r:id="rId235"/>
    <p:sldId id="457" r:id="rId236"/>
    <p:sldId id="307" r:id="rId237"/>
    <p:sldId id="458" r:id="rId238"/>
    <p:sldId id="459" r:id="rId239"/>
    <p:sldId id="308" r:id="rId240"/>
    <p:sldId id="309" r:id="rId241"/>
    <p:sldId id="310" r:id="rId242"/>
    <p:sldId id="311" r:id="rId243"/>
    <p:sldId id="312" r:id="rId244"/>
    <p:sldId id="313" r:id="rId245"/>
    <p:sldId id="314" r:id="rId246"/>
    <p:sldId id="315" r:id="rId247"/>
    <p:sldId id="316" r:id="rId248"/>
    <p:sldId id="317" r:id="rId249"/>
    <p:sldId id="318" r:id="rId250"/>
    <p:sldId id="319" r:id="rId251"/>
    <p:sldId id="320" r:id="rId252"/>
    <p:sldId id="460" r:id="rId253"/>
    <p:sldId id="321" r:id="rId254"/>
    <p:sldId id="322" r:id="rId255"/>
    <p:sldId id="461" r:id="rId256"/>
    <p:sldId id="464" r:id="rId257"/>
    <p:sldId id="465" r:id="rId258"/>
    <p:sldId id="466" r:id="rId259"/>
    <p:sldId id="467" r:id="rId260"/>
    <p:sldId id="468" r:id="rId261"/>
    <p:sldId id="469" r:id="rId262"/>
    <p:sldId id="470" r:id="rId263"/>
    <p:sldId id="471" r:id="rId264"/>
    <p:sldId id="472" r:id="rId265"/>
    <p:sldId id="473" r:id="rId266"/>
    <p:sldId id="474" r:id="rId267"/>
    <p:sldId id="475" r:id="rId268"/>
    <p:sldId id="476" r:id="rId269"/>
    <p:sldId id="477" r:id="rId270"/>
    <p:sldId id="478" r:id="rId271"/>
    <p:sldId id="479" r:id="rId272"/>
    <p:sldId id="480" r:id="rId273"/>
    <p:sldId id="4411" r:id="rId274"/>
    <p:sldId id="481" r:id="rId275"/>
    <p:sldId id="482" r:id="rId276"/>
    <p:sldId id="483" r:id="rId277"/>
    <p:sldId id="484" r:id="rId278"/>
    <p:sldId id="485" r:id="rId279"/>
    <p:sldId id="486" r:id="rId280"/>
    <p:sldId id="462" r:id="rId281"/>
    <p:sldId id="463" r:id="rId28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CEE3ED7-CA51-490E-B8BC-96C22C8B80EC}">
          <p14:sldIdLst>
            <p14:sldId id="4412"/>
            <p14:sldId id="5339"/>
            <p14:sldId id="5398"/>
            <p14:sldId id="5338"/>
            <p14:sldId id="5399"/>
            <p14:sldId id="256"/>
          </p14:sldIdLst>
        </p14:section>
        <p14:section name="A. Acceptance of His Person" id="{1BC3290B-BC64-4F3C-91B7-44F7CAD288E9}">
          <p14:sldIdLst>
            <p14:sldId id="257"/>
            <p14:sldId id="264"/>
            <p14:sldId id="265"/>
            <p14:sldId id="323"/>
            <p14:sldId id="324"/>
            <p14:sldId id="325"/>
            <p14:sldId id="326"/>
            <p14:sldId id="327"/>
            <p14:sldId id="328"/>
            <p14:sldId id="329"/>
            <p14:sldId id="330"/>
            <p14:sldId id="331"/>
            <p14:sldId id="332"/>
            <p14:sldId id="333"/>
            <p14:sldId id="334"/>
            <p14:sldId id="335"/>
            <p14:sldId id="336"/>
            <p14:sldId id="337"/>
            <p14:sldId id="338"/>
            <p14:sldId id="266"/>
            <p14:sldId id="267"/>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268"/>
            <p14:sldId id="269"/>
            <p14:sldId id="270"/>
            <p14:sldId id="271"/>
            <p14:sldId id="357"/>
            <p14:sldId id="5463"/>
            <p14:sldId id="5452"/>
            <p14:sldId id="5464"/>
            <p14:sldId id="259"/>
            <p14:sldId id="5453"/>
            <p14:sldId id="261"/>
            <p14:sldId id="262"/>
            <p14:sldId id="263"/>
            <p14:sldId id="5454"/>
            <p14:sldId id="5455"/>
            <p14:sldId id="5456"/>
            <p14:sldId id="5465"/>
            <p14:sldId id="5466"/>
            <p14:sldId id="5457"/>
            <p14:sldId id="5458"/>
            <p14:sldId id="5459"/>
            <p14:sldId id="5460"/>
            <p14:sldId id="273"/>
            <p14:sldId id="5467"/>
            <p14:sldId id="5462"/>
            <p14:sldId id="272"/>
            <p14:sldId id="4413"/>
            <p14:sldId id="5400"/>
          </p14:sldIdLst>
        </p14:section>
        <p14:section name="B. Authority of the King" id="{6E3AD8E9-85DC-4183-91ED-DEF17400C641}">
          <p14:sldIdLst>
            <p14:sldId id="258"/>
            <p14:sldId id="274"/>
            <p14:sldId id="275"/>
            <p14:sldId id="276"/>
            <p14:sldId id="277"/>
            <p14:sldId id="278"/>
            <p14:sldId id="279"/>
            <p14:sldId id="358"/>
            <p14:sldId id="359"/>
            <p14:sldId id="360"/>
            <p14:sldId id="361"/>
            <p14:sldId id="362"/>
            <p14:sldId id="363"/>
            <p14:sldId id="364"/>
            <p14:sldId id="365"/>
            <p14:sldId id="366"/>
            <p14:sldId id="367"/>
            <p14:sldId id="368"/>
            <p14:sldId id="369"/>
            <p14:sldId id="370"/>
            <p14:sldId id="371"/>
            <p14:sldId id="372"/>
            <p14:sldId id="373"/>
            <p14:sldId id="374"/>
            <p14:sldId id="280"/>
            <p14:sldId id="375"/>
            <p14:sldId id="281"/>
            <p14:sldId id="282"/>
            <p14:sldId id="283"/>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284"/>
            <p14:sldId id="285"/>
            <p14:sldId id="286"/>
            <p14:sldId id="287"/>
            <p14:sldId id="399"/>
            <p14:sldId id="400"/>
            <p14:sldId id="401"/>
            <p14:sldId id="402"/>
            <p14:sldId id="403"/>
            <p14:sldId id="404"/>
            <p14:sldId id="405"/>
            <p14:sldId id="406"/>
            <p14:sldId id="407"/>
            <p14:sldId id="408"/>
            <p14:sldId id="409"/>
            <p14:sldId id="410"/>
            <p14:sldId id="411"/>
            <p14:sldId id="412"/>
            <p14:sldId id="413"/>
            <p14:sldId id="414"/>
            <p14:sldId id="415"/>
            <p14:sldId id="416"/>
            <p14:sldId id="417"/>
            <p14:sldId id="418"/>
            <p14:sldId id="288"/>
            <p14:sldId id="289"/>
            <p14:sldId id="290"/>
            <p14:sldId id="291"/>
            <p14:sldId id="5468"/>
            <p14:sldId id="292"/>
            <p14:sldId id="419"/>
            <p14:sldId id="420"/>
            <p14:sldId id="421"/>
            <p14:sldId id="422"/>
            <p14:sldId id="423"/>
            <p14:sldId id="424"/>
            <p14:sldId id="425"/>
            <p14:sldId id="426"/>
            <p14:sldId id="293"/>
            <p14:sldId id="427"/>
            <p14:sldId id="294"/>
            <p14:sldId id="295"/>
            <p14:sldId id="296"/>
            <p14:sldId id="428"/>
            <p14:sldId id="429"/>
            <p14:sldId id="430"/>
            <p14:sldId id="431"/>
            <p14:sldId id="432"/>
            <p14:sldId id="433"/>
            <p14:sldId id="434"/>
            <p14:sldId id="435"/>
            <p14:sldId id="436"/>
            <p14:sldId id="437"/>
            <p14:sldId id="438"/>
            <p14:sldId id="439"/>
            <p14:sldId id="440"/>
            <p14:sldId id="441"/>
            <p14:sldId id="297"/>
            <p14:sldId id="442"/>
            <p14:sldId id="443"/>
            <p14:sldId id="444"/>
            <p14:sldId id="445"/>
            <p14:sldId id="446"/>
            <p14:sldId id="447"/>
            <p14:sldId id="298"/>
            <p14:sldId id="299"/>
            <p14:sldId id="300"/>
            <p14:sldId id="301"/>
            <p14:sldId id="448"/>
            <p14:sldId id="449"/>
            <p14:sldId id="450"/>
            <p14:sldId id="451"/>
            <p14:sldId id="302"/>
            <p14:sldId id="303"/>
            <p14:sldId id="452"/>
            <p14:sldId id="453"/>
            <p14:sldId id="454"/>
            <p14:sldId id="304"/>
            <p14:sldId id="305"/>
            <p14:sldId id="306"/>
            <p14:sldId id="455"/>
            <p14:sldId id="456"/>
            <p14:sldId id="457"/>
            <p14:sldId id="307"/>
            <p14:sldId id="458"/>
            <p14:sldId id="459"/>
            <p14:sldId id="308"/>
            <p14:sldId id="309"/>
            <p14:sldId id="310"/>
            <p14:sldId id="311"/>
            <p14:sldId id="312"/>
            <p14:sldId id="313"/>
            <p14:sldId id="314"/>
            <p14:sldId id="315"/>
            <p14:sldId id="316"/>
            <p14:sldId id="317"/>
            <p14:sldId id="318"/>
            <p14:sldId id="319"/>
            <p14:sldId id="320"/>
            <p14:sldId id="460"/>
            <p14:sldId id="321"/>
            <p14:sldId id="322"/>
            <p14:sldId id="461"/>
            <p14:sldId id="464"/>
            <p14:sldId id="465"/>
            <p14:sldId id="466"/>
            <p14:sldId id="467"/>
            <p14:sldId id="468"/>
            <p14:sldId id="469"/>
            <p14:sldId id="470"/>
            <p14:sldId id="471"/>
            <p14:sldId id="472"/>
            <p14:sldId id="473"/>
            <p14:sldId id="474"/>
            <p14:sldId id="475"/>
            <p14:sldId id="476"/>
            <p14:sldId id="477"/>
            <p14:sldId id="478"/>
            <p14:sldId id="479"/>
            <p14:sldId id="480"/>
            <p14:sldId id="4411"/>
            <p14:sldId id="481"/>
            <p14:sldId id="482"/>
            <p14:sldId id="483"/>
            <p14:sldId id="484"/>
            <p14:sldId id="485"/>
            <p14:sldId id="486"/>
            <p14:sldId id="462"/>
            <p14:sldId id="46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7580" autoAdjust="0"/>
    <p:restoredTop sz="66138" autoAdjust="0"/>
  </p:normalViewPr>
  <p:slideViewPr>
    <p:cSldViewPr snapToGrid="0">
      <p:cViewPr varScale="1">
        <p:scale>
          <a:sx n="61" d="100"/>
          <a:sy n="61" d="100"/>
        </p:scale>
        <p:origin x="216" y="1032"/>
      </p:cViewPr>
      <p:guideLst>
        <p:guide orient="horz" pos="2160"/>
        <p:guide pos="2880"/>
      </p:guideLst>
    </p:cSldViewPr>
  </p:slideViewPr>
  <p:notesTextViewPr>
    <p:cViewPr>
      <p:scale>
        <a:sx n="125" d="100"/>
        <a:sy n="125" d="100"/>
      </p:scale>
      <p:origin x="0" y="0"/>
    </p:cViewPr>
  </p:notesTextViewPr>
  <p:sorterViewPr>
    <p:cViewPr varScale="1">
      <p:scale>
        <a:sx n="50" d="100"/>
        <a:sy n="50" d="100"/>
      </p:scale>
      <p:origin x="0" y="-699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9.xml"/><Relationship Id="rId21" Type="http://schemas.openxmlformats.org/officeDocument/2006/relationships/slideMaster" Target="slideMasters/slideMaster21.xml"/><Relationship Id="rId63" Type="http://schemas.openxmlformats.org/officeDocument/2006/relationships/slide" Target="slides/slide35.xml"/><Relationship Id="rId159" Type="http://schemas.openxmlformats.org/officeDocument/2006/relationships/slide" Target="slides/slide131.xml"/><Relationship Id="rId170" Type="http://schemas.openxmlformats.org/officeDocument/2006/relationships/slide" Target="slides/slide142.xml"/><Relationship Id="rId226" Type="http://schemas.openxmlformats.org/officeDocument/2006/relationships/slide" Target="slides/slide198.xml"/><Relationship Id="rId268" Type="http://schemas.openxmlformats.org/officeDocument/2006/relationships/slide" Target="slides/slide240.xml"/><Relationship Id="rId32" Type="http://schemas.openxmlformats.org/officeDocument/2006/relationships/slide" Target="slides/slide4.xml"/><Relationship Id="rId74" Type="http://schemas.openxmlformats.org/officeDocument/2006/relationships/slide" Target="slides/slide46.xml"/><Relationship Id="rId128" Type="http://schemas.openxmlformats.org/officeDocument/2006/relationships/slide" Target="slides/slide100.xml"/><Relationship Id="rId5" Type="http://schemas.openxmlformats.org/officeDocument/2006/relationships/slideMaster" Target="slideMasters/slideMaster5.xml"/><Relationship Id="rId181" Type="http://schemas.openxmlformats.org/officeDocument/2006/relationships/slide" Target="slides/slide153.xml"/><Relationship Id="rId237" Type="http://schemas.openxmlformats.org/officeDocument/2006/relationships/slide" Target="slides/slide209.xml"/><Relationship Id="rId279" Type="http://schemas.openxmlformats.org/officeDocument/2006/relationships/slide" Target="slides/slide251.xml"/><Relationship Id="rId43" Type="http://schemas.openxmlformats.org/officeDocument/2006/relationships/slide" Target="slides/slide15.xml"/><Relationship Id="rId139" Type="http://schemas.openxmlformats.org/officeDocument/2006/relationships/slide" Target="slides/slide111.xml"/><Relationship Id="rId85" Type="http://schemas.openxmlformats.org/officeDocument/2006/relationships/slide" Target="slides/slide57.xml"/><Relationship Id="rId150" Type="http://schemas.openxmlformats.org/officeDocument/2006/relationships/slide" Target="slides/slide122.xml"/><Relationship Id="rId171" Type="http://schemas.openxmlformats.org/officeDocument/2006/relationships/slide" Target="slides/slide143.xml"/><Relationship Id="rId192" Type="http://schemas.openxmlformats.org/officeDocument/2006/relationships/slide" Target="slides/slide164.xml"/><Relationship Id="rId206" Type="http://schemas.openxmlformats.org/officeDocument/2006/relationships/slide" Target="slides/slide178.xml"/><Relationship Id="rId227" Type="http://schemas.openxmlformats.org/officeDocument/2006/relationships/slide" Target="slides/slide199.xml"/><Relationship Id="rId248" Type="http://schemas.openxmlformats.org/officeDocument/2006/relationships/slide" Target="slides/slide220.xml"/><Relationship Id="rId269" Type="http://schemas.openxmlformats.org/officeDocument/2006/relationships/slide" Target="slides/slide241.xml"/><Relationship Id="rId12" Type="http://schemas.openxmlformats.org/officeDocument/2006/relationships/slideMaster" Target="slideMasters/slideMaster12.xml"/><Relationship Id="rId33" Type="http://schemas.openxmlformats.org/officeDocument/2006/relationships/slide" Target="slides/slide5.xml"/><Relationship Id="rId108" Type="http://schemas.openxmlformats.org/officeDocument/2006/relationships/slide" Target="slides/slide80.xml"/><Relationship Id="rId129" Type="http://schemas.openxmlformats.org/officeDocument/2006/relationships/slide" Target="slides/slide101.xml"/><Relationship Id="rId280" Type="http://schemas.openxmlformats.org/officeDocument/2006/relationships/slide" Target="slides/slide252.xml"/><Relationship Id="rId54" Type="http://schemas.openxmlformats.org/officeDocument/2006/relationships/slide" Target="slides/slide26.xml"/><Relationship Id="rId75" Type="http://schemas.openxmlformats.org/officeDocument/2006/relationships/slide" Target="slides/slide47.xml"/><Relationship Id="rId96" Type="http://schemas.openxmlformats.org/officeDocument/2006/relationships/slide" Target="slides/slide68.xml"/><Relationship Id="rId140" Type="http://schemas.openxmlformats.org/officeDocument/2006/relationships/slide" Target="slides/slide112.xml"/><Relationship Id="rId161" Type="http://schemas.openxmlformats.org/officeDocument/2006/relationships/slide" Target="slides/slide133.xml"/><Relationship Id="rId182" Type="http://schemas.openxmlformats.org/officeDocument/2006/relationships/slide" Target="slides/slide154.xml"/><Relationship Id="rId217" Type="http://schemas.openxmlformats.org/officeDocument/2006/relationships/slide" Target="slides/slide189.xml"/><Relationship Id="rId6" Type="http://schemas.openxmlformats.org/officeDocument/2006/relationships/slideMaster" Target="slideMasters/slideMaster6.xml"/><Relationship Id="rId238" Type="http://schemas.openxmlformats.org/officeDocument/2006/relationships/slide" Target="slides/slide210.xml"/><Relationship Id="rId259" Type="http://schemas.openxmlformats.org/officeDocument/2006/relationships/slide" Target="slides/slide231.xml"/><Relationship Id="rId23" Type="http://schemas.openxmlformats.org/officeDocument/2006/relationships/slideMaster" Target="slideMasters/slideMaster23.xml"/><Relationship Id="rId119" Type="http://schemas.openxmlformats.org/officeDocument/2006/relationships/slide" Target="slides/slide91.xml"/><Relationship Id="rId270" Type="http://schemas.openxmlformats.org/officeDocument/2006/relationships/slide" Target="slides/slide242.xml"/><Relationship Id="rId44" Type="http://schemas.openxmlformats.org/officeDocument/2006/relationships/slide" Target="slides/slide16.xml"/><Relationship Id="rId65" Type="http://schemas.openxmlformats.org/officeDocument/2006/relationships/slide" Target="slides/slide37.xml"/><Relationship Id="rId86" Type="http://schemas.openxmlformats.org/officeDocument/2006/relationships/slide" Target="slides/slide58.xml"/><Relationship Id="rId130" Type="http://schemas.openxmlformats.org/officeDocument/2006/relationships/slide" Target="slides/slide102.xml"/><Relationship Id="rId151" Type="http://schemas.openxmlformats.org/officeDocument/2006/relationships/slide" Target="slides/slide123.xml"/><Relationship Id="rId172" Type="http://schemas.openxmlformats.org/officeDocument/2006/relationships/slide" Target="slides/slide144.xml"/><Relationship Id="rId193" Type="http://schemas.openxmlformats.org/officeDocument/2006/relationships/slide" Target="slides/slide165.xml"/><Relationship Id="rId207" Type="http://schemas.openxmlformats.org/officeDocument/2006/relationships/slide" Target="slides/slide179.xml"/><Relationship Id="rId228" Type="http://schemas.openxmlformats.org/officeDocument/2006/relationships/slide" Target="slides/slide200.xml"/><Relationship Id="rId249" Type="http://schemas.openxmlformats.org/officeDocument/2006/relationships/slide" Target="slides/slide221.xml"/><Relationship Id="rId13" Type="http://schemas.openxmlformats.org/officeDocument/2006/relationships/slideMaster" Target="slideMasters/slideMaster13.xml"/><Relationship Id="rId109" Type="http://schemas.openxmlformats.org/officeDocument/2006/relationships/slide" Target="slides/slide81.xml"/><Relationship Id="rId260" Type="http://schemas.openxmlformats.org/officeDocument/2006/relationships/slide" Target="slides/slide232.xml"/><Relationship Id="rId281" Type="http://schemas.openxmlformats.org/officeDocument/2006/relationships/slide" Target="slides/slide253.xml"/><Relationship Id="rId34" Type="http://schemas.openxmlformats.org/officeDocument/2006/relationships/slide" Target="slides/slide6.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slide" Target="slides/slide69.xml"/><Relationship Id="rId120" Type="http://schemas.openxmlformats.org/officeDocument/2006/relationships/slide" Target="slides/slide92.xml"/><Relationship Id="rId141" Type="http://schemas.openxmlformats.org/officeDocument/2006/relationships/slide" Target="slides/slide113.xml"/><Relationship Id="rId7" Type="http://schemas.openxmlformats.org/officeDocument/2006/relationships/slideMaster" Target="slideMasters/slideMaster7.xml"/><Relationship Id="rId162" Type="http://schemas.openxmlformats.org/officeDocument/2006/relationships/slide" Target="slides/slide134.xml"/><Relationship Id="rId183" Type="http://schemas.openxmlformats.org/officeDocument/2006/relationships/slide" Target="slides/slide155.xml"/><Relationship Id="rId218" Type="http://schemas.openxmlformats.org/officeDocument/2006/relationships/slide" Target="slides/slide190.xml"/><Relationship Id="rId239" Type="http://schemas.openxmlformats.org/officeDocument/2006/relationships/slide" Target="slides/slide211.xml"/><Relationship Id="rId250" Type="http://schemas.openxmlformats.org/officeDocument/2006/relationships/slide" Target="slides/slide222.xml"/><Relationship Id="rId271" Type="http://schemas.openxmlformats.org/officeDocument/2006/relationships/slide" Target="slides/slide243.xml"/><Relationship Id="rId24" Type="http://schemas.openxmlformats.org/officeDocument/2006/relationships/slideMaster" Target="slideMasters/slideMaster24.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110" Type="http://schemas.openxmlformats.org/officeDocument/2006/relationships/slide" Target="slides/slide82.xml"/><Relationship Id="rId131" Type="http://schemas.openxmlformats.org/officeDocument/2006/relationships/slide" Target="slides/slide103.xml"/><Relationship Id="rId152" Type="http://schemas.openxmlformats.org/officeDocument/2006/relationships/slide" Target="slides/slide124.xml"/><Relationship Id="rId173" Type="http://schemas.openxmlformats.org/officeDocument/2006/relationships/slide" Target="slides/slide145.xml"/><Relationship Id="rId194" Type="http://schemas.openxmlformats.org/officeDocument/2006/relationships/slide" Target="slides/slide166.xml"/><Relationship Id="rId208" Type="http://schemas.openxmlformats.org/officeDocument/2006/relationships/slide" Target="slides/slide180.xml"/><Relationship Id="rId229" Type="http://schemas.openxmlformats.org/officeDocument/2006/relationships/slide" Target="slides/slide201.xml"/><Relationship Id="rId240" Type="http://schemas.openxmlformats.org/officeDocument/2006/relationships/slide" Target="slides/slide212.xml"/><Relationship Id="rId261" Type="http://schemas.openxmlformats.org/officeDocument/2006/relationships/slide" Target="slides/slide233.xml"/><Relationship Id="rId14" Type="http://schemas.openxmlformats.org/officeDocument/2006/relationships/slideMaster" Target="slideMasters/slideMaster14.xml"/><Relationship Id="rId35" Type="http://schemas.openxmlformats.org/officeDocument/2006/relationships/slide" Target="slides/slide7.xml"/><Relationship Id="rId56" Type="http://schemas.openxmlformats.org/officeDocument/2006/relationships/slide" Target="slides/slide28.xml"/><Relationship Id="rId77" Type="http://schemas.openxmlformats.org/officeDocument/2006/relationships/slide" Target="slides/slide49.xml"/><Relationship Id="rId100" Type="http://schemas.openxmlformats.org/officeDocument/2006/relationships/slide" Target="slides/slide72.xml"/><Relationship Id="rId282" Type="http://schemas.openxmlformats.org/officeDocument/2006/relationships/slide" Target="slides/slide254.xml"/><Relationship Id="rId8" Type="http://schemas.openxmlformats.org/officeDocument/2006/relationships/slideMaster" Target="slideMasters/slideMaster8.xml"/><Relationship Id="rId98" Type="http://schemas.openxmlformats.org/officeDocument/2006/relationships/slide" Target="slides/slide70.xml"/><Relationship Id="rId121" Type="http://schemas.openxmlformats.org/officeDocument/2006/relationships/slide" Target="slides/slide93.xml"/><Relationship Id="rId142" Type="http://schemas.openxmlformats.org/officeDocument/2006/relationships/slide" Target="slides/slide114.xml"/><Relationship Id="rId163" Type="http://schemas.openxmlformats.org/officeDocument/2006/relationships/slide" Target="slides/slide135.xml"/><Relationship Id="rId184" Type="http://schemas.openxmlformats.org/officeDocument/2006/relationships/slide" Target="slides/slide156.xml"/><Relationship Id="rId219" Type="http://schemas.openxmlformats.org/officeDocument/2006/relationships/slide" Target="slides/slide191.xml"/><Relationship Id="rId230" Type="http://schemas.openxmlformats.org/officeDocument/2006/relationships/slide" Target="slides/slide202.xml"/><Relationship Id="rId251" Type="http://schemas.openxmlformats.org/officeDocument/2006/relationships/slide" Target="slides/slide223.xml"/><Relationship Id="rId25" Type="http://schemas.openxmlformats.org/officeDocument/2006/relationships/slideMaster" Target="slideMasters/slideMaster25.xml"/><Relationship Id="rId46" Type="http://schemas.openxmlformats.org/officeDocument/2006/relationships/slide" Target="slides/slide18.xml"/><Relationship Id="rId67" Type="http://schemas.openxmlformats.org/officeDocument/2006/relationships/slide" Target="slides/slide39.xml"/><Relationship Id="rId272" Type="http://schemas.openxmlformats.org/officeDocument/2006/relationships/slide" Target="slides/slide244.xml"/><Relationship Id="rId88" Type="http://schemas.openxmlformats.org/officeDocument/2006/relationships/slide" Target="slides/slide60.xml"/><Relationship Id="rId111" Type="http://schemas.openxmlformats.org/officeDocument/2006/relationships/slide" Target="slides/slide83.xml"/><Relationship Id="rId132" Type="http://schemas.openxmlformats.org/officeDocument/2006/relationships/slide" Target="slides/slide104.xml"/><Relationship Id="rId153" Type="http://schemas.openxmlformats.org/officeDocument/2006/relationships/slide" Target="slides/slide125.xml"/><Relationship Id="rId174" Type="http://schemas.openxmlformats.org/officeDocument/2006/relationships/slide" Target="slides/slide146.xml"/><Relationship Id="rId195" Type="http://schemas.openxmlformats.org/officeDocument/2006/relationships/slide" Target="slides/slide167.xml"/><Relationship Id="rId209" Type="http://schemas.openxmlformats.org/officeDocument/2006/relationships/slide" Target="slides/slide181.xml"/><Relationship Id="rId220" Type="http://schemas.openxmlformats.org/officeDocument/2006/relationships/slide" Target="slides/slide192.xml"/><Relationship Id="rId241" Type="http://schemas.openxmlformats.org/officeDocument/2006/relationships/slide" Target="slides/slide213.xml"/><Relationship Id="rId15" Type="http://schemas.openxmlformats.org/officeDocument/2006/relationships/slideMaster" Target="slideMasters/slideMaster15.xml"/><Relationship Id="rId36" Type="http://schemas.openxmlformats.org/officeDocument/2006/relationships/slide" Target="slides/slide8.xml"/><Relationship Id="rId57" Type="http://schemas.openxmlformats.org/officeDocument/2006/relationships/slide" Target="slides/slide29.xml"/><Relationship Id="rId262" Type="http://schemas.openxmlformats.org/officeDocument/2006/relationships/slide" Target="slides/slide234.xml"/><Relationship Id="rId283" Type="http://schemas.openxmlformats.org/officeDocument/2006/relationships/notesMaster" Target="notesMasters/notesMaster1.xml"/><Relationship Id="rId78" Type="http://schemas.openxmlformats.org/officeDocument/2006/relationships/slide" Target="slides/slide50.xml"/><Relationship Id="rId99" Type="http://schemas.openxmlformats.org/officeDocument/2006/relationships/slide" Target="slides/slide71.xml"/><Relationship Id="rId101" Type="http://schemas.openxmlformats.org/officeDocument/2006/relationships/slide" Target="slides/slide73.xml"/><Relationship Id="rId122" Type="http://schemas.openxmlformats.org/officeDocument/2006/relationships/slide" Target="slides/slide94.xml"/><Relationship Id="rId143" Type="http://schemas.openxmlformats.org/officeDocument/2006/relationships/slide" Target="slides/slide115.xml"/><Relationship Id="rId164" Type="http://schemas.openxmlformats.org/officeDocument/2006/relationships/slide" Target="slides/slide136.xml"/><Relationship Id="rId185" Type="http://schemas.openxmlformats.org/officeDocument/2006/relationships/slide" Target="slides/slide157.xml"/><Relationship Id="rId9" Type="http://schemas.openxmlformats.org/officeDocument/2006/relationships/slideMaster" Target="slideMasters/slideMaster9.xml"/><Relationship Id="rId210" Type="http://schemas.openxmlformats.org/officeDocument/2006/relationships/slide" Target="slides/slide182.xml"/><Relationship Id="rId26" Type="http://schemas.openxmlformats.org/officeDocument/2006/relationships/slideMaster" Target="slideMasters/slideMaster26.xml"/><Relationship Id="rId231" Type="http://schemas.openxmlformats.org/officeDocument/2006/relationships/slide" Target="slides/slide203.xml"/><Relationship Id="rId252" Type="http://schemas.openxmlformats.org/officeDocument/2006/relationships/slide" Target="slides/slide224.xml"/><Relationship Id="rId273" Type="http://schemas.openxmlformats.org/officeDocument/2006/relationships/slide" Target="slides/slide245.xml"/><Relationship Id="rId47" Type="http://schemas.openxmlformats.org/officeDocument/2006/relationships/slide" Target="slides/slide19.xml"/><Relationship Id="rId68" Type="http://schemas.openxmlformats.org/officeDocument/2006/relationships/slide" Target="slides/slide40.xml"/><Relationship Id="rId89" Type="http://schemas.openxmlformats.org/officeDocument/2006/relationships/slide" Target="slides/slide61.xml"/><Relationship Id="rId112" Type="http://schemas.openxmlformats.org/officeDocument/2006/relationships/slide" Target="slides/slide84.xml"/><Relationship Id="rId133" Type="http://schemas.openxmlformats.org/officeDocument/2006/relationships/slide" Target="slides/slide105.xml"/><Relationship Id="rId154" Type="http://schemas.openxmlformats.org/officeDocument/2006/relationships/slide" Target="slides/slide126.xml"/><Relationship Id="rId175" Type="http://schemas.openxmlformats.org/officeDocument/2006/relationships/slide" Target="slides/slide147.xml"/><Relationship Id="rId196" Type="http://schemas.openxmlformats.org/officeDocument/2006/relationships/slide" Target="slides/slide168.xml"/><Relationship Id="rId200" Type="http://schemas.openxmlformats.org/officeDocument/2006/relationships/slide" Target="slides/slide172.xml"/><Relationship Id="rId16" Type="http://schemas.openxmlformats.org/officeDocument/2006/relationships/slideMaster" Target="slideMasters/slideMaster16.xml"/><Relationship Id="rId221" Type="http://schemas.openxmlformats.org/officeDocument/2006/relationships/slide" Target="slides/slide193.xml"/><Relationship Id="rId242" Type="http://schemas.openxmlformats.org/officeDocument/2006/relationships/slide" Target="slides/slide214.xml"/><Relationship Id="rId263" Type="http://schemas.openxmlformats.org/officeDocument/2006/relationships/slide" Target="slides/slide235.xml"/><Relationship Id="rId284" Type="http://schemas.openxmlformats.org/officeDocument/2006/relationships/presProps" Target="presProps.xml"/><Relationship Id="rId37" Type="http://schemas.openxmlformats.org/officeDocument/2006/relationships/slide" Target="slides/slide9.xml"/><Relationship Id="rId58" Type="http://schemas.openxmlformats.org/officeDocument/2006/relationships/slide" Target="slides/slide30.xml"/><Relationship Id="rId79" Type="http://schemas.openxmlformats.org/officeDocument/2006/relationships/slide" Target="slides/slide51.xml"/><Relationship Id="rId102" Type="http://schemas.openxmlformats.org/officeDocument/2006/relationships/slide" Target="slides/slide74.xml"/><Relationship Id="rId123" Type="http://schemas.openxmlformats.org/officeDocument/2006/relationships/slide" Target="slides/slide95.xml"/><Relationship Id="rId144" Type="http://schemas.openxmlformats.org/officeDocument/2006/relationships/slide" Target="slides/slide116.xml"/><Relationship Id="rId90" Type="http://schemas.openxmlformats.org/officeDocument/2006/relationships/slide" Target="slides/slide62.xml"/><Relationship Id="rId165" Type="http://schemas.openxmlformats.org/officeDocument/2006/relationships/slide" Target="slides/slide137.xml"/><Relationship Id="rId186" Type="http://schemas.openxmlformats.org/officeDocument/2006/relationships/slide" Target="slides/slide158.xml"/><Relationship Id="rId211" Type="http://schemas.openxmlformats.org/officeDocument/2006/relationships/slide" Target="slides/slide183.xml"/><Relationship Id="rId232" Type="http://schemas.openxmlformats.org/officeDocument/2006/relationships/slide" Target="slides/slide204.xml"/><Relationship Id="rId253" Type="http://schemas.openxmlformats.org/officeDocument/2006/relationships/slide" Target="slides/slide225.xml"/><Relationship Id="rId274" Type="http://schemas.openxmlformats.org/officeDocument/2006/relationships/slide" Target="slides/slide246.xml"/><Relationship Id="rId27" Type="http://schemas.openxmlformats.org/officeDocument/2006/relationships/slideMaster" Target="slideMasters/slideMaster27.xml"/><Relationship Id="rId48" Type="http://schemas.openxmlformats.org/officeDocument/2006/relationships/slide" Target="slides/slide20.xml"/><Relationship Id="rId69" Type="http://schemas.openxmlformats.org/officeDocument/2006/relationships/slide" Target="slides/slide41.xml"/><Relationship Id="rId113" Type="http://schemas.openxmlformats.org/officeDocument/2006/relationships/slide" Target="slides/slide85.xml"/><Relationship Id="rId134" Type="http://schemas.openxmlformats.org/officeDocument/2006/relationships/slide" Target="slides/slide106.xml"/><Relationship Id="rId80" Type="http://schemas.openxmlformats.org/officeDocument/2006/relationships/slide" Target="slides/slide52.xml"/><Relationship Id="rId155" Type="http://schemas.openxmlformats.org/officeDocument/2006/relationships/slide" Target="slides/slide127.xml"/><Relationship Id="rId176" Type="http://schemas.openxmlformats.org/officeDocument/2006/relationships/slide" Target="slides/slide148.xml"/><Relationship Id="rId197" Type="http://schemas.openxmlformats.org/officeDocument/2006/relationships/slide" Target="slides/slide169.xml"/><Relationship Id="rId201" Type="http://schemas.openxmlformats.org/officeDocument/2006/relationships/slide" Target="slides/slide173.xml"/><Relationship Id="rId222" Type="http://schemas.openxmlformats.org/officeDocument/2006/relationships/slide" Target="slides/slide194.xml"/><Relationship Id="rId243" Type="http://schemas.openxmlformats.org/officeDocument/2006/relationships/slide" Target="slides/slide215.xml"/><Relationship Id="rId264" Type="http://schemas.openxmlformats.org/officeDocument/2006/relationships/slide" Target="slides/slide236.xml"/><Relationship Id="rId285" Type="http://schemas.openxmlformats.org/officeDocument/2006/relationships/viewProps" Target="viewProps.xml"/><Relationship Id="rId17" Type="http://schemas.openxmlformats.org/officeDocument/2006/relationships/slideMaster" Target="slideMasters/slideMaster17.xml"/><Relationship Id="rId38" Type="http://schemas.openxmlformats.org/officeDocument/2006/relationships/slide" Target="slides/slide10.xml"/><Relationship Id="rId59" Type="http://schemas.openxmlformats.org/officeDocument/2006/relationships/slide" Target="slides/slide31.xml"/><Relationship Id="rId103" Type="http://schemas.openxmlformats.org/officeDocument/2006/relationships/slide" Target="slides/slide75.xml"/><Relationship Id="rId124" Type="http://schemas.openxmlformats.org/officeDocument/2006/relationships/slide" Target="slides/slide96.xml"/><Relationship Id="rId70" Type="http://schemas.openxmlformats.org/officeDocument/2006/relationships/slide" Target="slides/slide42.xml"/><Relationship Id="rId91" Type="http://schemas.openxmlformats.org/officeDocument/2006/relationships/slide" Target="slides/slide63.xml"/><Relationship Id="rId145" Type="http://schemas.openxmlformats.org/officeDocument/2006/relationships/slide" Target="slides/slide117.xml"/><Relationship Id="rId166" Type="http://schemas.openxmlformats.org/officeDocument/2006/relationships/slide" Target="slides/slide138.xml"/><Relationship Id="rId187" Type="http://schemas.openxmlformats.org/officeDocument/2006/relationships/slide" Target="slides/slide159.xml"/><Relationship Id="rId1" Type="http://schemas.openxmlformats.org/officeDocument/2006/relationships/slideMaster" Target="slideMasters/slideMaster1.xml"/><Relationship Id="rId212" Type="http://schemas.openxmlformats.org/officeDocument/2006/relationships/slide" Target="slides/slide184.xml"/><Relationship Id="rId233" Type="http://schemas.openxmlformats.org/officeDocument/2006/relationships/slide" Target="slides/slide205.xml"/><Relationship Id="rId254" Type="http://schemas.openxmlformats.org/officeDocument/2006/relationships/slide" Target="slides/slide226.xml"/><Relationship Id="rId28" Type="http://schemas.openxmlformats.org/officeDocument/2006/relationships/slideMaster" Target="slideMasters/slideMaster28.xml"/><Relationship Id="rId49" Type="http://schemas.openxmlformats.org/officeDocument/2006/relationships/slide" Target="slides/slide21.xml"/><Relationship Id="rId114" Type="http://schemas.openxmlformats.org/officeDocument/2006/relationships/slide" Target="slides/slide86.xml"/><Relationship Id="rId275" Type="http://schemas.openxmlformats.org/officeDocument/2006/relationships/slide" Target="slides/slide247.xml"/><Relationship Id="rId60" Type="http://schemas.openxmlformats.org/officeDocument/2006/relationships/slide" Target="slides/slide32.xml"/><Relationship Id="rId81" Type="http://schemas.openxmlformats.org/officeDocument/2006/relationships/slide" Target="slides/slide53.xml"/><Relationship Id="rId135" Type="http://schemas.openxmlformats.org/officeDocument/2006/relationships/slide" Target="slides/slide107.xml"/><Relationship Id="rId156" Type="http://schemas.openxmlformats.org/officeDocument/2006/relationships/slide" Target="slides/slide128.xml"/><Relationship Id="rId177" Type="http://schemas.openxmlformats.org/officeDocument/2006/relationships/slide" Target="slides/slide149.xml"/><Relationship Id="rId198" Type="http://schemas.openxmlformats.org/officeDocument/2006/relationships/slide" Target="slides/slide170.xml"/><Relationship Id="rId202" Type="http://schemas.openxmlformats.org/officeDocument/2006/relationships/slide" Target="slides/slide174.xml"/><Relationship Id="rId223" Type="http://schemas.openxmlformats.org/officeDocument/2006/relationships/slide" Target="slides/slide195.xml"/><Relationship Id="rId244" Type="http://schemas.openxmlformats.org/officeDocument/2006/relationships/slide" Target="slides/slide216.xml"/><Relationship Id="rId18" Type="http://schemas.openxmlformats.org/officeDocument/2006/relationships/slideMaster" Target="slideMasters/slideMaster18.xml"/><Relationship Id="rId39" Type="http://schemas.openxmlformats.org/officeDocument/2006/relationships/slide" Target="slides/slide11.xml"/><Relationship Id="rId265" Type="http://schemas.openxmlformats.org/officeDocument/2006/relationships/slide" Target="slides/slide237.xml"/><Relationship Id="rId286" Type="http://schemas.openxmlformats.org/officeDocument/2006/relationships/theme" Target="theme/theme1.xml"/><Relationship Id="rId50" Type="http://schemas.openxmlformats.org/officeDocument/2006/relationships/slide" Target="slides/slide22.xml"/><Relationship Id="rId104" Type="http://schemas.openxmlformats.org/officeDocument/2006/relationships/slide" Target="slides/slide76.xml"/><Relationship Id="rId125" Type="http://schemas.openxmlformats.org/officeDocument/2006/relationships/slide" Target="slides/slide97.xml"/><Relationship Id="rId146" Type="http://schemas.openxmlformats.org/officeDocument/2006/relationships/slide" Target="slides/slide118.xml"/><Relationship Id="rId167" Type="http://schemas.openxmlformats.org/officeDocument/2006/relationships/slide" Target="slides/slide139.xml"/><Relationship Id="rId188" Type="http://schemas.openxmlformats.org/officeDocument/2006/relationships/slide" Target="slides/slide160.xml"/><Relationship Id="rId71" Type="http://schemas.openxmlformats.org/officeDocument/2006/relationships/slide" Target="slides/slide43.xml"/><Relationship Id="rId92" Type="http://schemas.openxmlformats.org/officeDocument/2006/relationships/slide" Target="slides/slide64.xml"/><Relationship Id="rId213" Type="http://schemas.openxmlformats.org/officeDocument/2006/relationships/slide" Target="slides/slide185.xml"/><Relationship Id="rId234" Type="http://schemas.openxmlformats.org/officeDocument/2006/relationships/slide" Target="slides/slide206.xml"/><Relationship Id="rId2" Type="http://schemas.openxmlformats.org/officeDocument/2006/relationships/slideMaster" Target="slideMasters/slideMaster2.xml"/><Relationship Id="rId29" Type="http://schemas.openxmlformats.org/officeDocument/2006/relationships/slide" Target="slides/slide1.xml"/><Relationship Id="rId255" Type="http://schemas.openxmlformats.org/officeDocument/2006/relationships/slide" Target="slides/slide227.xml"/><Relationship Id="rId276" Type="http://schemas.openxmlformats.org/officeDocument/2006/relationships/slide" Target="slides/slide248.xml"/><Relationship Id="rId40" Type="http://schemas.openxmlformats.org/officeDocument/2006/relationships/slide" Target="slides/slide12.xml"/><Relationship Id="rId115" Type="http://schemas.openxmlformats.org/officeDocument/2006/relationships/slide" Target="slides/slide87.xml"/><Relationship Id="rId136" Type="http://schemas.openxmlformats.org/officeDocument/2006/relationships/slide" Target="slides/slide108.xml"/><Relationship Id="rId157" Type="http://schemas.openxmlformats.org/officeDocument/2006/relationships/slide" Target="slides/slide129.xml"/><Relationship Id="rId178" Type="http://schemas.openxmlformats.org/officeDocument/2006/relationships/slide" Target="slides/slide150.xml"/><Relationship Id="rId61" Type="http://schemas.openxmlformats.org/officeDocument/2006/relationships/slide" Target="slides/slide33.xml"/><Relationship Id="rId82" Type="http://schemas.openxmlformats.org/officeDocument/2006/relationships/slide" Target="slides/slide54.xml"/><Relationship Id="rId199" Type="http://schemas.openxmlformats.org/officeDocument/2006/relationships/slide" Target="slides/slide171.xml"/><Relationship Id="rId203" Type="http://schemas.openxmlformats.org/officeDocument/2006/relationships/slide" Target="slides/slide175.xml"/><Relationship Id="rId19" Type="http://schemas.openxmlformats.org/officeDocument/2006/relationships/slideMaster" Target="slideMasters/slideMaster19.xml"/><Relationship Id="rId224" Type="http://schemas.openxmlformats.org/officeDocument/2006/relationships/slide" Target="slides/slide196.xml"/><Relationship Id="rId245" Type="http://schemas.openxmlformats.org/officeDocument/2006/relationships/slide" Target="slides/slide217.xml"/><Relationship Id="rId266" Type="http://schemas.openxmlformats.org/officeDocument/2006/relationships/slide" Target="slides/slide238.xml"/><Relationship Id="rId287" Type="http://schemas.openxmlformats.org/officeDocument/2006/relationships/tableStyles" Target="tableStyles.xml"/><Relationship Id="rId30" Type="http://schemas.openxmlformats.org/officeDocument/2006/relationships/slide" Target="slides/slide2.xml"/><Relationship Id="rId105" Type="http://schemas.openxmlformats.org/officeDocument/2006/relationships/slide" Target="slides/slide77.xml"/><Relationship Id="rId126" Type="http://schemas.openxmlformats.org/officeDocument/2006/relationships/slide" Target="slides/slide98.xml"/><Relationship Id="rId147" Type="http://schemas.openxmlformats.org/officeDocument/2006/relationships/slide" Target="slides/slide119.xml"/><Relationship Id="rId168" Type="http://schemas.openxmlformats.org/officeDocument/2006/relationships/slide" Target="slides/slide140.xml"/><Relationship Id="rId51" Type="http://schemas.openxmlformats.org/officeDocument/2006/relationships/slide" Target="slides/slide23.xml"/><Relationship Id="rId72" Type="http://schemas.openxmlformats.org/officeDocument/2006/relationships/slide" Target="slides/slide44.xml"/><Relationship Id="rId93" Type="http://schemas.openxmlformats.org/officeDocument/2006/relationships/slide" Target="slides/slide65.xml"/><Relationship Id="rId189" Type="http://schemas.openxmlformats.org/officeDocument/2006/relationships/slide" Target="slides/slide161.xml"/><Relationship Id="rId3" Type="http://schemas.openxmlformats.org/officeDocument/2006/relationships/slideMaster" Target="slideMasters/slideMaster3.xml"/><Relationship Id="rId214" Type="http://schemas.openxmlformats.org/officeDocument/2006/relationships/slide" Target="slides/slide186.xml"/><Relationship Id="rId235" Type="http://schemas.openxmlformats.org/officeDocument/2006/relationships/slide" Target="slides/slide207.xml"/><Relationship Id="rId256" Type="http://schemas.openxmlformats.org/officeDocument/2006/relationships/slide" Target="slides/slide228.xml"/><Relationship Id="rId277" Type="http://schemas.openxmlformats.org/officeDocument/2006/relationships/slide" Target="slides/slide249.xml"/><Relationship Id="rId116" Type="http://schemas.openxmlformats.org/officeDocument/2006/relationships/slide" Target="slides/slide88.xml"/><Relationship Id="rId137" Type="http://schemas.openxmlformats.org/officeDocument/2006/relationships/slide" Target="slides/slide109.xml"/><Relationship Id="rId158" Type="http://schemas.openxmlformats.org/officeDocument/2006/relationships/slide" Target="slides/slide130.xml"/><Relationship Id="rId20" Type="http://schemas.openxmlformats.org/officeDocument/2006/relationships/slideMaster" Target="slideMasters/slideMaster20.xml"/><Relationship Id="rId41" Type="http://schemas.openxmlformats.org/officeDocument/2006/relationships/slide" Target="slides/slide13.xml"/><Relationship Id="rId62" Type="http://schemas.openxmlformats.org/officeDocument/2006/relationships/slide" Target="slides/slide34.xml"/><Relationship Id="rId83" Type="http://schemas.openxmlformats.org/officeDocument/2006/relationships/slide" Target="slides/slide55.xml"/><Relationship Id="rId179" Type="http://schemas.openxmlformats.org/officeDocument/2006/relationships/slide" Target="slides/slide151.xml"/><Relationship Id="rId190" Type="http://schemas.openxmlformats.org/officeDocument/2006/relationships/slide" Target="slides/slide162.xml"/><Relationship Id="rId204" Type="http://schemas.openxmlformats.org/officeDocument/2006/relationships/slide" Target="slides/slide176.xml"/><Relationship Id="rId225" Type="http://schemas.openxmlformats.org/officeDocument/2006/relationships/slide" Target="slides/slide197.xml"/><Relationship Id="rId246" Type="http://schemas.openxmlformats.org/officeDocument/2006/relationships/slide" Target="slides/slide218.xml"/><Relationship Id="rId267" Type="http://schemas.openxmlformats.org/officeDocument/2006/relationships/slide" Target="slides/slide239.xml"/><Relationship Id="rId106" Type="http://schemas.openxmlformats.org/officeDocument/2006/relationships/slide" Target="slides/slide78.xml"/><Relationship Id="rId127" Type="http://schemas.openxmlformats.org/officeDocument/2006/relationships/slide" Target="slides/slide99.xml"/><Relationship Id="rId10" Type="http://schemas.openxmlformats.org/officeDocument/2006/relationships/slideMaster" Target="slideMasters/slideMaster10.xml"/><Relationship Id="rId31" Type="http://schemas.openxmlformats.org/officeDocument/2006/relationships/slide" Target="slides/slide3.xml"/><Relationship Id="rId52" Type="http://schemas.openxmlformats.org/officeDocument/2006/relationships/slide" Target="slides/slide24.xml"/><Relationship Id="rId73" Type="http://schemas.openxmlformats.org/officeDocument/2006/relationships/slide" Target="slides/slide45.xml"/><Relationship Id="rId94" Type="http://schemas.openxmlformats.org/officeDocument/2006/relationships/slide" Target="slides/slide66.xml"/><Relationship Id="rId148" Type="http://schemas.openxmlformats.org/officeDocument/2006/relationships/slide" Target="slides/slide120.xml"/><Relationship Id="rId169" Type="http://schemas.openxmlformats.org/officeDocument/2006/relationships/slide" Target="slides/slide141.xml"/><Relationship Id="rId4" Type="http://schemas.openxmlformats.org/officeDocument/2006/relationships/slideMaster" Target="slideMasters/slideMaster4.xml"/><Relationship Id="rId180" Type="http://schemas.openxmlformats.org/officeDocument/2006/relationships/slide" Target="slides/slide152.xml"/><Relationship Id="rId215" Type="http://schemas.openxmlformats.org/officeDocument/2006/relationships/slide" Target="slides/slide187.xml"/><Relationship Id="rId236" Type="http://schemas.openxmlformats.org/officeDocument/2006/relationships/slide" Target="slides/slide208.xml"/><Relationship Id="rId257" Type="http://schemas.openxmlformats.org/officeDocument/2006/relationships/slide" Target="slides/slide229.xml"/><Relationship Id="rId278" Type="http://schemas.openxmlformats.org/officeDocument/2006/relationships/slide" Target="slides/slide250.xml"/><Relationship Id="rId42" Type="http://schemas.openxmlformats.org/officeDocument/2006/relationships/slide" Target="slides/slide14.xml"/><Relationship Id="rId84" Type="http://schemas.openxmlformats.org/officeDocument/2006/relationships/slide" Target="slides/slide56.xml"/><Relationship Id="rId138" Type="http://schemas.openxmlformats.org/officeDocument/2006/relationships/slide" Target="slides/slide110.xml"/><Relationship Id="rId191" Type="http://schemas.openxmlformats.org/officeDocument/2006/relationships/slide" Target="slides/slide163.xml"/><Relationship Id="rId205" Type="http://schemas.openxmlformats.org/officeDocument/2006/relationships/slide" Target="slides/slide177.xml"/><Relationship Id="rId247" Type="http://schemas.openxmlformats.org/officeDocument/2006/relationships/slide" Target="slides/slide219.xml"/><Relationship Id="rId107" Type="http://schemas.openxmlformats.org/officeDocument/2006/relationships/slide" Target="slides/slide79.xml"/><Relationship Id="rId11" Type="http://schemas.openxmlformats.org/officeDocument/2006/relationships/slideMaster" Target="slideMasters/slideMaster11.xml"/><Relationship Id="rId53" Type="http://schemas.openxmlformats.org/officeDocument/2006/relationships/slide" Target="slides/slide25.xml"/><Relationship Id="rId149" Type="http://schemas.openxmlformats.org/officeDocument/2006/relationships/slide" Target="slides/slide121.xml"/><Relationship Id="rId95" Type="http://schemas.openxmlformats.org/officeDocument/2006/relationships/slide" Target="slides/slide67.xml"/><Relationship Id="rId160" Type="http://schemas.openxmlformats.org/officeDocument/2006/relationships/slide" Target="slides/slide132.xml"/><Relationship Id="rId216" Type="http://schemas.openxmlformats.org/officeDocument/2006/relationships/slide" Target="slides/slide188.xml"/><Relationship Id="rId258" Type="http://schemas.openxmlformats.org/officeDocument/2006/relationships/slide" Target="slides/slide230.xml"/><Relationship Id="rId22" Type="http://schemas.openxmlformats.org/officeDocument/2006/relationships/slideMaster" Target="slideMasters/slideMaster22.xml"/><Relationship Id="rId64" Type="http://schemas.openxmlformats.org/officeDocument/2006/relationships/slide" Target="slides/slide36.xml"/><Relationship Id="rId118" Type="http://schemas.openxmlformats.org/officeDocument/2006/relationships/slide" Target="slides/slide9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0499DB-FCA3-411A-8CCA-64F233D522EB}" type="datetimeFigureOut">
              <a:rPr lang="en-GB" smtClean="0"/>
              <a:t>22/02/2024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F8FD0F-CF75-4E76-A791-C623B2213724}" type="slidenum">
              <a:rPr lang="en-GB" smtClean="0"/>
              <a:t>‹#›</a:t>
            </a:fld>
            <a:endParaRPr lang="en-GB"/>
          </a:p>
        </p:txBody>
      </p:sp>
    </p:spTree>
    <p:extLst>
      <p:ext uri="{BB962C8B-B14F-4D97-AF65-F5344CB8AC3E}">
        <p14:creationId xmlns:p14="http://schemas.microsoft.com/office/powerpoint/2010/main" val="1832113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pPr/>
              <a:t>2</a:t>
            </a:fld>
            <a:endParaRPr lang="en-US"/>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And the wedding went on...</a:t>
            </a:r>
          </a:p>
        </p:txBody>
      </p:sp>
    </p:spTree>
    <p:extLst>
      <p:ext uri="{BB962C8B-B14F-4D97-AF65-F5344CB8AC3E}">
        <p14:creationId xmlns:p14="http://schemas.microsoft.com/office/powerpoint/2010/main" val="318763721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3373302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3496824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4905403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734923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5138115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3383415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052153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1226833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4905508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01433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The attendants filled six huge water jars the kind for ritual purification.</a:t>
            </a:r>
          </a:p>
        </p:txBody>
      </p:sp>
    </p:spTree>
    <p:extLst>
      <p:ext uri="{BB962C8B-B14F-4D97-AF65-F5344CB8AC3E}">
        <p14:creationId xmlns:p14="http://schemas.microsoft.com/office/powerpoint/2010/main" val="137693944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0F964E-3249-3443-AE71-E656356FA41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0192686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You may have noticed that my</a:t>
            </a:r>
            <a:r>
              <a:rPr lang="en-US" baseline="0" dirty="0">
                <a:latin typeface="Arial" charset="0"/>
                <a:ea typeface="ＭＳ Ｐゴシック" charset="0"/>
                <a:cs typeface="ＭＳ Ｐゴシック" charset="0"/>
              </a:rPr>
              <a:t> series is called </a:t>
            </a:r>
            <a:r>
              <a:rPr lang="mr-IN"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The Best Sermon Ever.</a:t>
            </a:r>
            <a:r>
              <a:rPr lang="mr-IN"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 Maybe you thought I had totally lost any sense of humility—but actually, I was referring to Christ</a:t>
            </a:r>
            <a:r>
              <a:rPr lang="mr-IN"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s message in Matthew 5–7, which is called </a:t>
            </a:r>
            <a:r>
              <a:rPr lang="mr-IN"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The Sermon on the Mount.</a:t>
            </a:r>
            <a:r>
              <a:rPr lang="mr-IN"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50950573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You can visit</a:t>
            </a:r>
            <a:r>
              <a:rPr lang="en-US" baseline="0" dirty="0"/>
              <a:t> this actual location today if you visit Israel.  It is a beautiful setting.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05301435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Israel</a:t>
            </a:r>
            <a:r>
              <a:rPr lang="en-US" baseline="0" dirty="0"/>
              <a:t> calls it the </a:t>
            </a:r>
            <a:r>
              <a:rPr lang="mr-IN" baseline="0" dirty="0"/>
              <a:t>"</a:t>
            </a:r>
            <a:r>
              <a:rPr lang="en-US" baseline="0" dirty="0"/>
              <a:t>Mount of Beatitudes</a:t>
            </a:r>
            <a:r>
              <a:rPr lang="mr-IN" baseline="0" dirty="0"/>
              <a:t>"</a:t>
            </a:r>
            <a:r>
              <a:rPr lang="en-US" baseline="0" dirty="0"/>
              <a:t> even though this describes only the first 12 verses of this sermon.</a:t>
            </a:r>
          </a:p>
          <a:p>
            <a:r>
              <a:rPr lang="en-US" baseline="0" dirty="0"/>
              <a:t>• Likewise, a chapel to commemorate the event is called the </a:t>
            </a:r>
            <a:r>
              <a:rPr lang="mr-IN" baseline="0" dirty="0"/>
              <a:t>"</a:t>
            </a:r>
            <a:r>
              <a:rPr lang="en-US" baseline="0" dirty="0"/>
              <a:t>Mount Beatitudes Church.</a:t>
            </a:r>
            <a:r>
              <a:rPr lang="mr-IN"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46671157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But</a:t>
            </a:r>
            <a:r>
              <a:rPr lang="en-US" baseline="0" dirty="0"/>
              <a:t> what was Jesus actually saying in these three chapters?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23836928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But</a:t>
            </a:r>
            <a:r>
              <a:rPr lang="en-US" baseline="0" dirty="0"/>
              <a:t> what was Jesus actually saying in these </a:t>
            </a:r>
            <a:r>
              <a:rPr lang="en-US" baseline="0"/>
              <a:t>three chapters?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40631924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sz="1200" kern="1200" dirty="0">
                <a:solidFill>
                  <a:schemeClr val="tx1"/>
                </a:solidFill>
                <a:effectLst/>
                <a:latin typeface="+mn-lt"/>
                <a:ea typeface="+mn-ea"/>
                <a:cs typeface="+mn-cs"/>
              </a:rPr>
              <a:t>All of these things support the main teaching of the Sermon that shows what life looks like when Jesus is King of our lives</a:t>
            </a:r>
            <a:r>
              <a:rPr lang="en-SG" sz="1200" kern="120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35671227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Here we see how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Jesus rejected the traditions of the Pharisees (vv. 21-48) </a:t>
            </a:r>
            <a:r>
              <a:rPr lang="is-IS"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Six times Jesus said,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You have heard that it was said. ... But I tell you</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(5:21-22, 27-28, 31-32, 33-34, 38-39, 43-44). These words make it clear that Jesus was presenting (a) what the Pharisees and teachers of the Law were saying to the people and, by contrast, (b) what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true intent of the Law was. This spelled out His statement (v. 20) that Pharisaic righteousness is not enough to gain entrance into the coming kingdom</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(Barbieri, </a:t>
            </a:r>
            <a:r>
              <a:rPr lang="en-US" sz="1200" i="1" kern="1200" dirty="0">
                <a:solidFill>
                  <a:schemeClr val="tx1"/>
                </a:solidFill>
                <a:effectLst/>
                <a:latin typeface="+mn-lt"/>
                <a:ea typeface="+mn-ea"/>
                <a:cs typeface="+mn-cs"/>
              </a:rPr>
              <a:t>BKC</a:t>
            </a:r>
            <a:r>
              <a:rPr lang="en-US" sz="1200" kern="1200" dirty="0">
                <a:solidFill>
                  <a:schemeClr val="tx1"/>
                </a:solidFill>
                <a:effectLst/>
                <a:latin typeface="+mn-lt"/>
                <a:ea typeface="+mn-ea"/>
                <a:cs typeface="+mn-cs"/>
              </a:rPr>
              <a:t>, 2:30).</a:t>
            </a:r>
            <a:r>
              <a:rPr lang="en-SG" dirty="0">
                <a:effectLst/>
              </a:rPr>
              <a:t> </a:t>
            </a:r>
            <a:endParaRPr lang="en-US" dirty="0"/>
          </a:p>
        </p:txBody>
      </p:sp>
    </p:spTree>
    <p:extLst>
      <p:ext uri="{BB962C8B-B14F-4D97-AF65-F5344CB8AC3E}">
        <p14:creationId xmlns:p14="http://schemas.microsoft.com/office/powerpoint/2010/main" val="182065767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This spelled out His statement (v. 20) that Pharisaic righteousness is not enough to gain entrance into the coming kingdom</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(Barbieri, </a:t>
            </a:r>
            <a:r>
              <a:rPr lang="en-US" sz="1200" i="1" kern="1200" dirty="0">
                <a:solidFill>
                  <a:schemeClr val="tx1"/>
                </a:solidFill>
                <a:effectLst/>
                <a:latin typeface="+mn-lt"/>
                <a:ea typeface="+mn-ea"/>
                <a:cs typeface="+mn-cs"/>
              </a:rPr>
              <a:t>BKC</a:t>
            </a:r>
            <a:r>
              <a:rPr lang="en-US" sz="1200" kern="1200" dirty="0">
                <a:solidFill>
                  <a:schemeClr val="tx1"/>
                </a:solidFill>
                <a:effectLst/>
                <a:latin typeface="+mn-lt"/>
                <a:ea typeface="+mn-ea"/>
                <a:cs typeface="+mn-cs"/>
              </a:rPr>
              <a:t>, 2:30).</a:t>
            </a:r>
            <a:r>
              <a:rPr lang="en-SG" dirty="0">
                <a:effectLst/>
              </a:rPr>
              <a:t> </a:t>
            </a:r>
            <a:endParaRPr lang="en-US" dirty="0"/>
          </a:p>
        </p:txBody>
      </p:sp>
    </p:spTree>
    <p:extLst>
      <p:ext uri="{BB962C8B-B14F-4D97-AF65-F5344CB8AC3E}">
        <p14:creationId xmlns:p14="http://schemas.microsoft.com/office/powerpoint/2010/main" val="234798604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Published on Apr 7, 2015</a:t>
            </a:r>
            <a:endParaRPr lang="en-US" dirty="0"/>
          </a:p>
          <a:p>
            <a:r>
              <a:rPr lang="en-US" dirty="0"/>
              <a:t>We all want to be happy. The question is, “How do we make that happen?” Explore a nonconventional path to true happiness.</a:t>
            </a:r>
          </a:p>
          <a:p>
            <a:r>
              <a:rPr lang="en-US" dirty="0"/>
              <a:t>Time</a:t>
            </a:r>
            <a:r>
              <a:rPr lang="en-US" baseline="0" dirty="0"/>
              <a:t> elapsed is 2:26</a:t>
            </a:r>
            <a:endParaRPr lang="en-US" dirty="0"/>
          </a:p>
          <a:p>
            <a:r>
              <a:rPr lang="en-US" dirty="0"/>
              <a:t>https://</a:t>
            </a:r>
            <a:r>
              <a:rPr lang="en-US" dirty="0" err="1"/>
              <a:t>www.youtube.com</a:t>
            </a:r>
            <a:r>
              <a:rPr lang="en-US" dirty="0"/>
              <a:t>/</a:t>
            </a:r>
            <a:r>
              <a:rPr lang="en-US" dirty="0" err="1"/>
              <a:t>watch?v</a:t>
            </a:r>
            <a:r>
              <a:rPr lang="en-US" dirty="0"/>
              <a:t>=wxWCspyE7lg</a:t>
            </a:r>
          </a:p>
          <a:p>
            <a:r>
              <a:rPr lang="en-US" dirty="0"/>
              <a:t>Accessed</a:t>
            </a:r>
            <a:r>
              <a:rPr lang="en-US" baseline="0" dirty="0"/>
              <a:t> 24 Jan 2016</a:t>
            </a:r>
          </a:p>
          <a:p>
            <a:endParaRPr lang="en-US" dirty="0"/>
          </a:p>
        </p:txBody>
      </p:sp>
    </p:spTree>
    <p:extLst>
      <p:ext uri="{BB962C8B-B14F-4D97-AF65-F5344CB8AC3E}">
        <p14:creationId xmlns:p14="http://schemas.microsoft.com/office/powerpoint/2010/main" val="2299966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And this "water" was given to the leader. Of course, he expected them to put wine.</a:t>
            </a:r>
          </a:p>
        </p:txBody>
      </p:sp>
    </p:spTree>
    <p:extLst>
      <p:ext uri="{BB962C8B-B14F-4D97-AF65-F5344CB8AC3E}">
        <p14:creationId xmlns:p14="http://schemas.microsoft.com/office/powerpoint/2010/main" val="194458934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2" charset="0"/>
                <a:ea typeface="ＭＳ Ｐゴシック" charset="-128"/>
                <a:cs typeface="ＭＳ Ｐゴシック" charset="-128"/>
              </a:rPr>
              <a:t>Matt 5–7 gives His principles—the Sermon on the Mount shows the lifestyle that his subjects should show</a:t>
            </a:r>
            <a:r>
              <a:rPr lang="en-SG" sz="1200" kern="1200" dirty="0">
                <a:solidFill>
                  <a:schemeClr val="tx1"/>
                </a:solidFill>
                <a:effectLst/>
                <a:latin typeface="Arial" pitchFamily="-112" charset="0"/>
                <a:ea typeface="ＭＳ Ｐゴシック" charset="-128"/>
                <a:cs typeface="ＭＳ Ｐゴシック" charset="-128"/>
              </a:rPr>
              <a:t>.</a:t>
            </a:r>
          </a:p>
          <a:p>
            <a:r>
              <a:rPr lang="en-SG" sz="1200" kern="1200" dirty="0">
                <a:solidFill>
                  <a:schemeClr val="tx1"/>
                </a:solidFill>
                <a:effectLst/>
                <a:latin typeface="Arial" pitchFamily="-112" charset="0"/>
                <a:ea typeface="ＭＳ Ｐゴシック" charset="-128"/>
                <a:cs typeface="ＭＳ Ｐゴシック" charset="-128"/>
              </a:rPr>
              <a:t>•</a:t>
            </a:r>
            <a:r>
              <a:rPr lang="en-SG" sz="1200" kern="1200" baseline="0" dirty="0">
                <a:solidFill>
                  <a:schemeClr val="tx1"/>
                </a:solidFill>
                <a:effectLst/>
                <a:latin typeface="Arial" pitchFamily="-112" charset="0"/>
                <a:ea typeface="ＭＳ Ｐゴシック" charset="-128"/>
                <a:cs typeface="ＭＳ Ｐゴシック" charset="-128"/>
              </a:rPr>
              <a:t> </a:t>
            </a:r>
            <a:r>
              <a:rPr lang="en-US" sz="1200" kern="1200" dirty="0">
                <a:solidFill>
                  <a:schemeClr val="tx1"/>
                </a:solidFill>
                <a:effectLst/>
                <a:latin typeface="Arial" pitchFamily="-112" charset="0"/>
                <a:ea typeface="ＭＳ Ｐゴシック" charset="-128"/>
                <a:cs typeface="ＭＳ Ｐゴシック" charset="-128"/>
              </a:rPr>
              <a:t>Matt 8–10 reveals His power—the authority of King Jesus over nature, sickness, demons, and actually everything!</a:t>
            </a:r>
            <a:r>
              <a:rPr lang="en-SG" dirty="0">
                <a:effectLst/>
              </a:rPr>
              <a:t> </a:t>
            </a:r>
            <a:endParaRPr lang="en-US" dirty="0"/>
          </a:p>
        </p:txBody>
      </p:sp>
    </p:spTree>
    <p:extLst>
      <p:ext uri="{BB962C8B-B14F-4D97-AF65-F5344CB8AC3E}">
        <p14:creationId xmlns:p14="http://schemas.microsoft.com/office/powerpoint/2010/main" val="269081277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2" charset="0"/>
                <a:ea typeface="ＭＳ Ｐゴシック" charset="-128"/>
                <a:cs typeface="ＭＳ Ｐゴシック" charset="-128"/>
              </a:rPr>
              <a:t>The purpose of the Sermon on the Mount has been debated. What are these chapters about?</a:t>
            </a:r>
            <a:r>
              <a:rPr lang="en-SG" dirty="0">
                <a:effectLst/>
              </a:rPr>
              <a:t> </a:t>
            </a:r>
            <a:endParaRPr lang="en-US" dirty="0"/>
          </a:p>
        </p:txBody>
      </p:sp>
    </p:spTree>
    <p:extLst>
      <p:ext uri="{BB962C8B-B14F-4D97-AF65-F5344CB8AC3E}">
        <p14:creationId xmlns:p14="http://schemas.microsoft.com/office/powerpoint/2010/main" val="326711426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these</a:t>
            </a:r>
            <a:r>
              <a:rPr lang="en-US" baseline="0" dirty="0"/>
              <a:t> </a:t>
            </a:r>
            <a:r>
              <a:rPr lang="en-US" dirty="0"/>
              <a:t>20 Sundays we</a:t>
            </a:r>
            <a:r>
              <a:rPr lang="uk-UA" dirty="0"/>
              <a:t>'</a:t>
            </a:r>
            <a:r>
              <a:rPr lang="en-US" dirty="0"/>
              <a:t>re digging into this most significant sermon ever. But</a:t>
            </a:r>
            <a:r>
              <a:rPr lang="en-US" baseline="0" dirty="0"/>
              <a:t> what was Jesus actually saying in these three chapters?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304511457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itchFamily="-112" charset="0"/>
                <a:ea typeface="ＭＳ Ｐゴシック" charset="-128"/>
                <a:cs typeface="ＭＳ Ｐゴシック" charset="-128"/>
              </a:rPr>
              <a:t>The Sermon on the Mount (Matt 5–7) show what it looks like when someone has changed his thinking about Christ—the </a:t>
            </a:r>
            <a:r>
              <a:rPr lang="ru-RU" sz="1200" kern="1200" dirty="0">
                <a:solidFill>
                  <a:schemeClr val="tx1"/>
                </a:solidFill>
                <a:effectLst/>
                <a:latin typeface="Arial" pitchFamily="-112" charset="0"/>
                <a:ea typeface="ＭＳ Ｐゴシック" charset="-128"/>
                <a:cs typeface="ＭＳ Ｐゴシック" charset="-128"/>
              </a:rPr>
              <a:t>"</a:t>
            </a:r>
            <a:r>
              <a:rPr lang="en-US" sz="1200" kern="1200" dirty="0">
                <a:solidFill>
                  <a:schemeClr val="tx1"/>
                </a:solidFill>
                <a:effectLst/>
                <a:latin typeface="Arial" pitchFamily="-112" charset="0"/>
                <a:ea typeface="ＭＳ Ｐゴシック" charset="-128"/>
                <a:cs typeface="ＭＳ Ｐゴシック" charset="-128"/>
              </a:rPr>
              <a:t>fruits</a:t>
            </a:r>
            <a:r>
              <a:rPr lang="ru-RU" sz="1200" kern="1200" dirty="0">
                <a:solidFill>
                  <a:schemeClr val="tx1"/>
                </a:solidFill>
                <a:effectLst/>
                <a:latin typeface="Arial" pitchFamily="-112" charset="0"/>
                <a:ea typeface="ＭＳ Ｐゴシック" charset="-128"/>
                <a:cs typeface="ＭＳ Ｐゴシック" charset="-128"/>
              </a:rPr>
              <a:t>"</a:t>
            </a:r>
            <a:r>
              <a:rPr lang="en-US" sz="1200" kern="1200" dirty="0">
                <a:solidFill>
                  <a:schemeClr val="tx1"/>
                </a:solidFill>
                <a:effectLst/>
                <a:latin typeface="Arial" pitchFamily="-112" charset="0"/>
                <a:ea typeface="ＭＳ Ｐゴシック" charset="-128"/>
                <a:cs typeface="ＭＳ Ｐゴシック" charset="-128"/>
              </a:rPr>
              <a:t> of repentance</a:t>
            </a:r>
            <a:r>
              <a:rPr lang="en-SG" sz="1200" kern="1200" dirty="0">
                <a:solidFill>
                  <a:schemeClr val="tx1"/>
                </a:solidFill>
                <a:effectLst/>
                <a:latin typeface="Arial" pitchFamily="-112" charset="0"/>
                <a:ea typeface="ＭＳ Ｐゴシック" charset="-128"/>
                <a:cs typeface="ＭＳ Ｐゴシック" charset="-128"/>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57487612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2" charset="0"/>
                <a:ea typeface="ＭＳ Ｐゴシック" charset="-128"/>
                <a:cs typeface="ＭＳ Ｐゴシック" charset="-128"/>
              </a:rPr>
              <a:t>Each first statement has these traits:</a:t>
            </a:r>
            <a:endParaRPr lang="en-SG" sz="1200" kern="1200" dirty="0">
              <a:solidFill>
                <a:schemeClr val="tx1"/>
              </a:solidFill>
              <a:effectLst/>
              <a:latin typeface="Arial" pitchFamily="-112" charset="0"/>
              <a:ea typeface="ＭＳ Ｐゴシック" charset="-128"/>
              <a:cs typeface="ＭＳ Ｐゴシック" charset="-128"/>
            </a:endParaRPr>
          </a:p>
          <a:p>
            <a:r>
              <a:rPr lang="en-US" sz="1200" kern="1200" dirty="0">
                <a:solidFill>
                  <a:schemeClr val="tx1"/>
                </a:solidFill>
                <a:effectLst/>
                <a:latin typeface="Arial" pitchFamily="-112" charset="0"/>
                <a:ea typeface="ＭＳ Ｐゴシック" charset="-128"/>
                <a:cs typeface="ＭＳ Ｐゴシック" charset="-128"/>
              </a:rPr>
              <a:t>It shows a condition in which God blesses—when God adds a special measure of his grace so that we are better off than before.</a:t>
            </a:r>
            <a:endParaRPr lang="en-SG" sz="1200" kern="1200" dirty="0">
              <a:solidFill>
                <a:schemeClr val="tx1"/>
              </a:solidFill>
              <a:effectLst/>
              <a:latin typeface="Arial" pitchFamily="-112" charset="0"/>
              <a:ea typeface="ＭＳ Ｐゴシック" charset="-128"/>
              <a:cs typeface="ＭＳ Ｐゴシック" charset="-128"/>
            </a:endParaRPr>
          </a:p>
          <a:p>
            <a:r>
              <a:rPr lang="en-US" sz="1200" kern="1200" dirty="0">
                <a:solidFill>
                  <a:schemeClr val="tx1"/>
                </a:solidFill>
                <a:effectLst/>
                <a:latin typeface="Arial" pitchFamily="-112" charset="0"/>
                <a:ea typeface="ＭＳ Ｐゴシック" charset="-128"/>
                <a:cs typeface="ＭＳ Ｐゴシック" charset="-128"/>
              </a:rPr>
              <a:t>That condition is an undesirable state—something people typically avoid.</a:t>
            </a:r>
            <a:endParaRPr lang="en-SG" sz="1200" kern="1200" dirty="0">
              <a:solidFill>
                <a:schemeClr val="tx1"/>
              </a:solidFill>
              <a:effectLst/>
              <a:latin typeface="Arial" pitchFamily="-112" charset="0"/>
              <a:ea typeface="ＭＳ Ｐゴシック" charset="-128"/>
              <a:cs typeface="ＭＳ Ｐゴシック" charset="-128"/>
            </a:endParaRPr>
          </a:p>
          <a:p>
            <a:r>
              <a:rPr lang="en-US" sz="1200" kern="1200" dirty="0">
                <a:solidFill>
                  <a:schemeClr val="tx1"/>
                </a:solidFill>
                <a:effectLst/>
                <a:latin typeface="Arial" pitchFamily="-112" charset="0"/>
                <a:ea typeface="ＭＳ Ｐゴシック" charset="-128"/>
                <a:cs typeface="ＭＳ Ｐゴシック" charset="-128"/>
              </a:rPr>
              <a:t>Each first statement relates to character traits—something people typically also do not seek.  Instead, we seek money, happiness, health, influence or power and so-called success.</a:t>
            </a:r>
            <a:endParaRPr lang="en-SG" sz="1200" kern="1200" dirty="0">
              <a:solidFill>
                <a:schemeClr val="tx1"/>
              </a:solidFill>
              <a:effectLst/>
              <a:latin typeface="Arial" pitchFamily="-112" charset="0"/>
              <a:ea typeface="ＭＳ Ｐゴシック" charset="-128"/>
              <a:cs typeface="ＭＳ Ｐゴシック" charset="-128"/>
            </a:endParaRPr>
          </a:p>
          <a:p>
            <a:r>
              <a:rPr lang="ru-RU" sz="1200" kern="1200" dirty="0">
                <a:solidFill>
                  <a:schemeClr val="tx1"/>
                </a:solidFill>
                <a:effectLst/>
                <a:latin typeface="Arial" pitchFamily="-112" charset="0"/>
                <a:ea typeface="ＭＳ Ｐゴシック" charset="-128"/>
                <a:cs typeface="ＭＳ Ｐゴシック" charset="-128"/>
              </a:rPr>
              <a:t>"</a:t>
            </a:r>
            <a:r>
              <a:rPr lang="en-US" sz="1200" kern="1200" dirty="0">
                <a:solidFill>
                  <a:schemeClr val="tx1"/>
                </a:solidFill>
                <a:effectLst/>
                <a:latin typeface="Arial" pitchFamily="-112" charset="0"/>
                <a:ea typeface="ＭＳ Ｐゴシック" charset="-128"/>
                <a:cs typeface="ＭＳ Ｐゴシック" charset="-128"/>
              </a:rPr>
              <a:t>The qualities Jesus mentioned in this list, </a:t>
            </a:r>
            <a:r>
              <a:rPr lang="uk-UA" sz="1200" kern="1200" dirty="0">
                <a:solidFill>
                  <a:schemeClr val="tx1"/>
                </a:solidFill>
                <a:effectLst/>
                <a:latin typeface="Arial" pitchFamily="-112" charset="0"/>
                <a:ea typeface="ＭＳ Ｐゴシック" charset="-128"/>
                <a:cs typeface="ＭＳ Ｐゴシック" charset="-128"/>
              </a:rPr>
              <a:t>'</a:t>
            </a:r>
            <a:r>
              <a:rPr lang="en-US" sz="1200" kern="1200" dirty="0">
                <a:solidFill>
                  <a:schemeClr val="tx1"/>
                </a:solidFill>
                <a:effectLst/>
                <a:latin typeface="Arial" pitchFamily="-112" charset="0"/>
                <a:ea typeface="ＭＳ Ｐゴシック" charset="-128"/>
                <a:cs typeface="ＭＳ Ｐゴシック" charset="-128"/>
              </a:rPr>
              <a:t>the poor in spirit,</a:t>
            </a:r>
            <a:r>
              <a:rPr lang="uk-UA" sz="1200" kern="1200" dirty="0">
                <a:solidFill>
                  <a:schemeClr val="tx1"/>
                </a:solidFill>
                <a:effectLst/>
                <a:latin typeface="Arial" pitchFamily="-112" charset="0"/>
                <a:ea typeface="ＭＳ Ｐゴシック" charset="-128"/>
                <a:cs typeface="ＭＳ Ｐゴシック" charset="-128"/>
              </a:rPr>
              <a:t>'</a:t>
            </a:r>
            <a:r>
              <a:rPr lang="en-US" sz="1200" kern="1200" dirty="0">
                <a:solidFill>
                  <a:schemeClr val="tx1"/>
                </a:solidFill>
                <a:effectLst/>
                <a:latin typeface="Arial" pitchFamily="-112" charset="0"/>
                <a:ea typeface="ＭＳ Ｐゴシック" charset="-128"/>
                <a:cs typeface="ＭＳ Ｐゴシック" charset="-128"/>
              </a:rPr>
              <a:t> </a:t>
            </a:r>
            <a:r>
              <a:rPr lang="uk-UA" sz="1200" kern="1200" dirty="0">
                <a:solidFill>
                  <a:schemeClr val="tx1"/>
                </a:solidFill>
                <a:effectLst/>
                <a:latin typeface="Arial" pitchFamily="-112" charset="0"/>
                <a:ea typeface="ＭＳ Ｐゴシック" charset="-128"/>
                <a:cs typeface="ＭＳ Ｐゴシック" charset="-128"/>
              </a:rPr>
              <a:t>'</a:t>
            </a:r>
            <a:r>
              <a:rPr lang="en-US" sz="1200" kern="1200" dirty="0">
                <a:solidFill>
                  <a:schemeClr val="tx1"/>
                </a:solidFill>
                <a:effectLst/>
                <a:latin typeface="Arial" pitchFamily="-112" charset="0"/>
                <a:ea typeface="ＭＳ Ｐゴシック" charset="-128"/>
                <a:cs typeface="ＭＳ Ｐゴシック" charset="-128"/>
              </a:rPr>
              <a:t>those who mourn,</a:t>
            </a:r>
            <a:r>
              <a:rPr lang="uk-UA" sz="1200" kern="1200" dirty="0">
                <a:solidFill>
                  <a:schemeClr val="tx1"/>
                </a:solidFill>
                <a:effectLst/>
                <a:latin typeface="Arial" pitchFamily="-112" charset="0"/>
                <a:ea typeface="ＭＳ Ｐゴシック" charset="-128"/>
                <a:cs typeface="ＭＳ Ｐゴシック" charset="-128"/>
              </a:rPr>
              <a:t>'</a:t>
            </a:r>
            <a:r>
              <a:rPr lang="en-US" sz="1200" kern="1200" dirty="0">
                <a:solidFill>
                  <a:schemeClr val="tx1"/>
                </a:solidFill>
                <a:effectLst/>
                <a:latin typeface="Arial" pitchFamily="-112" charset="0"/>
                <a:ea typeface="ＭＳ Ｐゴシック" charset="-128"/>
                <a:cs typeface="ＭＳ Ｐゴシック" charset="-128"/>
              </a:rPr>
              <a:t> </a:t>
            </a:r>
            <a:r>
              <a:rPr lang="uk-UA" sz="1200" kern="1200" dirty="0">
                <a:solidFill>
                  <a:schemeClr val="tx1"/>
                </a:solidFill>
                <a:effectLst/>
                <a:latin typeface="Arial" pitchFamily="-112" charset="0"/>
                <a:ea typeface="ＭＳ Ｐゴシック" charset="-128"/>
                <a:cs typeface="ＭＳ Ｐゴシック" charset="-128"/>
              </a:rPr>
              <a:t>'</a:t>
            </a:r>
            <a:r>
              <a:rPr lang="en-US" sz="1200" kern="1200" dirty="0">
                <a:solidFill>
                  <a:schemeClr val="tx1"/>
                </a:solidFill>
                <a:effectLst/>
                <a:latin typeface="Arial" pitchFamily="-112" charset="0"/>
                <a:ea typeface="ＭＳ Ｐゴシック" charset="-128"/>
                <a:cs typeface="ＭＳ Ｐゴシック" charset="-128"/>
              </a:rPr>
              <a:t>the meek,</a:t>
            </a:r>
            <a:r>
              <a:rPr lang="uk-UA" sz="1200" kern="1200" dirty="0">
                <a:solidFill>
                  <a:schemeClr val="tx1"/>
                </a:solidFill>
                <a:effectLst/>
                <a:latin typeface="Arial" pitchFamily="-112" charset="0"/>
                <a:ea typeface="ＭＳ Ｐゴシック" charset="-128"/>
                <a:cs typeface="ＭＳ Ｐゴシック" charset="-128"/>
              </a:rPr>
              <a:t>'</a:t>
            </a:r>
            <a:r>
              <a:rPr lang="en-US" sz="1200" kern="1200" dirty="0">
                <a:solidFill>
                  <a:schemeClr val="tx1"/>
                </a:solidFill>
                <a:effectLst/>
                <a:latin typeface="Arial" pitchFamily="-112" charset="0"/>
                <a:ea typeface="ＭＳ Ｐゴシック" charset="-128"/>
                <a:cs typeface="ＭＳ Ｐゴシック" charset="-128"/>
              </a:rPr>
              <a:t> etc., obviously could not be products of Pharisaic righteousness. The Pharisees were concerned primarily with external qualities, but the qualities Jesus mentioned are internal. These come only when one is properly related to God through faith, when one places his complete trust in God</a:t>
            </a:r>
            <a:r>
              <a:rPr lang="ru-RU" sz="1200" kern="1200" dirty="0">
                <a:solidFill>
                  <a:schemeClr val="tx1"/>
                </a:solidFill>
                <a:effectLst/>
                <a:latin typeface="Arial" pitchFamily="-112" charset="0"/>
                <a:ea typeface="ＭＳ Ｐゴシック" charset="-128"/>
                <a:cs typeface="ＭＳ Ｐゴシック" charset="-128"/>
              </a:rPr>
              <a:t>"</a:t>
            </a:r>
            <a:r>
              <a:rPr lang="en-US" sz="1200" kern="1200" dirty="0">
                <a:solidFill>
                  <a:schemeClr val="tx1"/>
                </a:solidFill>
                <a:effectLst/>
                <a:latin typeface="Arial" pitchFamily="-112" charset="0"/>
                <a:ea typeface="ＭＳ Ｐゴシック" charset="-128"/>
                <a:cs typeface="ＭＳ Ｐゴシック" charset="-128"/>
              </a:rPr>
              <a:t> (Louis A. </a:t>
            </a:r>
            <a:r>
              <a:rPr lang="en-US" sz="1200" kern="1200" dirty="0" err="1">
                <a:solidFill>
                  <a:schemeClr val="tx1"/>
                </a:solidFill>
                <a:effectLst/>
                <a:latin typeface="Arial" pitchFamily="-112" charset="0"/>
                <a:ea typeface="ＭＳ Ｐゴシック" charset="-128"/>
                <a:cs typeface="ＭＳ Ｐゴシック" charset="-128"/>
              </a:rPr>
              <a:t>Barbieri</a:t>
            </a:r>
            <a:r>
              <a:rPr lang="en-US" sz="1200" kern="1200" dirty="0">
                <a:solidFill>
                  <a:schemeClr val="tx1"/>
                </a:solidFill>
                <a:effectLst/>
                <a:latin typeface="Arial" pitchFamily="-112" charset="0"/>
                <a:ea typeface="ＭＳ Ｐゴシック" charset="-128"/>
                <a:cs typeface="ＭＳ Ｐゴシック" charset="-128"/>
              </a:rPr>
              <a:t>, Jr., </a:t>
            </a:r>
            <a:r>
              <a:rPr lang="ru-RU" sz="1200" kern="1200" dirty="0">
                <a:solidFill>
                  <a:schemeClr val="tx1"/>
                </a:solidFill>
                <a:effectLst/>
                <a:latin typeface="Arial" pitchFamily="-112" charset="0"/>
                <a:ea typeface="ＭＳ Ｐゴシック" charset="-128"/>
                <a:cs typeface="ＭＳ Ｐゴシック" charset="-128"/>
              </a:rPr>
              <a:t>"</a:t>
            </a:r>
            <a:r>
              <a:rPr lang="en-US" sz="1200" kern="1200" dirty="0">
                <a:solidFill>
                  <a:schemeClr val="tx1"/>
                </a:solidFill>
                <a:effectLst/>
                <a:latin typeface="Arial" pitchFamily="-112" charset="0"/>
                <a:ea typeface="ＭＳ Ｐゴシック" charset="-128"/>
                <a:cs typeface="ＭＳ Ｐゴシック" charset="-128"/>
              </a:rPr>
              <a:t>Matthew,</a:t>
            </a:r>
            <a:r>
              <a:rPr lang="ru-RU" sz="1200" kern="1200" dirty="0">
                <a:solidFill>
                  <a:schemeClr val="tx1"/>
                </a:solidFill>
                <a:effectLst/>
                <a:latin typeface="Arial" pitchFamily="-112" charset="0"/>
                <a:ea typeface="ＭＳ Ｐゴシック" charset="-128"/>
                <a:cs typeface="ＭＳ Ｐゴシック" charset="-128"/>
              </a:rPr>
              <a:t>"</a:t>
            </a:r>
            <a:r>
              <a:rPr lang="en-US" sz="1200" kern="1200" dirty="0">
                <a:solidFill>
                  <a:schemeClr val="tx1"/>
                </a:solidFill>
                <a:effectLst/>
                <a:latin typeface="Arial" pitchFamily="-112" charset="0"/>
                <a:ea typeface="ＭＳ Ｐゴシック" charset="-128"/>
                <a:cs typeface="ＭＳ Ｐゴシック" charset="-128"/>
              </a:rPr>
              <a:t> in </a:t>
            </a:r>
            <a:r>
              <a:rPr lang="en-US" sz="1200" i="1" kern="1200" dirty="0">
                <a:solidFill>
                  <a:schemeClr val="tx1"/>
                </a:solidFill>
                <a:effectLst/>
                <a:latin typeface="Arial" pitchFamily="-112" charset="0"/>
                <a:ea typeface="ＭＳ Ｐゴシック" charset="-128"/>
                <a:cs typeface="ＭＳ Ｐゴシック" charset="-128"/>
              </a:rPr>
              <a:t>BKC</a:t>
            </a:r>
            <a:r>
              <a:rPr lang="en-US" sz="1200" kern="1200" dirty="0">
                <a:solidFill>
                  <a:schemeClr val="tx1"/>
                </a:solidFill>
                <a:effectLst/>
                <a:latin typeface="Arial" pitchFamily="-112" charset="0"/>
                <a:ea typeface="ＭＳ Ｐゴシック" charset="-128"/>
                <a:cs typeface="ＭＳ Ｐゴシック" charset="-128"/>
              </a:rPr>
              <a:t>, 2:29).</a:t>
            </a:r>
            <a:endParaRPr lang="en-SG" sz="1200" kern="1200" dirty="0">
              <a:solidFill>
                <a:schemeClr val="tx1"/>
              </a:solidFill>
              <a:effectLst/>
              <a:latin typeface="Arial" pitchFamily="-112" charset="0"/>
              <a:ea typeface="ＭＳ Ｐゴシック" charset="-128"/>
              <a:cs typeface="ＭＳ Ｐゴシック" charset="-128"/>
            </a:endParaRPr>
          </a:p>
          <a:p>
            <a:endParaRPr lang="en-US" dirty="0"/>
          </a:p>
        </p:txBody>
      </p:sp>
    </p:spTree>
    <p:extLst>
      <p:ext uri="{BB962C8B-B14F-4D97-AF65-F5344CB8AC3E}">
        <p14:creationId xmlns:p14="http://schemas.microsoft.com/office/powerpoint/2010/main" val="105533175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Each second statement also is parallel with one another in some ways:</a:t>
            </a:r>
          </a:p>
          <a:p>
            <a:r>
              <a:rPr lang="en-US" dirty="0"/>
              <a:t>Each second statement is the way God blesses us in a way parallel to the first statement—but it is upside down in nature—not what you</a:t>
            </a:r>
            <a:r>
              <a:rPr lang="uk-UA" dirty="0"/>
              <a:t>'</a:t>
            </a:r>
            <a:r>
              <a:rPr lang="en-US" dirty="0"/>
              <a:t>d expect!</a:t>
            </a:r>
          </a:p>
          <a:p>
            <a:endParaRPr lang="en-US" dirty="0"/>
          </a:p>
        </p:txBody>
      </p:sp>
    </p:spTree>
    <p:extLst>
      <p:ext uri="{BB962C8B-B14F-4D97-AF65-F5344CB8AC3E}">
        <p14:creationId xmlns:p14="http://schemas.microsoft.com/office/powerpoint/2010/main" val="65479241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It is also something we typically do not seek—</a:t>
            </a:r>
          </a:p>
          <a:p>
            <a:r>
              <a:rPr lang="en-US" dirty="0"/>
              <a:t>However, this condition is what we really need!</a:t>
            </a:r>
          </a:p>
          <a:p>
            <a:r>
              <a:rPr lang="en-US" dirty="0"/>
              <a:t>In fact, it</a:t>
            </a:r>
            <a:r>
              <a:rPr lang="uk-UA" dirty="0"/>
              <a:t>'</a:t>
            </a:r>
            <a:r>
              <a:rPr lang="en-US" dirty="0"/>
              <a:t>s also what we really want.</a:t>
            </a:r>
          </a:p>
        </p:txBody>
      </p:sp>
    </p:spTree>
    <p:extLst>
      <p:ext uri="{BB962C8B-B14F-4D97-AF65-F5344CB8AC3E}">
        <p14:creationId xmlns:p14="http://schemas.microsoft.com/office/powerpoint/2010/main" val="188417706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itchFamily="-112" charset="0"/>
                <a:ea typeface="ＭＳ Ｐゴシック" charset="-128"/>
                <a:cs typeface="ＭＳ Ｐゴシック" charset="-128"/>
              </a:rPr>
              <a:t>With that introduction, today we</a:t>
            </a:r>
            <a:r>
              <a:rPr lang="uk-UA" sz="1200" kern="1200" dirty="0">
                <a:solidFill>
                  <a:schemeClr val="tx1"/>
                </a:solidFill>
                <a:effectLst/>
                <a:latin typeface="Arial" pitchFamily="-112" charset="0"/>
                <a:ea typeface="ＭＳ Ｐゴシック" charset="-128"/>
                <a:cs typeface="ＭＳ Ｐゴシック" charset="-128"/>
              </a:rPr>
              <a:t>'</a:t>
            </a:r>
            <a:r>
              <a:rPr lang="en-US" sz="1200" kern="1200" dirty="0" err="1">
                <a:solidFill>
                  <a:schemeClr val="tx1"/>
                </a:solidFill>
                <a:effectLst/>
                <a:latin typeface="Arial" pitchFamily="-112" charset="0"/>
                <a:ea typeface="ＭＳ Ｐゴシック" charset="-128"/>
                <a:cs typeface="ＭＳ Ｐゴシック" charset="-128"/>
              </a:rPr>
              <a:t>ll</a:t>
            </a:r>
            <a:r>
              <a:rPr lang="en-US" sz="1200" kern="1200" dirty="0">
                <a:solidFill>
                  <a:schemeClr val="tx1"/>
                </a:solidFill>
                <a:effectLst/>
                <a:latin typeface="Arial" pitchFamily="-112" charset="0"/>
                <a:ea typeface="ＭＳ Ｐゴシック" charset="-128"/>
                <a:cs typeface="ＭＳ Ｐゴシック" charset="-128"/>
              </a:rPr>
              <a:t> see the benefits or results of believing in Christ, followed by what to do about these results</a:t>
            </a:r>
            <a:r>
              <a:rPr lang="en-SG" sz="1200" kern="1200" dirty="0">
                <a:solidFill>
                  <a:schemeClr val="tx1"/>
                </a:solidFill>
                <a:effectLst/>
                <a:latin typeface="Arial" pitchFamily="-112" charset="0"/>
                <a:ea typeface="ＭＳ Ｐゴシック" charset="-128"/>
                <a:cs typeface="ＭＳ Ｐゴシック" charset="-128"/>
              </a:rPr>
              <a:t>.</a:t>
            </a:r>
          </a:p>
          <a:p>
            <a:endParaRPr lang="en-SG" sz="1200" kern="1200" dirty="0">
              <a:solidFill>
                <a:schemeClr val="tx1"/>
              </a:solidFill>
              <a:effectLst/>
              <a:latin typeface="Arial" pitchFamily="-112" charset="0"/>
              <a:ea typeface="ＭＳ Ｐゴシック" charset="-128"/>
              <a:cs typeface="ＭＳ Ｐゴシック" charset="-128"/>
            </a:endParaRPr>
          </a:p>
          <a:p>
            <a:r>
              <a:rPr lang="en-US" sz="1200" kern="1200" dirty="0">
                <a:solidFill>
                  <a:schemeClr val="tx1"/>
                </a:solidFill>
                <a:effectLst/>
                <a:latin typeface="Arial" pitchFamily="-112" charset="0"/>
                <a:ea typeface="ＭＳ Ｐゴシック" charset="-128"/>
                <a:cs typeface="ＭＳ Ｐゴシック" charset="-128"/>
              </a:rPr>
              <a:t>So how can you get blessed in life? It is found by faith or trust in God. In other words…</a:t>
            </a:r>
            <a:r>
              <a:rPr lang="en-SG" dirty="0">
                <a:effectLst/>
              </a:rPr>
              <a:t> </a:t>
            </a:r>
            <a:endParaRPr lang="en-US" dirty="0"/>
          </a:p>
        </p:txBody>
      </p:sp>
    </p:spTree>
    <p:extLst>
      <p:ext uri="{BB962C8B-B14F-4D97-AF65-F5344CB8AC3E}">
        <p14:creationId xmlns:p14="http://schemas.microsoft.com/office/powerpoint/2010/main" val="311824711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itchFamily="-112" charset="0"/>
                <a:ea typeface="ＭＳ Ｐゴシック" charset="-128"/>
                <a:cs typeface="ＭＳ Ｐゴシック" charset="-128"/>
              </a:rPr>
              <a:t>How can we sum up the way to be blessed in 5:1-12?</a:t>
            </a:r>
            <a:r>
              <a:rPr lang="en-SG" dirty="0">
                <a:effectLst/>
              </a:rPr>
              <a:t> </a:t>
            </a:r>
            <a:endParaRPr lang="en-US" dirty="0"/>
          </a:p>
        </p:txBody>
      </p:sp>
    </p:spTree>
    <p:extLst>
      <p:ext uri="{BB962C8B-B14F-4D97-AF65-F5344CB8AC3E}">
        <p14:creationId xmlns:p14="http://schemas.microsoft.com/office/powerpoint/2010/main" val="112708720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aseline="0" dirty="0"/>
              <a:t>God rewards us not for our actions but first in our attitudes that produce good deeds.</a:t>
            </a:r>
            <a:endParaRPr lang="en-US" dirty="0"/>
          </a:p>
        </p:txBody>
      </p:sp>
    </p:spTree>
    <p:extLst>
      <p:ext uri="{BB962C8B-B14F-4D97-AF65-F5344CB8AC3E}">
        <p14:creationId xmlns:p14="http://schemas.microsoft.com/office/powerpoint/2010/main" val="3988762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So he wasn't disappointed to see wine in his cup. </a:t>
            </a:r>
          </a:p>
        </p:txBody>
      </p:sp>
    </p:spTree>
    <p:extLst>
      <p:ext uri="{BB962C8B-B14F-4D97-AF65-F5344CB8AC3E}">
        <p14:creationId xmlns:p14="http://schemas.microsoft.com/office/powerpoint/2010/main" val="426265068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itchFamily="-112" charset="0"/>
                <a:ea typeface="ＭＳ Ｐゴシック" charset="-128"/>
                <a:cs typeface="ＭＳ Ｐゴシック" charset="-128"/>
              </a:rPr>
              <a:t>The Sermon on the Mount (Matt 5–7) show what it looks like when someone has changed his thinking about Christ—the </a:t>
            </a:r>
            <a:r>
              <a:rPr lang="ru-RU" sz="1200" kern="1200" dirty="0">
                <a:solidFill>
                  <a:schemeClr val="tx1"/>
                </a:solidFill>
                <a:effectLst/>
                <a:latin typeface="Arial" pitchFamily="-112" charset="0"/>
                <a:ea typeface="ＭＳ Ｐゴシック" charset="-128"/>
                <a:cs typeface="ＭＳ Ｐゴシック" charset="-128"/>
              </a:rPr>
              <a:t>"</a:t>
            </a:r>
            <a:r>
              <a:rPr lang="en-US" sz="1200" kern="1200" dirty="0">
                <a:solidFill>
                  <a:schemeClr val="tx1"/>
                </a:solidFill>
                <a:effectLst/>
                <a:latin typeface="Arial" pitchFamily="-112" charset="0"/>
                <a:ea typeface="ＭＳ Ｐゴシック" charset="-128"/>
                <a:cs typeface="ＭＳ Ｐゴシック" charset="-128"/>
              </a:rPr>
              <a:t>fruits</a:t>
            </a:r>
            <a:r>
              <a:rPr lang="ru-RU" sz="1200" kern="1200" dirty="0">
                <a:solidFill>
                  <a:schemeClr val="tx1"/>
                </a:solidFill>
                <a:effectLst/>
                <a:latin typeface="Arial" pitchFamily="-112" charset="0"/>
                <a:ea typeface="ＭＳ Ｐゴシック" charset="-128"/>
                <a:cs typeface="ＭＳ Ｐゴシック" charset="-128"/>
              </a:rPr>
              <a:t>"</a:t>
            </a:r>
            <a:r>
              <a:rPr lang="en-US" sz="1200" kern="1200" dirty="0">
                <a:solidFill>
                  <a:schemeClr val="tx1"/>
                </a:solidFill>
                <a:effectLst/>
                <a:latin typeface="Arial" pitchFamily="-112" charset="0"/>
                <a:ea typeface="ＭＳ Ｐゴシック" charset="-128"/>
                <a:cs typeface="ＭＳ Ｐゴシック" charset="-128"/>
              </a:rPr>
              <a:t> of repentance</a:t>
            </a:r>
            <a:r>
              <a:rPr lang="en-SG" sz="1200" kern="1200" dirty="0">
                <a:solidFill>
                  <a:schemeClr val="tx1"/>
                </a:solidFill>
                <a:effectLst/>
                <a:latin typeface="Arial" pitchFamily="-112" charset="0"/>
                <a:ea typeface="ＭＳ Ｐゴシック" charset="-128"/>
                <a:cs typeface="ＭＳ Ｐゴシック" charset="-128"/>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24128227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2" charset="0"/>
                <a:ea typeface="ＭＳ Ｐゴシック" charset="-128"/>
                <a:cs typeface="ＭＳ Ｐゴシック" charset="-128"/>
              </a:rPr>
              <a:t>Those who trust Christ as King experience many rewards</a:t>
            </a:r>
            <a:r>
              <a:rPr lang="en-SG" sz="1200" kern="1200" dirty="0">
                <a:solidFill>
                  <a:schemeClr val="tx1"/>
                </a:solidFill>
                <a:effectLst/>
                <a:latin typeface="Arial" pitchFamily="-112" charset="0"/>
                <a:ea typeface="ＭＳ Ｐゴシック" charset="-128"/>
                <a:cs typeface="ＭＳ Ｐゴシック" charset="-128"/>
              </a:rPr>
              <a:t>.</a:t>
            </a:r>
            <a:endParaRPr lang="en-US" dirty="0"/>
          </a:p>
        </p:txBody>
      </p:sp>
    </p:spTree>
    <p:extLst>
      <p:ext uri="{BB962C8B-B14F-4D97-AF65-F5344CB8AC3E}">
        <p14:creationId xmlns:p14="http://schemas.microsoft.com/office/powerpoint/2010/main" val="326969796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2" charset="0"/>
                <a:ea typeface="ＭＳ Ｐゴシック" charset="-128"/>
                <a:cs typeface="ＭＳ Ｐゴシック" charset="-128"/>
              </a:rPr>
              <a:t>Rejoice over being persecuted</a:t>
            </a:r>
            <a:r>
              <a:rPr lang="en-SG" sz="1200" kern="1200" dirty="0">
                <a:solidFill>
                  <a:schemeClr val="tx1"/>
                </a:solidFill>
                <a:effectLst/>
                <a:latin typeface="Arial" pitchFamily="-112" charset="0"/>
                <a:ea typeface="ＭＳ Ｐゴシック" charset="-128"/>
                <a:cs typeface="ＭＳ Ｐゴシック" charset="-128"/>
              </a:rPr>
              <a:t>.</a:t>
            </a:r>
            <a:endParaRPr lang="en-US" dirty="0"/>
          </a:p>
        </p:txBody>
      </p:sp>
    </p:spTree>
    <p:extLst>
      <p:ext uri="{BB962C8B-B14F-4D97-AF65-F5344CB8AC3E}">
        <p14:creationId xmlns:p14="http://schemas.microsoft.com/office/powerpoint/2010/main" val="338267126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24034223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50220260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Influence people to follow God (MI restated). </a:t>
            </a:r>
          </a:p>
          <a:p>
            <a:r>
              <a:rPr lang="en-US" dirty="0"/>
              <a:t>Impact others for good (MI restated).</a:t>
            </a:r>
          </a:p>
          <a:p>
            <a:r>
              <a:rPr lang="en-US" dirty="0"/>
              <a:t>Show people God (MI restated).</a:t>
            </a:r>
          </a:p>
          <a:p>
            <a:endParaRPr lang="en-US" dirty="0"/>
          </a:p>
        </p:txBody>
      </p:sp>
    </p:spTree>
    <p:extLst>
      <p:ext uri="{BB962C8B-B14F-4D97-AF65-F5344CB8AC3E}">
        <p14:creationId xmlns:p14="http://schemas.microsoft.com/office/powerpoint/2010/main" val="55970960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Like salt, help people hunger for God (5:13).</a:t>
            </a:r>
            <a:r>
              <a:rPr lang="en-SG" dirty="0">
                <a:effectLst/>
              </a:rPr>
              <a:t> </a:t>
            </a:r>
            <a:endParaRPr lang="en-US" dirty="0"/>
          </a:p>
        </p:txBody>
      </p:sp>
    </p:spTree>
    <p:extLst>
      <p:ext uri="{BB962C8B-B14F-4D97-AF65-F5344CB8AC3E}">
        <p14:creationId xmlns:p14="http://schemas.microsoft.com/office/powerpoint/2010/main" val="189102057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Like light, lead people to God so they’ll praise him (5:14-16).</a:t>
            </a:r>
            <a:r>
              <a:rPr lang="en-SG" dirty="0">
                <a:effectLst/>
              </a:rPr>
              <a:t> </a:t>
            </a:r>
            <a:endParaRPr lang="en-US" dirty="0"/>
          </a:p>
        </p:txBody>
      </p:sp>
    </p:spTree>
    <p:extLst>
      <p:ext uri="{BB962C8B-B14F-4D97-AF65-F5344CB8AC3E}">
        <p14:creationId xmlns:p14="http://schemas.microsoft.com/office/powerpoint/2010/main" val="372368850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6117839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Edited in English but not Arabic</a:t>
            </a:r>
          </a:p>
        </p:txBody>
      </p:sp>
      <p:sp>
        <p:nvSpPr>
          <p:cNvPr id="4" name="Slide Number Placeholder 3"/>
          <p:cNvSpPr>
            <a:spLocks noGrp="1"/>
          </p:cNvSpPr>
          <p:nvPr>
            <p:ph type="sldNum" sz="quarter" idx="5"/>
          </p:nvPr>
        </p:nvSpPr>
        <p:spPr/>
        <p:txBody>
          <a:bodyPr/>
          <a:lstStyle/>
          <a:p>
            <a:fld id="{7FF8FD0F-CF75-4E76-A791-C623B2213724}" type="slidenum">
              <a:rPr lang="en-GB" smtClean="0"/>
              <a:t>190</a:t>
            </a:fld>
            <a:endParaRPr lang="en-GB"/>
          </a:p>
        </p:txBody>
      </p:sp>
    </p:spTree>
    <p:extLst>
      <p:ext uri="{BB962C8B-B14F-4D97-AF65-F5344CB8AC3E}">
        <p14:creationId xmlns:p14="http://schemas.microsoft.com/office/powerpoint/2010/main" val="2445883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The big surprise was how good Jesus can make wine!</a:t>
            </a:r>
          </a:p>
        </p:txBody>
      </p:sp>
    </p:spTree>
    <p:extLst>
      <p:ext uri="{BB962C8B-B14F-4D97-AF65-F5344CB8AC3E}">
        <p14:creationId xmlns:p14="http://schemas.microsoft.com/office/powerpoint/2010/main" val="58877475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03973224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05028958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25100990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The one hurt for not resolving a financial relationship is </a:t>
            </a:r>
            <a:r>
              <a:rPr lang="en-US" sz="1200" i="1" kern="1200" dirty="0">
                <a:solidFill>
                  <a:schemeClr val="tx1"/>
                </a:solidFill>
                <a:effectLst/>
                <a:latin typeface="+mn-lt"/>
                <a:ea typeface="+mn-ea"/>
                <a:cs typeface="+mn-cs"/>
              </a:rPr>
              <a:t>you</a:t>
            </a:r>
            <a:r>
              <a:rPr lang="en-SG" dirty="0">
                <a:effectLst/>
              </a:rPr>
              <a:t> </a:t>
            </a:r>
            <a:endParaRPr lang="en-US" dirty="0"/>
          </a:p>
        </p:txBody>
      </p:sp>
    </p:spTree>
    <p:extLst>
      <p:ext uri="{BB962C8B-B14F-4D97-AF65-F5344CB8AC3E}">
        <p14:creationId xmlns:p14="http://schemas.microsoft.com/office/powerpoint/2010/main" val="132972499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lang="en-US" sz="1200" kern="1200" dirty="0">
                <a:solidFill>
                  <a:schemeClr val="tx1"/>
                </a:solidFill>
                <a:effectLst/>
                <a:latin typeface="+mn-lt"/>
                <a:ea typeface="+mn-ea"/>
                <a:cs typeface="+mn-cs"/>
              </a:rPr>
              <a:t>We know that God has a high view of marriage, but how can you </a:t>
            </a:r>
            <a:r>
              <a:rPr lang="en-US" sz="1200" u="sng" kern="1200" dirty="0">
                <a:solidFill>
                  <a:schemeClr val="tx1"/>
                </a:solidFill>
                <a:effectLst/>
                <a:latin typeface="+mn-lt"/>
                <a:ea typeface="+mn-ea"/>
                <a:cs typeface="+mn-cs"/>
              </a:rPr>
              <a:t>defend</a:t>
            </a:r>
            <a:r>
              <a:rPr lang="en-US" sz="1200" kern="1200" dirty="0">
                <a:solidFill>
                  <a:schemeClr val="tx1"/>
                </a:solidFill>
                <a:effectLst/>
                <a:latin typeface="+mn-lt"/>
                <a:ea typeface="+mn-ea"/>
                <a:cs typeface="+mn-cs"/>
              </a:rPr>
              <a:t> marriage?</a:t>
            </a:r>
          </a:p>
          <a:p>
            <a:r>
              <a:rPr lang="en-US" sz="1200" kern="1200" dirty="0">
                <a:solidFill>
                  <a:schemeClr val="tx1"/>
                </a:solidFill>
                <a:effectLst/>
                <a:latin typeface="+mn-lt"/>
                <a:ea typeface="+mn-ea"/>
                <a:cs typeface="+mn-cs"/>
              </a:rPr>
              <a:t>So what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the first way that you can defend marriage?</a:t>
            </a:r>
            <a:r>
              <a:rPr lang="en-SG" dirty="0">
                <a:effectLst/>
              </a:rPr>
              <a:t> </a:t>
            </a:r>
            <a:endParaRPr lang="en-US" dirty="0"/>
          </a:p>
        </p:txBody>
      </p:sp>
    </p:spTree>
    <p:extLst>
      <p:ext uri="{BB962C8B-B14F-4D97-AF65-F5344CB8AC3E}">
        <p14:creationId xmlns:p14="http://schemas.microsoft.com/office/powerpoint/2010/main" val="166601717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sz="1200" kern="1200" dirty="0">
                <a:solidFill>
                  <a:schemeClr val="tx1"/>
                </a:solidFill>
                <a:effectLst/>
                <a:latin typeface="+mn-lt"/>
                <a:ea typeface="+mn-ea"/>
                <a:cs typeface="+mn-cs"/>
              </a:rPr>
              <a:t>Don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let it be devalued, but now we see one of the most important ways to preserve it in the next verse</a:t>
            </a:r>
            <a:r>
              <a:rPr lang="is-IS" sz="1200"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215390786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way to preserve the marital union is by keeping sex within marriage</a:t>
            </a:r>
            <a:r>
              <a:rPr lang="en-SG" sz="1200"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230157811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Today we’ll see </a:t>
            </a:r>
            <a:r>
              <a:rPr lang="en-US" sz="1200" i="1" kern="1200" dirty="0">
                <a:solidFill>
                  <a:schemeClr val="tx1"/>
                </a:solidFill>
                <a:effectLst/>
                <a:latin typeface="+mn-lt"/>
                <a:ea typeface="+mn-ea"/>
                <a:cs typeface="+mn-cs"/>
              </a:rPr>
              <a:t>how</a:t>
            </a:r>
            <a:r>
              <a:rPr lang="en-US" sz="1200" kern="1200" dirty="0">
                <a:solidFill>
                  <a:schemeClr val="tx1"/>
                </a:solidFill>
                <a:effectLst/>
                <a:latin typeface="+mn-lt"/>
                <a:ea typeface="+mn-ea"/>
                <a:cs typeface="+mn-cs"/>
              </a:rPr>
              <a:t> to treat your enemy and then </a:t>
            </a:r>
            <a:r>
              <a:rPr lang="en-US" sz="1200" i="1" kern="1200" dirty="0">
                <a:solidFill>
                  <a:schemeClr val="tx1"/>
                </a:solidFill>
                <a:effectLst/>
                <a:latin typeface="+mn-lt"/>
                <a:ea typeface="+mn-ea"/>
                <a:cs typeface="+mn-cs"/>
              </a:rPr>
              <a:t>why</a:t>
            </a:r>
            <a:r>
              <a:rPr lang="en-US" sz="1200" kern="1200" dirty="0">
                <a:solidFill>
                  <a:schemeClr val="tx1"/>
                </a:solidFill>
                <a:effectLst/>
                <a:latin typeface="+mn-lt"/>
                <a:ea typeface="+mn-ea"/>
                <a:cs typeface="+mn-cs"/>
              </a:rPr>
              <a:t> you should treat this person that way.</a:t>
            </a:r>
            <a:r>
              <a:rPr lang="en-SG" dirty="0">
                <a:effectLst/>
              </a:rPr>
              <a:t> </a:t>
            </a:r>
            <a:endParaRPr lang="en-US" dirty="0"/>
          </a:p>
        </p:txBody>
      </p:sp>
    </p:spTree>
    <p:extLst>
      <p:ext uri="{BB962C8B-B14F-4D97-AF65-F5344CB8AC3E}">
        <p14:creationId xmlns:p14="http://schemas.microsoft.com/office/powerpoint/2010/main" val="170470015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In verses 43-44, Jesus said to love and pray for that enemy of yours! But </a:t>
            </a:r>
            <a:r>
              <a:rPr lang="en-US" sz="1200" i="1" kern="1200" dirty="0">
                <a:solidFill>
                  <a:schemeClr val="tx1"/>
                </a:solidFill>
                <a:effectLst/>
                <a:latin typeface="+mn-lt"/>
                <a:ea typeface="+mn-ea"/>
                <a:cs typeface="+mn-cs"/>
              </a:rPr>
              <a:t>why</a:t>
            </a:r>
            <a:r>
              <a:rPr lang="en-US" sz="1200" kern="1200" dirty="0">
                <a:solidFill>
                  <a:schemeClr val="tx1"/>
                </a:solidFill>
                <a:effectLst/>
                <a:latin typeface="+mn-lt"/>
                <a:ea typeface="+mn-ea"/>
                <a:cs typeface="+mn-cs"/>
              </a:rPr>
              <a:t> bless your enemy? What could be the reason for blessing your enemy like that? Why would you follow such a counterintuitive practice to actually treat your enemy with a blessing? This is because…</a:t>
            </a:r>
            <a:endParaRPr lang="en-US" dirty="0"/>
          </a:p>
        </p:txBody>
      </p:sp>
    </p:spTree>
    <p:extLst>
      <p:ext uri="{BB962C8B-B14F-4D97-AF65-F5344CB8AC3E}">
        <p14:creationId xmlns:p14="http://schemas.microsoft.com/office/powerpoint/2010/main" val="58842597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Loving and praying for that rival shows God’s doing his good work in you</a:t>
            </a:r>
            <a:r>
              <a:rPr lang="en-SG" sz="1200"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533888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So he announced to everyone that the best wine was served last.</a:t>
            </a:r>
          </a:p>
        </p:txBody>
      </p:sp>
    </p:spTree>
    <p:extLst>
      <p:ext uri="{BB962C8B-B14F-4D97-AF65-F5344CB8AC3E}">
        <p14:creationId xmlns:p14="http://schemas.microsoft.com/office/powerpoint/2010/main" val="170853391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a:p>
            <a:r>
              <a:rPr lang="en-US" dirty="0">
                <a:cs typeface="ＭＳ Ｐゴシック" charset="0"/>
              </a:rPr>
              <a:t>Barbieri notes, </a:t>
            </a:r>
            <a:r>
              <a:rPr lang="mr-IN" dirty="0">
                <a:cs typeface="ＭＳ Ｐゴシック" charset="0"/>
              </a:rPr>
              <a:t>"</a:t>
            </a:r>
            <a:r>
              <a:rPr lang="en-US" sz="1200" kern="1200" dirty="0">
                <a:solidFill>
                  <a:schemeClr val="tx1"/>
                </a:solidFill>
                <a:effectLst/>
                <a:latin typeface="+mn-lt"/>
                <a:ea typeface="+mn-ea"/>
                <a:cs typeface="+mn-cs"/>
              </a:rPr>
              <a:t>In all three examples of Pharisaic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righteousness</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—almsgiving (vv. 1-4), praying (vv. 5-15), and fasting (vv. 16-18)—Jesus spoke of </a:t>
            </a:r>
            <a:r>
              <a:rPr lang="en-US" sz="1200" b="1" kern="1200" dirty="0">
                <a:solidFill>
                  <a:schemeClr val="tx1"/>
                </a:solidFill>
                <a:effectLst/>
                <a:latin typeface="+mn-lt"/>
                <a:ea typeface="+mn-ea"/>
                <a:cs typeface="+mn-cs"/>
              </a:rPr>
              <a:t>hypocrites</a:t>
            </a:r>
            <a:r>
              <a:rPr lang="en-US" sz="1200" kern="1200" dirty="0">
                <a:solidFill>
                  <a:schemeClr val="tx1"/>
                </a:solidFill>
                <a:effectLst/>
                <a:latin typeface="+mn-lt"/>
                <a:ea typeface="+mn-ea"/>
                <a:cs typeface="+mn-cs"/>
              </a:rPr>
              <a:t> (vv. 2, 5, 16), public ostentation (vv. 1-2, 5, 16), receiving</a:t>
            </a:r>
            <a:r>
              <a:rPr lang="en-US" sz="1200" b="1" kern="1200" dirty="0">
                <a:solidFill>
                  <a:schemeClr val="tx1"/>
                </a:solidFill>
                <a:effectLst/>
                <a:latin typeface="+mn-lt"/>
                <a:ea typeface="+mn-ea"/>
                <a:cs typeface="+mn-cs"/>
              </a:rPr>
              <a:t> their reward in full</a:t>
            </a:r>
            <a:r>
              <a:rPr lang="en-US" sz="1200" kern="1200" dirty="0">
                <a:solidFill>
                  <a:schemeClr val="tx1"/>
                </a:solidFill>
                <a:effectLst/>
                <a:latin typeface="+mn-lt"/>
                <a:ea typeface="+mn-ea"/>
                <a:cs typeface="+mn-cs"/>
              </a:rPr>
              <a:t> when their actions are done before men (vv. 2, 5, 16), acting </a:t>
            </a:r>
            <a:r>
              <a:rPr lang="en-US" sz="1200" b="1" kern="1200" dirty="0">
                <a:solidFill>
                  <a:schemeClr val="tx1"/>
                </a:solidFill>
                <a:effectLst/>
                <a:latin typeface="+mn-lt"/>
                <a:ea typeface="+mn-ea"/>
                <a:cs typeface="+mn-cs"/>
              </a:rPr>
              <a:t>in secret</a:t>
            </a:r>
            <a:r>
              <a:rPr lang="en-US" sz="1200" kern="1200" dirty="0">
                <a:solidFill>
                  <a:schemeClr val="tx1"/>
                </a:solidFill>
                <a:effectLst/>
                <a:latin typeface="+mn-lt"/>
                <a:ea typeface="+mn-ea"/>
                <a:cs typeface="+mn-cs"/>
              </a:rPr>
              <a:t> (vv. 4, 6, 18), and being rewarded by the </a:t>
            </a:r>
            <a:r>
              <a:rPr lang="en-US" sz="1200" b="1" kern="1200" dirty="0">
                <a:solidFill>
                  <a:schemeClr val="tx1"/>
                </a:solidFill>
                <a:effectLst/>
                <a:latin typeface="+mn-lt"/>
                <a:ea typeface="+mn-ea"/>
                <a:cs typeface="+mn-cs"/>
              </a:rPr>
              <a:t>Father, who sees</a:t>
            </a:r>
            <a:r>
              <a:rPr lang="en-US" sz="1200" kern="1200" dirty="0">
                <a:solidFill>
                  <a:schemeClr val="tx1"/>
                </a:solidFill>
                <a:effectLst/>
                <a:latin typeface="+mn-lt"/>
                <a:ea typeface="+mn-ea"/>
                <a:cs typeface="+mn-cs"/>
              </a:rPr>
              <a:t> or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knows,</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when one</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actions are done secretly (vv. 4, 6, 8, 18)</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(Barbieri, </a:t>
            </a:r>
            <a:r>
              <a:rPr lang="en-US" sz="1200" i="1" kern="1200" dirty="0">
                <a:solidFill>
                  <a:schemeClr val="tx1"/>
                </a:solidFill>
                <a:effectLst/>
                <a:latin typeface="+mn-lt"/>
                <a:ea typeface="+mn-ea"/>
                <a:cs typeface="+mn-cs"/>
              </a:rPr>
              <a:t>BKC</a:t>
            </a:r>
            <a:r>
              <a:rPr lang="en-US" sz="1200" kern="1200" dirty="0">
                <a:solidFill>
                  <a:schemeClr val="tx1"/>
                </a:solidFill>
                <a:effectLst/>
                <a:latin typeface="+mn-lt"/>
                <a:ea typeface="+mn-ea"/>
                <a:cs typeface="+mn-cs"/>
              </a:rPr>
              <a:t>, 2:33).</a:t>
            </a:r>
            <a:r>
              <a:rPr lang="en-SG" dirty="0">
                <a:effectLst/>
              </a:rPr>
              <a:t> </a:t>
            </a:r>
          </a:p>
          <a:p>
            <a:endParaRPr lang="en-US" dirty="0">
              <a:cs typeface="ＭＳ Ｐゴシック" charset="0"/>
            </a:endParaRPr>
          </a:p>
        </p:txBody>
      </p:sp>
    </p:spTree>
    <p:extLst>
      <p:ext uri="{BB962C8B-B14F-4D97-AF65-F5344CB8AC3E}">
        <p14:creationId xmlns:p14="http://schemas.microsoft.com/office/powerpoint/2010/main" val="318493647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 In contrast to the hypocritical teaching of the Pharisees</a:t>
            </a:r>
            <a:r>
              <a:rPr lang="is-IS" sz="1200" kern="1200" dirty="0">
                <a:solidFill>
                  <a:schemeClr val="tx1"/>
                </a:solidFill>
                <a:effectLst/>
                <a:latin typeface="+mn-lt"/>
                <a:ea typeface="+mn-ea"/>
                <a:cs typeface="+mn-cs"/>
              </a:rPr>
              <a:t>…</a:t>
            </a:r>
          </a:p>
          <a:p>
            <a:r>
              <a:rPr lang="is-I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Jesus gave his own humble teaching that was backed by his life example</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In Matthew 7:1–7:6, Jesus addresses six areas of life: giving, prayer, fasting, investing, trust (not worry), and humility (not judging).</a:t>
            </a:r>
            <a:r>
              <a:rPr lang="en-SG" dirty="0">
                <a:effectLst/>
              </a:rPr>
              <a:t> </a:t>
            </a:r>
            <a:endParaRPr lang="en-US" dirty="0">
              <a:effectLst/>
            </a:endParaRPr>
          </a:p>
          <a:p>
            <a:r>
              <a:rPr lang="en-US" dirty="0">
                <a:effectLst/>
              </a:rPr>
              <a:t>• </a:t>
            </a:r>
            <a:r>
              <a:rPr lang="en-US" sz="1200" kern="1200" dirty="0">
                <a:solidFill>
                  <a:schemeClr val="tx1"/>
                </a:solidFill>
                <a:effectLst/>
                <a:latin typeface="+mn-lt"/>
                <a:ea typeface="+mn-ea"/>
                <a:cs typeface="+mn-cs"/>
              </a:rPr>
              <a:t>Each of these areas shows that the religious leaders did their good works only for public show just like 7:1 warns against.</a:t>
            </a:r>
            <a:r>
              <a:rPr lang="en-SG" dirty="0">
                <a:effectLst/>
              </a:rPr>
              <a:t> </a:t>
            </a:r>
            <a:endParaRPr lang="en-US" dirty="0"/>
          </a:p>
        </p:txBody>
      </p:sp>
    </p:spTree>
    <p:extLst>
      <p:ext uri="{BB962C8B-B14F-4D97-AF65-F5344CB8AC3E}">
        <p14:creationId xmlns:p14="http://schemas.microsoft.com/office/powerpoint/2010/main" val="230535572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D563E5-66AD-4D85-8D06-5820BA90AE0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229</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1496029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OS-19-Nehemiah-318</a:t>
            </a:r>
          </a:p>
          <a:p>
            <a:r>
              <a:rPr lang="en-US" dirty="0"/>
              <a:t>NS-01-Matt1-10-slide 352</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E46B428-4E60-094B-BF34-DBC99BD29E9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8846081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254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In a sense, this was a private miracle as the others did not know where it came from.</a:t>
            </a:r>
          </a:p>
        </p:txBody>
      </p:sp>
    </p:spTree>
    <p:extLst>
      <p:ext uri="{BB962C8B-B14F-4D97-AF65-F5344CB8AC3E}">
        <p14:creationId xmlns:p14="http://schemas.microsoft.com/office/powerpoint/2010/main" val="3382423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Only the disciples believed (John 2:11).</a:t>
            </a:r>
          </a:p>
        </p:txBody>
      </p:sp>
    </p:spTree>
    <p:extLst>
      <p:ext uri="{BB962C8B-B14F-4D97-AF65-F5344CB8AC3E}">
        <p14:creationId xmlns:p14="http://schemas.microsoft.com/office/powerpoint/2010/main" val="55063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Jews traveling from afar would not bring their sacrificial animals with them as this was not feasible. This meant that a system of selling animals developed in Jerusalem</a:t>
            </a:r>
          </a:p>
        </p:txBody>
      </p:sp>
    </p:spTree>
    <p:extLst>
      <p:ext uri="{BB962C8B-B14F-4D97-AF65-F5344CB8AC3E}">
        <p14:creationId xmlns:p14="http://schemas.microsoft.com/office/powerpoint/2010/main" val="1544201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They also would need the local currency of shekels as we need to today when we travel to another county. Therefore, a money changing system also developed. </a:t>
            </a:r>
          </a:p>
        </p:txBody>
      </p:sp>
    </p:spTree>
    <p:extLst>
      <p:ext uri="{BB962C8B-B14F-4D97-AF65-F5344CB8AC3E}">
        <p14:creationId xmlns:p14="http://schemas.microsoft.com/office/powerpoint/2010/main" val="4086237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p:txBody>
      </p:sp>
    </p:spTree>
    <p:extLst>
      <p:ext uri="{BB962C8B-B14F-4D97-AF65-F5344CB8AC3E}">
        <p14:creationId xmlns:p14="http://schemas.microsoft.com/office/powerpoint/2010/main" val="3082820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But where did the money changing need to occur? Certainly not in the temple courtyards! Yet this was deemed most convenient.</a:t>
            </a:r>
          </a:p>
        </p:txBody>
      </p:sp>
    </p:spTree>
    <p:extLst>
      <p:ext uri="{BB962C8B-B14F-4D97-AF65-F5344CB8AC3E}">
        <p14:creationId xmlns:p14="http://schemas.microsoft.com/office/powerpoint/2010/main" val="3469680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But Jesus was upset that this system replaced His Father's House from prayer.</a:t>
            </a:r>
          </a:p>
        </p:txBody>
      </p:sp>
    </p:spTree>
    <p:extLst>
      <p:ext uri="{BB962C8B-B14F-4D97-AF65-F5344CB8AC3E}">
        <p14:creationId xmlns:p14="http://schemas.microsoft.com/office/powerpoint/2010/main" val="2952913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Others disagreed, for they made a great deal of money from the system.</a:t>
            </a:r>
          </a:p>
        </p:txBody>
      </p:sp>
    </p:spTree>
    <p:extLst>
      <p:ext uri="{BB962C8B-B14F-4D97-AF65-F5344CB8AC3E}">
        <p14:creationId xmlns:p14="http://schemas.microsoft.com/office/powerpoint/2010/main" val="3931499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Jesus had every right to tear this down—even though he would again need to clear the temple three years later!</a:t>
            </a:r>
          </a:p>
        </p:txBody>
      </p:sp>
    </p:spTree>
    <p:extLst>
      <p:ext uri="{BB962C8B-B14F-4D97-AF65-F5344CB8AC3E}">
        <p14:creationId xmlns:p14="http://schemas.microsoft.com/office/powerpoint/2010/main" val="817471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Jesus turned over their tables in the way that the Jewish leaders in Jerusalem should have done before him!</a:t>
            </a:r>
          </a:p>
        </p:txBody>
      </p:sp>
    </p:spTree>
    <p:extLst>
      <p:ext uri="{BB962C8B-B14F-4D97-AF65-F5344CB8AC3E}">
        <p14:creationId xmlns:p14="http://schemas.microsoft.com/office/powerpoint/2010/main" val="28596320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His anger against those selling doves was righteous anger.</a:t>
            </a:r>
          </a:p>
        </p:txBody>
      </p:sp>
    </p:spTree>
    <p:extLst>
      <p:ext uri="{BB962C8B-B14F-4D97-AF65-F5344CB8AC3E}">
        <p14:creationId xmlns:p14="http://schemas.microsoft.com/office/powerpoint/2010/main" val="3615723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So he let the sacrificial doves free.</a:t>
            </a:r>
          </a:p>
        </p:txBody>
      </p:sp>
    </p:spTree>
    <p:extLst>
      <p:ext uri="{BB962C8B-B14F-4D97-AF65-F5344CB8AC3E}">
        <p14:creationId xmlns:p14="http://schemas.microsoft.com/office/powerpoint/2010/main" val="4410093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"Stop turning my Father's House into a den of thieves!" Jesus retorted.</a:t>
            </a:r>
          </a:p>
        </p:txBody>
      </p:sp>
    </p:spTree>
    <p:extLst>
      <p:ext uri="{BB962C8B-B14F-4D97-AF65-F5344CB8AC3E}">
        <p14:creationId xmlns:p14="http://schemas.microsoft.com/office/powerpoint/2010/main" val="563737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The other side of Jesus was to show compassion on those cheated by this system.</a:t>
            </a:r>
          </a:p>
        </p:txBody>
      </p:sp>
    </p:spTree>
    <p:extLst>
      <p:ext uri="{BB962C8B-B14F-4D97-AF65-F5344CB8AC3E}">
        <p14:creationId xmlns:p14="http://schemas.microsoft.com/office/powerpoint/2010/main" val="5847060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dirty="0">
                <a:cs typeface="+mn-cs"/>
              </a:rPr>
              <a:t>But why were the Jewish leaders upset with Jesus?</a:t>
            </a:r>
          </a:p>
          <a:p>
            <a:pPr marL="0" marR="0" lvl="0" indent="0" algn="l" defTabSz="457177" rtl="0" eaLnBrk="1" fontAlgn="auto" latinLnBrk="0" hangingPunct="1">
              <a:lnSpc>
                <a:spcPct val="100000"/>
              </a:lnSpc>
              <a:spcBef>
                <a:spcPts val="0"/>
              </a:spcBef>
              <a:spcAft>
                <a:spcPts val="0"/>
              </a:spcAft>
              <a:buClrTx/>
              <a:buSzTx/>
              <a:buFontTx/>
              <a:buNone/>
              <a:tabLst/>
              <a:defRPr/>
            </a:pPr>
            <a:endParaRPr lang="en-US" dirty="0">
              <a:cs typeface="+mn-cs"/>
            </a:endParaRP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cs typeface="+mn-cs"/>
              </a:rPr>
              <a:t>The Law declared, "</a:t>
            </a:r>
            <a:r>
              <a:rPr lang="en-US" dirty="0">
                <a:effectLst/>
                <a:latin typeface="Arial" panose="020B0604020202020204" pitchFamily="34" charset="0"/>
              </a:rPr>
              <a:t>In the case of the burnt offering, the priest may keep the hide of the sacrificed animal" (Lev 7:80. The leaders profited much from this system.</a:t>
            </a:r>
          </a:p>
          <a:p>
            <a:pPr marL="0" marR="0" lvl="0" indent="0" algn="l" defTabSz="457177"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ndParaRP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rPr>
              <a:t>They asked him by what authority he could cleanse the temple.</a:t>
            </a:r>
          </a:p>
        </p:txBody>
      </p:sp>
    </p:spTree>
    <p:extLst>
      <p:ext uri="{BB962C8B-B14F-4D97-AF65-F5344CB8AC3E}">
        <p14:creationId xmlns:p14="http://schemas.microsoft.com/office/powerpoint/2010/main" val="1183904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p:txBody>
      </p:sp>
      <p:sp>
        <p:nvSpPr>
          <p:cNvPr id="4" name="Slide Number Placeholder 3"/>
          <p:cNvSpPr>
            <a:spLocks noGrp="1"/>
          </p:cNvSpPr>
          <p:nvPr>
            <p:ph type="sldNum" sz="quarter" idx="5"/>
          </p:nvPr>
        </p:nvSpPr>
        <p:spPr/>
        <p:txBody>
          <a:bodyPr/>
          <a:lstStyle/>
          <a:p>
            <a:fld id="{7FF8FD0F-CF75-4E76-A791-C623B2213724}" type="slidenum">
              <a:rPr lang="en-GB" smtClean="0"/>
              <a:t>5</a:t>
            </a:fld>
            <a:endParaRPr lang="en-GB"/>
          </a:p>
        </p:txBody>
      </p:sp>
    </p:spTree>
    <p:extLst>
      <p:ext uri="{BB962C8B-B14F-4D97-AF65-F5344CB8AC3E}">
        <p14:creationId xmlns:p14="http://schemas.microsoft.com/office/powerpoint/2010/main" val="2577803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"Destroy this temple and I will rebuild it in three days," Jesus responded. </a:t>
            </a:r>
          </a:p>
          <a:p>
            <a:pPr defTabSz="457177">
              <a:defRPr/>
            </a:pPr>
            <a:r>
              <a:rPr lang="en-US" dirty="0">
                <a:cs typeface="+mn-cs"/>
              </a:rPr>
              <a:t>Of course, he was referred to his body—but they said that it took 46 years to build the temple.</a:t>
            </a:r>
          </a:p>
        </p:txBody>
      </p:sp>
    </p:spTree>
    <p:extLst>
      <p:ext uri="{BB962C8B-B14F-4D97-AF65-F5344CB8AC3E}">
        <p14:creationId xmlns:p14="http://schemas.microsoft.com/office/powerpoint/2010/main" val="8705676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They never asked Jesus for clarification.</a:t>
            </a:r>
          </a:p>
        </p:txBody>
      </p:sp>
    </p:spTree>
    <p:extLst>
      <p:ext uri="{BB962C8B-B14F-4D97-AF65-F5344CB8AC3E}">
        <p14:creationId xmlns:p14="http://schemas.microsoft.com/office/powerpoint/2010/main" val="4631471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Jesus clarifies himself with the believing but often not the unbelieving. Otherwise, they would incur a stricter judgment.</a:t>
            </a:r>
          </a:p>
        </p:txBody>
      </p:sp>
    </p:spTree>
    <p:extLst>
      <p:ext uri="{BB962C8B-B14F-4D97-AF65-F5344CB8AC3E}">
        <p14:creationId xmlns:p14="http://schemas.microsoft.com/office/powerpoint/2010/main" val="8104801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r>
              <a:rPr lang="en-US" dirty="0">
                <a:cs typeface="+mn-cs"/>
              </a:rPr>
              <a:t>The disciples believed fully only after the resurrection, according to John 2:22!</a:t>
            </a:r>
          </a:p>
        </p:txBody>
      </p:sp>
    </p:spTree>
    <p:extLst>
      <p:ext uri="{BB962C8B-B14F-4D97-AF65-F5344CB8AC3E}">
        <p14:creationId xmlns:p14="http://schemas.microsoft.com/office/powerpoint/2010/main" val="1700979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a:effectLst/>
                <a:latin typeface="Lucida Grande" panose="020B0600040502020204" pitchFamily="34" charset="0"/>
              </a:rPr>
              <a:t>So when He was raised from the dead, His disciples remembered that He said this; and they believed the Scripture and the word which Jesus had spoken.</a:t>
            </a:r>
          </a:p>
          <a:p>
            <a:r>
              <a:rPr lang="en-US" b="1" dirty="0">
                <a:solidFill>
                  <a:srgbClr val="006699"/>
                </a:solidFill>
                <a:effectLst/>
                <a:latin typeface="Helvetica Neue" panose="02000503000000020004" pitchFamily="2" charset="0"/>
              </a:rPr>
              <a:t>John 2:23</a:t>
            </a:r>
            <a:r>
              <a:rPr lang="en-US" dirty="0">
                <a:effectLst/>
                <a:latin typeface="Lucida Grande" panose="020B0600040502020204" pitchFamily="34" charset="0"/>
              </a:rPr>
              <a:t>   Now when He was in Jerusalem at the Passover, during the feast, many believed in His name, observing His signs which He was doing. </a:t>
            </a:r>
            <a:r>
              <a:rPr lang="en-US" b="1" baseline="30000" dirty="0">
                <a:solidFill>
                  <a:srgbClr val="006699"/>
                </a:solidFill>
                <a:effectLst/>
                <a:latin typeface="Helvetica Neue" panose="02000503000000020004" pitchFamily="2" charset="0"/>
              </a:rPr>
              <a:t>24</a:t>
            </a:r>
            <a:r>
              <a:rPr lang="en-US" dirty="0">
                <a:effectLst/>
                <a:latin typeface="Lucida Grande" panose="020B0600040502020204" pitchFamily="34" charset="0"/>
              </a:rPr>
              <a:t> But Jesus, on His part, was not entrusting Himself to them, for He knew all men, </a:t>
            </a:r>
            <a:r>
              <a:rPr lang="en-US" b="1" baseline="30000" dirty="0">
                <a:solidFill>
                  <a:srgbClr val="006699"/>
                </a:solidFill>
                <a:effectLst/>
                <a:latin typeface="Helvetica Neue" panose="02000503000000020004" pitchFamily="2" charset="0"/>
              </a:rPr>
              <a:t>25</a:t>
            </a:r>
            <a:r>
              <a:rPr lang="en-US" dirty="0">
                <a:effectLst/>
                <a:latin typeface="Lucida Grande" panose="020B0600040502020204" pitchFamily="34" charset="0"/>
              </a:rPr>
              <a:t> and because He did not need anyone to testify concerning man, for He Himself knew what was in man" (NLT).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Did these people trust Jesus for salvation? Most scholars think not.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James says that there is a believing that is not salvific: "</a:t>
            </a:r>
            <a:r>
              <a:rPr lang="en-US" dirty="0">
                <a:effectLst/>
                <a:latin typeface="Lucida Grande" panose="020B0600040502020204" pitchFamily="34" charset="0"/>
              </a:rPr>
              <a:t>You believe that God is one. You do well; the demons also believe, and shudder" (James 2:19 NASB).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But does John use "believing" in this way? Not really. Every time John uses the term, he refers to trusting for salvation. In fact, Jesus does not fully trust himself to any of us, for he knows what is in our hearts. The believing of John 2:22 is the same as the believing of John 2:23.</a:t>
            </a:r>
          </a:p>
        </p:txBody>
      </p:sp>
      <p:sp>
        <p:nvSpPr>
          <p:cNvPr id="4" name="Slide Number Placeholder 3"/>
          <p:cNvSpPr>
            <a:spLocks noGrp="1"/>
          </p:cNvSpPr>
          <p:nvPr>
            <p:ph type="sldNum" sz="quarter" idx="5"/>
          </p:nvPr>
        </p:nvSpPr>
        <p:spPr/>
        <p:txBody>
          <a:bodyPr/>
          <a:lstStyle/>
          <a:p>
            <a:fld id="{7FF8FD0F-CF75-4E76-A791-C623B2213724}" type="slidenum">
              <a:rPr lang="en-GB" smtClean="0"/>
              <a:t>46</a:t>
            </a:fld>
            <a:endParaRPr lang="en-GB"/>
          </a:p>
        </p:txBody>
      </p:sp>
    </p:spTree>
    <p:extLst>
      <p:ext uri="{BB962C8B-B14F-4D97-AF65-F5344CB8AC3E}">
        <p14:creationId xmlns:p14="http://schemas.microsoft.com/office/powerpoint/2010/main" val="15709692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EAC34F-7844-694C-9E78-C739A2E8982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8930" name="Rectangle 2"/>
          <p:cNvSpPr>
            <a:spLocks noGrp="1" noRot="1" noChangeAspect="1" noChangeArrowheads="1" noTextEdit="1"/>
          </p:cNvSpPr>
          <p:nvPr>
            <p:ph type="sldImg"/>
          </p:nvPr>
        </p:nvSpPr>
        <p:spPr>
          <a:ln/>
        </p:spPr>
      </p:sp>
      <p:sp>
        <p:nvSpPr>
          <p:cNvPr id="5089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550628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22.02.2024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What is the point of this story?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6167827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22.02.2024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Jesus was travelling from Judea back to Galilee and decided to go through the region of Samaria where the Samaritan people lived.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22.02.2024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The Samaritans were a race of Jews that had in the past inter-married with other races. The Jews did not allow Samaritans to worship with them or have anything to do with them. Jews normally avoided travelling through Samaria. There was a history of feuds and grudges between the Jews and Samaritans and they did not talk to each other.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22.02.2024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At noon, Jesus and His disciples arrived at a well on the edge of a town called Sychar.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p:txBody>
      </p:sp>
      <p:sp>
        <p:nvSpPr>
          <p:cNvPr id="4" name="Slide Number Placeholder 3"/>
          <p:cNvSpPr>
            <a:spLocks noGrp="1"/>
          </p:cNvSpPr>
          <p:nvPr>
            <p:ph type="sldNum" sz="quarter" idx="5"/>
          </p:nvPr>
        </p:nvSpPr>
        <p:spPr/>
        <p:txBody>
          <a:bodyPr/>
          <a:lstStyle/>
          <a:p>
            <a:fld id="{7FF8FD0F-CF75-4E76-A791-C623B2213724}" type="slidenum">
              <a:rPr lang="en-GB" smtClean="0"/>
              <a:t>6</a:t>
            </a:fld>
            <a:endParaRPr lang="en-GB"/>
          </a:p>
        </p:txBody>
      </p:sp>
    </p:spTree>
    <p:extLst>
      <p:ext uri="{BB962C8B-B14F-4D97-AF65-F5344CB8AC3E}">
        <p14:creationId xmlns:p14="http://schemas.microsoft.com/office/powerpoint/2010/main" val="11928081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22.02.2024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Jesus sat by the well to rest while His disciples went into the town to buy food.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22.02.2024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A Samaritan woman came to draw water from the well. Jesus asked her for a drink of water.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22.02.2024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‘You are a Jew, and I am a Samaritan,’ she protested. ‘How can you ask me for a drink?’ She knew Jews refused to use the same cups and bowls that Samaritans used.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22.02.2024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Jesus replied, ‘If you knew what God gives and who I am, you would be asking me for lifegiving water.’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22.02.2024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'You don’t have anything to draw water from this deep well. Where would you get life-giving water?’ the woman asked.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22.02.2024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Jesus answered, ‘Those who drink ordinary water will get thirsty again, but I am talking about the life-giving water of eternal life.’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22.02.2024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‘Give me that water so I will never be thirsty again,’ the woman demanded.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22.02.2024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'Go and call your husband,’ Jesus told her, ‘and come back.’ </a:t>
            </a:r>
          </a:p>
          <a:p>
            <a:pPr lvl="0"/>
            <a:r>
              <a:rPr lang="en-US" dirty="0"/>
              <a:t>‘I don’t have a husband,’ she protested.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22.02.2024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‘You are right,’ Jesus told her. ‘You have been married to five men, and the man you live with now is not really your husband.’ The woman was shocked Jesus knew so much about her and exclaimed, ‘You are a prophet.’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22.02.2024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She continued, ‘Samaritans worship God on this mountain, but you Jews say that Jerusalem is the place where we should worship God.’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Weddings are a time of joy.</a:t>
            </a:r>
          </a:p>
        </p:txBody>
      </p:sp>
    </p:spTree>
    <p:extLst>
      <p:ext uri="{BB962C8B-B14F-4D97-AF65-F5344CB8AC3E}">
        <p14:creationId xmlns:p14="http://schemas.microsoft.com/office/powerpoint/2010/main" val="117194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22.02.2024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'It’s not where you worship that’s important but who you worship,’ Jesus explained. 'The time is coming when people will worship God as He really is, offering him true worship. God is Spirit, and only by the power of His Spirit can people worship Him.'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22.02.2024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‘I know when God’s Saviour, the Messiah comes He will tell us everything,’ she replied. ‘I am the Messiah,’ Jesus announced, ‘you are talking to Him.’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22.02.2024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At that point the disciples returned and were surprised to find him talking with a Samaritan. The woman left her water jar and raced went back into the town telling everyone, ‘Come and meet the man who told me everything I have ever done. Could He be the Messiah?’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22.02.2024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The Samaritans came out to meet Jesus and begged Him to stay with them. Jesus stayed there two days and many believed that Jesus was the Messiah.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22.02.2024</a:t>
            </a:fld>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They told the woman, ‘We believe because we too have heard Him, and we know that He really is the Saviour of the world.’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cs-CZ"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8FD0F-CF75-4E76-A791-C623B221372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16288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did the OT say that the Messiah would establish his authority? Was he only to be a military leader? Break into small groups and defend your view from specific OT texts. What was their expectation? What should have been their expectation?</a:t>
            </a:r>
          </a:p>
          <a:p>
            <a:endParaRPr lang="en-US" dirty="0"/>
          </a:p>
          <a:p>
            <a:r>
              <a:rPr lang="en-US" dirty="0"/>
              <a:t>Deut 18:18 prophesies that he would be a prophet—a teacher.</a:t>
            </a:r>
          </a:p>
          <a:p>
            <a:endParaRPr lang="en-US" dirty="0"/>
          </a:p>
          <a:p>
            <a:r>
              <a:rPr lang="en-US" dirty="0"/>
              <a:t>Zech 9:9 says he would ride a donkey—not a horse.</a:t>
            </a:r>
          </a:p>
          <a:p>
            <a:endParaRPr lang="en-US" dirty="0"/>
          </a:p>
          <a:p>
            <a:r>
              <a:rPr lang="en-US" dirty="0"/>
              <a:t>But Zech 14:3-4 shows him as conqueror at his return. At that time he will ride a horse (Rev 19:11)! Also, Is 11:4 notes, "</a:t>
            </a:r>
            <a:r>
              <a:rPr lang="en-US" dirty="0">
                <a:effectLst/>
                <a:latin typeface="Lucida Grande" panose="020B0600040502020204" pitchFamily="34" charset="0"/>
              </a:rPr>
              <a:t>The earth will shake at the force of his word, and one breath from his mouth will destroy the wicked."</a:t>
            </a:r>
            <a:endParaRPr lang="en-US" dirty="0"/>
          </a:p>
          <a:p>
            <a:endParaRPr lang="en-US" dirty="0"/>
          </a:p>
          <a:p>
            <a:r>
              <a:rPr lang="en-US" b="1" dirty="0">
                <a:solidFill>
                  <a:srgbClr val="006699"/>
                </a:solidFill>
                <a:effectLst/>
                <a:latin typeface="Helvetica Neue" panose="02000503000000020004" pitchFamily="2" charset="0"/>
              </a:rPr>
              <a:t>Is. 63:1</a:t>
            </a:r>
            <a:r>
              <a:rPr lang="en-US" dirty="0">
                <a:effectLst/>
                <a:latin typeface="Lucida Grande" panose="020B0600040502020204" pitchFamily="34" charset="0"/>
              </a:rPr>
              <a:t>    Who is this who comes from Edom,</a:t>
            </a:r>
          </a:p>
          <a:p>
            <a:r>
              <a:rPr lang="en-US" dirty="0">
                <a:effectLst/>
                <a:latin typeface="Lucida Grande" panose="020B0600040502020204" pitchFamily="34" charset="0"/>
              </a:rPr>
              <a:t>from the city of Bozrah,</a:t>
            </a:r>
          </a:p>
          <a:p>
            <a:r>
              <a:rPr lang="en-US" dirty="0">
                <a:effectLst/>
                <a:latin typeface="Lucida Grande" panose="020B0600040502020204" pitchFamily="34" charset="0"/>
              </a:rPr>
              <a:t>with his clothing stained red?</a:t>
            </a:r>
          </a:p>
          <a:p>
            <a:r>
              <a:rPr lang="en-US" dirty="0">
                <a:effectLst/>
                <a:latin typeface="Lucida Grande" panose="020B0600040502020204" pitchFamily="34" charset="0"/>
              </a:rPr>
              <a:t>Who is this in royal robes,</a:t>
            </a:r>
          </a:p>
          <a:p>
            <a:r>
              <a:rPr lang="en-US" dirty="0">
                <a:effectLst/>
                <a:latin typeface="Lucida Grande" panose="020B0600040502020204" pitchFamily="34" charset="0"/>
              </a:rPr>
              <a:t>marching in his great strength?</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  “It is I, the LORD, announcing your salvation!</a:t>
            </a:r>
          </a:p>
          <a:p>
            <a:r>
              <a:rPr lang="en-US" dirty="0">
                <a:effectLst/>
                <a:latin typeface="Lucida Grande" panose="020B0600040502020204" pitchFamily="34" charset="0"/>
              </a:rPr>
              <a:t>It is I, the LORD, who has the power to save!”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Is. 63:2</a:t>
            </a:r>
            <a:r>
              <a:rPr lang="en-US" dirty="0">
                <a:effectLst/>
                <a:latin typeface="Lucida Grande" panose="020B0600040502020204" pitchFamily="34" charset="0"/>
              </a:rPr>
              <a:t>    Why are your clothes so red,</a:t>
            </a:r>
          </a:p>
          <a:p>
            <a:r>
              <a:rPr lang="en-US" dirty="0">
                <a:effectLst/>
                <a:latin typeface="Lucida Grande" panose="020B0600040502020204" pitchFamily="34" charset="0"/>
              </a:rPr>
              <a:t>as if you have been treading out grapes?</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Is. 63:3</a:t>
            </a:r>
            <a:r>
              <a:rPr lang="en-US" dirty="0">
                <a:effectLst/>
                <a:latin typeface="Lucida Grande" panose="020B0600040502020204" pitchFamily="34" charset="0"/>
              </a:rPr>
              <a:t>    “I have been treading the winepress alone;</a:t>
            </a:r>
          </a:p>
          <a:p>
            <a:r>
              <a:rPr lang="en-US" dirty="0">
                <a:effectLst/>
                <a:latin typeface="Lucida Grande" panose="020B0600040502020204" pitchFamily="34" charset="0"/>
              </a:rPr>
              <a:t>no one was there to help me.</a:t>
            </a:r>
          </a:p>
          <a:p>
            <a:r>
              <a:rPr lang="en-US" dirty="0">
                <a:effectLst/>
                <a:latin typeface="Lucida Grande" panose="020B0600040502020204" pitchFamily="34" charset="0"/>
              </a:rPr>
              <a:t>In my anger I have trampled my enemies</a:t>
            </a:r>
          </a:p>
          <a:p>
            <a:r>
              <a:rPr lang="en-US" dirty="0">
                <a:effectLst/>
                <a:latin typeface="Lucida Grande" panose="020B0600040502020204" pitchFamily="34" charset="0"/>
              </a:rPr>
              <a:t>as if they were grapes.</a:t>
            </a:r>
          </a:p>
          <a:p>
            <a:r>
              <a:rPr lang="en-US" dirty="0">
                <a:effectLst/>
                <a:latin typeface="Lucida Grande" panose="020B0600040502020204" pitchFamily="34" charset="0"/>
              </a:rPr>
              <a:t>In my fury I have trampled my foes.</a:t>
            </a:r>
          </a:p>
          <a:p>
            <a:r>
              <a:rPr lang="en-US" dirty="0">
                <a:effectLst/>
                <a:latin typeface="Lucida Grande" panose="020B0600040502020204" pitchFamily="34" charset="0"/>
              </a:rPr>
              <a:t>Their blood has stained my clothes.</a:t>
            </a:r>
          </a:p>
          <a:p>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For the time has come for me to avenge my people,</a:t>
            </a:r>
          </a:p>
          <a:p>
            <a:r>
              <a:rPr lang="en-US" dirty="0">
                <a:effectLst/>
                <a:latin typeface="Lucida Grande" panose="020B0600040502020204" pitchFamily="34" charset="0"/>
              </a:rPr>
              <a:t>to ransom them from their oppressors.</a:t>
            </a:r>
          </a:p>
          <a:p>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I was amazed to see that no one intervened</a:t>
            </a:r>
          </a:p>
          <a:p>
            <a:r>
              <a:rPr lang="en-US" dirty="0">
                <a:effectLst/>
                <a:latin typeface="Lucida Grande" panose="020B0600040502020204" pitchFamily="34" charset="0"/>
              </a:rPr>
              <a:t>to help the oppressed.</a:t>
            </a:r>
          </a:p>
          <a:p>
            <a:r>
              <a:rPr lang="en-US" dirty="0">
                <a:effectLst/>
                <a:latin typeface="Lucida Grande" panose="020B0600040502020204" pitchFamily="34" charset="0"/>
              </a:rPr>
              <a:t>So I myself stepped in to save them with my strong arm,</a:t>
            </a:r>
          </a:p>
          <a:p>
            <a:r>
              <a:rPr lang="en-US" dirty="0">
                <a:effectLst/>
                <a:latin typeface="Lucida Grande" panose="020B0600040502020204" pitchFamily="34" charset="0"/>
              </a:rPr>
              <a:t>and my wrath sustained me.</a:t>
            </a:r>
          </a:p>
          <a:p>
            <a:r>
              <a:rPr lang="en-US" b="1" baseline="30000" dirty="0">
                <a:solidFill>
                  <a:srgbClr val="006699"/>
                </a:solidFill>
                <a:effectLst/>
                <a:latin typeface="Helvetica Neue" panose="02000503000000020004" pitchFamily="2" charset="0"/>
              </a:rPr>
              <a:t>6</a:t>
            </a:r>
            <a:r>
              <a:rPr lang="en-US" dirty="0">
                <a:effectLst/>
                <a:latin typeface="Lucida Grande" panose="020B0600040502020204" pitchFamily="34" charset="0"/>
              </a:rPr>
              <a:t>  I crushed the nations in my anger</a:t>
            </a:r>
          </a:p>
          <a:p>
            <a:r>
              <a:rPr lang="en-US" dirty="0">
                <a:effectLst/>
                <a:latin typeface="Lucida Grande" panose="020B0600040502020204" pitchFamily="34" charset="0"/>
              </a:rPr>
              <a:t>and made them stagger and fall to the ground,</a:t>
            </a:r>
          </a:p>
          <a:p>
            <a:r>
              <a:rPr lang="en-US" dirty="0">
                <a:effectLst/>
                <a:latin typeface="Lucida Grande" panose="020B0600040502020204" pitchFamily="34" charset="0"/>
              </a:rPr>
              <a:t>spilling their blood upon the earth.”</a:t>
            </a:r>
          </a:p>
          <a:p>
            <a:endParaRPr lang="en-US" dirty="0"/>
          </a:p>
        </p:txBody>
      </p:sp>
      <p:sp>
        <p:nvSpPr>
          <p:cNvPr id="4" name="Slide Number Placeholder 3"/>
          <p:cNvSpPr>
            <a:spLocks noGrp="1"/>
          </p:cNvSpPr>
          <p:nvPr>
            <p:ph type="sldNum" sz="quarter" idx="5"/>
          </p:nvPr>
        </p:nvSpPr>
        <p:spPr/>
        <p:txBody>
          <a:bodyPr/>
          <a:lstStyle/>
          <a:p>
            <a:fld id="{7FF8FD0F-CF75-4E76-A791-C623B2213724}" type="slidenum">
              <a:rPr lang="en-GB" smtClean="0"/>
              <a:t>74</a:t>
            </a:fld>
            <a:endParaRPr lang="en-GB"/>
          </a:p>
        </p:txBody>
      </p:sp>
    </p:spTree>
    <p:extLst>
      <p:ext uri="{BB962C8B-B14F-4D97-AF65-F5344CB8AC3E}">
        <p14:creationId xmlns:p14="http://schemas.microsoft.com/office/powerpoint/2010/main" val="22816316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193368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68356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6183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Jesus shares our joy as he did at the wedding at Cana.</a:t>
            </a:r>
          </a:p>
        </p:txBody>
      </p:sp>
    </p:spTree>
    <p:extLst>
      <p:ext uri="{BB962C8B-B14F-4D97-AF65-F5344CB8AC3E}">
        <p14:creationId xmlns:p14="http://schemas.microsoft.com/office/powerpoint/2010/main" val="15622457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129485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841461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185319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54154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796863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233398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414815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986325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98133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56209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But when the wine ran out so early, it potentially caused shame to this family that meant much to Jesus.</a:t>
            </a:r>
          </a:p>
        </p:txBody>
      </p:sp>
    </p:spTree>
    <p:extLst>
      <p:ext uri="{BB962C8B-B14F-4D97-AF65-F5344CB8AC3E}">
        <p14:creationId xmlns:p14="http://schemas.microsoft.com/office/powerpoint/2010/main" val="18600368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563749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247888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396579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4431417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1553045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4763200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781914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4105365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9777870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1851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Mary has a special relationship to the couple. Jesus initially did not respond to his mother Mary but then agreed to act.</a:t>
            </a:r>
          </a:p>
        </p:txBody>
      </p:sp>
    </p:spTree>
    <p:extLst>
      <p:ext uri="{BB962C8B-B14F-4D97-AF65-F5344CB8AC3E}">
        <p14:creationId xmlns:p14="http://schemas.microsoft.com/office/powerpoint/2010/main" val="34786329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829150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6023096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2676374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3153548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201958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542050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1898489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0157269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2841451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346233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Mary told the attendants to do whatever Jesus said.</a:t>
            </a:r>
          </a:p>
        </p:txBody>
      </p:sp>
    </p:spTree>
    <p:extLst>
      <p:ext uri="{BB962C8B-B14F-4D97-AF65-F5344CB8AC3E}">
        <p14:creationId xmlns:p14="http://schemas.microsoft.com/office/powerpoint/2010/main" val="241926778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6611576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2155578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81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5441017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2102027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0905341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2272828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365455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1538206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130937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60926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22/02/2024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22/02/2024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26970668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29093059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10079892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901571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891576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07" indent="0">
              <a:buNone/>
              <a:defRPr sz="1800"/>
            </a:lvl2pPr>
            <a:lvl3pPr marL="913815" indent="0">
              <a:buNone/>
              <a:defRPr sz="1600"/>
            </a:lvl3pPr>
            <a:lvl4pPr marL="1370716" indent="0">
              <a:buNone/>
              <a:defRPr sz="1400"/>
            </a:lvl4pPr>
            <a:lvl5pPr marL="1827627" indent="0">
              <a:buNone/>
              <a:defRPr sz="1400"/>
            </a:lvl5pPr>
            <a:lvl6pPr marL="2284525" indent="0">
              <a:buNone/>
              <a:defRPr sz="1400"/>
            </a:lvl6pPr>
            <a:lvl7pPr marL="2741432" indent="0">
              <a:buNone/>
              <a:defRPr sz="1400"/>
            </a:lvl7pPr>
            <a:lvl8pPr marL="3198336" indent="0">
              <a:buNone/>
              <a:defRPr sz="1400"/>
            </a:lvl8pPr>
            <a:lvl9pPr marL="365524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007546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48390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07" indent="0">
              <a:buNone/>
              <a:defRPr sz="2000" b="1"/>
            </a:lvl2pPr>
            <a:lvl3pPr marL="913815" indent="0">
              <a:buNone/>
              <a:defRPr sz="1800" b="1"/>
            </a:lvl3pPr>
            <a:lvl4pPr marL="1370716" indent="0">
              <a:buNone/>
              <a:defRPr sz="1600" b="1"/>
            </a:lvl4pPr>
            <a:lvl5pPr marL="1827627" indent="0">
              <a:buNone/>
              <a:defRPr sz="1600" b="1"/>
            </a:lvl5pPr>
            <a:lvl6pPr marL="2284525" indent="0">
              <a:buNone/>
              <a:defRPr sz="1600" b="1"/>
            </a:lvl6pPr>
            <a:lvl7pPr marL="2741432" indent="0">
              <a:buNone/>
              <a:defRPr sz="1600" b="1"/>
            </a:lvl7pPr>
            <a:lvl8pPr marL="3198336" indent="0">
              <a:buNone/>
              <a:defRPr sz="1600" b="1"/>
            </a:lvl8pPr>
            <a:lvl9pPr marL="365524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8" y="1535113"/>
            <a:ext cx="4041775" cy="639762"/>
          </a:xfrm>
        </p:spPr>
        <p:txBody>
          <a:bodyPr anchor="b"/>
          <a:lstStyle>
            <a:lvl1pPr marL="0" indent="0">
              <a:buNone/>
              <a:defRPr sz="2400" b="1"/>
            </a:lvl1pPr>
            <a:lvl2pPr marL="456907" indent="0">
              <a:buNone/>
              <a:defRPr sz="2000" b="1"/>
            </a:lvl2pPr>
            <a:lvl3pPr marL="913815" indent="0">
              <a:buNone/>
              <a:defRPr sz="1800" b="1"/>
            </a:lvl3pPr>
            <a:lvl4pPr marL="1370716" indent="0">
              <a:buNone/>
              <a:defRPr sz="1600" b="1"/>
            </a:lvl4pPr>
            <a:lvl5pPr marL="1827627" indent="0">
              <a:buNone/>
              <a:defRPr sz="1600" b="1"/>
            </a:lvl5pPr>
            <a:lvl6pPr marL="2284525" indent="0">
              <a:buNone/>
              <a:defRPr sz="1600" b="1"/>
            </a:lvl6pPr>
            <a:lvl7pPr marL="2741432" indent="0">
              <a:buNone/>
              <a:defRPr sz="1600" b="1"/>
            </a:lvl7pPr>
            <a:lvl8pPr marL="3198336" indent="0">
              <a:buNone/>
              <a:defRPr sz="1600" b="1"/>
            </a:lvl8pPr>
            <a:lvl9pPr marL="365524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328301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61220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0392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22/02/2024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3" y="1435101"/>
            <a:ext cx="3008313" cy="4691063"/>
          </a:xfrm>
        </p:spPr>
        <p:txBody>
          <a:bodyPr/>
          <a:lstStyle>
            <a:lvl1pPr marL="0" indent="0">
              <a:buNone/>
              <a:defRPr sz="1400"/>
            </a:lvl1pPr>
            <a:lvl2pPr marL="456907" indent="0">
              <a:buNone/>
              <a:defRPr sz="1200"/>
            </a:lvl2pPr>
            <a:lvl3pPr marL="913815" indent="0">
              <a:buNone/>
              <a:defRPr sz="1000"/>
            </a:lvl3pPr>
            <a:lvl4pPr marL="1370716" indent="0">
              <a:buNone/>
              <a:defRPr sz="900"/>
            </a:lvl4pPr>
            <a:lvl5pPr marL="1827627" indent="0">
              <a:buNone/>
              <a:defRPr sz="900"/>
            </a:lvl5pPr>
            <a:lvl6pPr marL="2284525" indent="0">
              <a:buNone/>
              <a:defRPr sz="900"/>
            </a:lvl6pPr>
            <a:lvl7pPr marL="2741432" indent="0">
              <a:buNone/>
              <a:defRPr sz="900"/>
            </a:lvl7pPr>
            <a:lvl8pPr marL="3198336" indent="0">
              <a:buNone/>
              <a:defRPr sz="900"/>
            </a:lvl8pPr>
            <a:lvl9pPr marL="365524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255695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07" indent="0">
              <a:buNone/>
              <a:defRPr sz="2800"/>
            </a:lvl2pPr>
            <a:lvl3pPr marL="913815" indent="0">
              <a:buNone/>
              <a:defRPr sz="2400"/>
            </a:lvl3pPr>
            <a:lvl4pPr marL="1370716" indent="0">
              <a:buNone/>
              <a:defRPr sz="2000"/>
            </a:lvl4pPr>
            <a:lvl5pPr marL="1827627" indent="0">
              <a:buNone/>
              <a:defRPr sz="2000"/>
            </a:lvl5pPr>
            <a:lvl6pPr marL="2284525" indent="0">
              <a:buNone/>
              <a:defRPr sz="2000"/>
            </a:lvl6pPr>
            <a:lvl7pPr marL="2741432" indent="0">
              <a:buNone/>
              <a:defRPr sz="2000"/>
            </a:lvl7pPr>
            <a:lvl8pPr marL="3198336" indent="0">
              <a:buNone/>
              <a:defRPr sz="2000"/>
            </a:lvl8pPr>
            <a:lvl9pPr marL="365524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07" indent="0">
              <a:buNone/>
              <a:defRPr sz="1200"/>
            </a:lvl2pPr>
            <a:lvl3pPr marL="913815" indent="0">
              <a:buNone/>
              <a:defRPr sz="1000"/>
            </a:lvl3pPr>
            <a:lvl4pPr marL="1370716" indent="0">
              <a:buNone/>
              <a:defRPr sz="900"/>
            </a:lvl4pPr>
            <a:lvl5pPr marL="1827627" indent="0">
              <a:buNone/>
              <a:defRPr sz="900"/>
            </a:lvl5pPr>
            <a:lvl6pPr marL="2284525" indent="0">
              <a:buNone/>
              <a:defRPr sz="900"/>
            </a:lvl6pPr>
            <a:lvl7pPr marL="2741432" indent="0">
              <a:buNone/>
              <a:defRPr sz="900"/>
            </a:lvl7pPr>
            <a:lvl8pPr marL="3198336" indent="0">
              <a:buNone/>
              <a:defRPr sz="900"/>
            </a:lvl8pPr>
            <a:lvl9pPr marL="365524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150151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518336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141733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83" indent="0" algn="ctr">
              <a:buNone/>
              <a:defRPr/>
            </a:lvl2pPr>
            <a:lvl3pPr marL="642366" indent="0" algn="ctr">
              <a:buNone/>
              <a:defRPr/>
            </a:lvl3pPr>
            <a:lvl4pPr marL="963550" indent="0" algn="ctr">
              <a:buNone/>
              <a:defRPr/>
            </a:lvl4pPr>
            <a:lvl5pPr marL="1284732" indent="0" algn="ctr">
              <a:buNone/>
              <a:defRPr/>
            </a:lvl5pPr>
            <a:lvl6pPr marL="1605921" indent="0" algn="ctr">
              <a:buNone/>
              <a:defRPr/>
            </a:lvl6pPr>
            <a:lvl7pPr marL="1927104" indent="0" algn="ctr">
              <a:buNone/>
              <a:defRPr/>
            </a:lvl7pPr>
            <a:lvl8pPr marL="2248294" indent="0" algn="ctr">
              <a:buNone/>
              <a:defRPr/>
            </a:lvl8pPr>
            <a:lvl9pPr marL="2569465"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0350064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5947058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7" y="440642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97" y="2907086"/>
            <a:ext cx="7772009" cy="1499316"/>
          </a:xfrm>
        </p:spPr>
        <p:txBody>
          <a:bodyPr anchor="b"/>
          <a:lstStyle>
            <a:lvl1pPr marL="0" indent="0">
              <a:buNone/>
              <a:defRPr sz="1400"/>
            </a:lvl1pPr>
            <a:lvl2pPr marL="321183" indent="0">
              <a:buNone/>
              <a:defRPr sz="1300"/>
            </a:lvl2pPr>
            <a:lvl3pPr marL="642366" indent="0">
              <a:buNone/>
              <a:defRPr sz="1100"/>
            </a:lvl3pPr>
            <a:lvl4pPr marL="963550" indent="0">
              <a:buNone/>
              <a:defRPr sz="1000"/>
            </a:lvl4pPr>
            <a:lvl5pPr marL="1284732" indent="0">
              <a:buNone/>
              <a:defRPr sz="1000"/>
            </a:lvl5pPr>
            <a:lvl6pPr marL="1605921" indent="0">
              <a:buNone/>
              <a:defRPr sz="1000"/>
            </a:lvl6pPr>
            <a:lvl7pPr marL="1927104" indent="0">
              <a:buNone/>
              <a:defRPr sz="1000"/>
            </a:lvl7pPr>
            <a:lvl8pPr marL="2248294" indent="0">
              <a:buNone/>
              <a:defRPr sz="1000"/>
            </a:lvl8pPr>
            <a:lvl9pPr marL="2569465"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5563750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8" y="112534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42708175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3" y="1535040"/>
            <a:ext cx="4040061" cy="639693"/>
          </a:xfrm>
        </p:spPr>
        <p:txBody>
          <a:bodyPr anchor="b"/>
          <a:lstStyle>
            <a:lvl1pPr marL="0" indent="0">
              <a:buNone/>
              <a:defRPr sz="1700" b="1"/>
            </a:lvl1pPr>
            <a:lvl2pPr marL="321183" indent="0">
              <a:buNone/>
              <a:defRPr sz="1400" b="1"/>
            </a:lvl2pPr>
            <a:lvl3pPr marL="642366" indent="0">
              <a:buNone/>
              <a:defRPr sz="1300" b="1"/>
            </a:lvl3pPr>
            <a:lvl4pPr marL="963550" indent="0">
              <a:buNone/>
              <a:defRPr sz="1100" b="1"/>
            </a:lvl4pPr>
            <a:lvl5pPr marL="1284732" indent="0">
              <a:buNone/>
              <a:defRPr sz="1100" b="1"/>
            </a:lvl5pPr>
            <a:lvl6pPr marL="1605921" indent="0">
              <a:buNone/>
              <a:defRPr sz="1100" b="1"/>
            </a:lvl6pPr>
            <a:lvl7pPr marL="1927104" indent="0">
              <a:buNone/>
              <a:defRPr sz="1100" b="1"/>
            </a:lvl7pPr>
            <a:lvl8pPr marL="2248294" indent="0">
              <a:buNone/>
              <a:defRPr sz="1100" b="1"/>
            </a:lvl8pPr>
            <a:lvl9pPr marL="2569465"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3"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83" indent="0">
              <a:buNone/>
              <a:defRPr sz="1400" b="1"/>
            </a:lvl2pPr>
            <a:lvl3pPr marL="642366" indent="0">
              <a:buNone/>
              <a:defRPr sz="1300" b="1"/>
            </a:lvl3pPr>
            <a:lvl4pPr marL="963550" indent="0">
              <a:buNone/>
              <a:defRPr sz="1100" b="1"/>
            </a:lvl4pPr>
            <a:lvl5pPr marL="1284732" indent="0">
              <a:buNone/>
              <a:defRPr sz="1100" b="1"/>
            </a:lvl5pPr>
            <a:lvl6pPr marL="1605921" indent="0">
              <a:buNone/>
              <a:defRPr sz="1100" b="1"/>
            </a:lvl6pPr>
            <a:lvl7pPr marL="1927104" indent="0">
              <a:buNone/>
              <a:defRPr sz="1100" b="1"/>
            </a:lvl7pPr>
            <a:lvl8pPr marL="2248294" indent="0">
              <a:buNone/>
              <a:defRPr sz="1100" b="1"/>
            </a:lvl8pPr>
            <a:lvl9pPr marL="2569465"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8" name="Footer Placeholder 7"/>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6978856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4" name="Footer Placeholder 3"/>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12427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1"/>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19" indent="0" algn="ctr">
              <a:buNone/>
              <a:defRPr/>
            </a:lvl2pPr>
            <a:lvl3pPr marL="642238" indent="0" algn="ctr">
              <a:buNone/>
              <a:defRPr/>
            </a:lvl3pPr>
            <a:lvl4pPr marL="963359" indent="0" algn="ctr">
              <a:buNone/>
              <a:defRPr/>
            </a:lvl4pPr>
            <a:lvl5pPr marL="1284476" indent="0" algn="ctr">
              <a:buNone/>
              <a:defRPr/>
            </a:lvl5pPr>
            <a:lvl6pPr marL="1605603" indent="0" algn="ctr">
              <a:buNone/>
              <a:defRPr/>
            </a:lvl6pPr>
            <a:lvl7pPr marL="1926722" indent="0" algn="ctr">
              <a:buNone/>
              <a:defRPr/>
            </a:lvl7pPr>
            <a:lvl8pPr marL="2247848" indent="0" algn="ctr">
              <a:buNone/>
              <a:defRPr/>
            </a:lvl8pPr>
            <a:lvl9pPr marL="2568953"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392217639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3" name="Footer Placeholder 2"/>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2002747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3" y="1434565"/>
            <a:ext cx="3007439" cy="4691082"/>
          </a:xfrm>
        </p:spPr>
        <p:txBody>
          <a:bodyPr/>
          <a:lstStyle>
            <a:lvl1pPr marL="0" indent="0">
              <a:buNone/>
              <a:defRPr sz="1000"/>
            </a:lvl1pPr>
            <a:lvl2pPr marL="321183" indent="0">
              <a:buNone/>
              <a:defRPr sz="800"/>
            </a:lvl2pPr>
            <a:lvl3pPr marL="642366" indent="0">
              <a:buNone/>
              <a:defRPr sz="700"/>
            </a:lvl3pPr>
            <a:lvl4pPr marL="963550" indent="0">
              <a:buNone/>
              <a:defRPr sz="600"/>
            </a:lvl4pPr>
            <a:lvl5pPr marL="1284732" indent="0">
              <a:buNone/>
              <a:defRPr sz="600"/>
            </a:lvl5pPr>
            <a:lvl6pPr marL="1605921" indent="0">
              <a:buNone/>
              <a:defRPr sz="600"/>
            </a:lvl6pPr>
            <a:lvl7pPr marL="1927104" indent="0">
              <a:buNone/>
              <a:defRPr sz="600"/>
            </a:lvl7pPr>
            <a:lvl8pPr marL="2248294" indent="0">
              <a:buNone/>
              <a:defRPr sz="600"/>
            </a:lvl8pPr>
            <a:lvl9pPr marL="256946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1402969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0"/>
            <a:ext cx="5486846" cy="4115023"/>
          </a:xfrm>
        </p:spPr>
        <p:txBody>
          <a:bodyPr/>
          <a:lstStyle>
            <a:lvl1pPr marL="0" indent="0">
              <a:buNone/>
              <a:defRPr sz="2300"/>
            </a:lvl1pPr>
            <a:lvl2pPr marL="321183" indent="0">
              <a:buNone/>
              <a:defRPr sz="2000"/>
            </a:lvl2pPr>
            <a:lvl3pPr marL="642366" indent="0">
              <a:buNone/>
              <a:defRPr sz="1700"/>
            </a:lvl3pPr>
            <a:lvl4pPr marL="963550" indent="0">
              <a:buNone/>
              <a:defRPr sz="1400"/>
            </a:lvl4pPr>
            <a:lvl5pPr marL="1284732" indent="0">
              <a:buNone/>
              <a:defRPr sz="1400"/>
            </a:lvl5pPr>
            <a:lvl6pPr marL="1605921" indent="0">
              <a:buNone/>
              <a:defRPr sz="1400"/>
            </a:lvl6pPr>
            <a:lvl7pPr marL="1927104" indent="0">
              <a:buNone/>
              <a:defRPr sz="1400"/>
            </a:lvl7pPr>
            <a:lvl8pPr marL="2248294" indent="0">
              <a:buNone/>
              <a:defRPr sz="1400"/>
            </a:lvl8pPr>
            <a:lvl9pPr marL="2569465" indent="0">
              <a:buNone/>
              <a:defRPr sz="1400"/>
            </a:lvl9pPr>
          </a:lstStyle>
          <a:p>
            <a:endParaRPr lang="en-US"/>
          </a:p>
        </p:txBody>
      </p:sp>
      <p:sp>
        <p:nvSpPr>
          <p:cNvPr id="4" name="Text Placeholder 3"/>
          <p:cNvSpPr>
            <a:spLocks noGrp="1"/>
          </p:cNvSpPr>
          <p:nvPr>
            <p:ph type="body" sz="half" idx="2"/>
          </p:nvPr>
        </p:nvSpPr>
        <p:spPr>
          <a:xfrm>
            <a:off x="1791738" y="5367636"/>
            <a:ext cx="5486846" cy="804919"/>
          </a:xfrm>
        </p:spPr>
        <p:txBody>
          <a:bodyPr/>
          <a:lstStyle>
            <a:lvl1pPr marL="0" indent="0">
              <a:buNone/>
              <a:defRPr sz="1000"/>
            </a:lvl1pPr>
            <a:lvl2pPr marL="321183" indent="0">
              <a:buNone/>
              <a:defRPr sz="800"/>
            </a:lvl2pPr>
            <a:lvl3pPr marL="642366" indent="0">
              <a:buNone/>
              <a:defRPr sz="700"/>
            </a:lvl3pPr>
            <a:lvl4pPr marL="963550" indent="0">
              <a:buNone/>
              <a:defRPr sz="600"/>
            </a:lvl4pPr>
            <a:lvl5pPr marL="1284732" indent="0">
              <a:buNone/>
              <a:defRPr sz="600"/>
            </a:lvl5pPr>
            <a:lvl6pPr marL="1605921" indent="0">
              <a:buNone/>
              <a:defRPr sz="600"/>
            </a:lvl6pPr>
            <a:lvl7pPr marL="1927104" indent="0">
              <a:buNone/>
              <a:defRPr sz="600"/>
            </a:lvl7pPr>
            <a:lvl8pPr marL="2248294" indent="0">
              <a:buNone/>
              <a:defRPr sz="600"/>
            </a:lvl8pPr>
            <a:lvl9pPr marL="256946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1364593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6636145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4101139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18070207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31190388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4530206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27805089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3188122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2906444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27507244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14597235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23959123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288706697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349597099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424350668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lIns="91341" tIns="45671" rIns="91341" bIns="45671" anchor="ctr"/>
          <a:lstStyle/>
          <a:p>
            <a:pPr>
              <a:defRPr/>
            </a:pPr>
            <a:endParaRPr lang="en-US">
              <a:solidFill>
                <a:srgbClr val="FFFFFF"/>
              </a:solidFill>
              <a:ea typeface="ＭＳ Ｐゴシック" charset="-128"/>
              <a:cs typeface="ＭＳ Ｐゴシック" charset="-128"/>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miter lim="800000"/>
                <a:headEnd type="none" w="sm" len="sm"/>
                <a:tailEnd type="none" w="sm" len="sm"/>
              </a14:hiddenLine>
            </a:ext>
          </a:extLst>
        </p:spPr>
        <p:txBody>
          <a:bodyPr wrap="none" lIns="91341" tIns="45671" rIns="91341" bIns="45671" anchor="ctr"/>
          <a:lstStyle/>
          <a:p>
            <a:endParaRPr lang="en-US">
              <a:solidFill>
                <a:srgbClr val="FFFFFF"/>
              </a:solidFill>
            </a:endParaRPr>
          </a:p>
        </p:txBody>
      </p:sp>
      <p:sp>
        <p:nvSpPr>
          <p:cNvPr id="6" name="Freeform 4"/>
          <p:cNvSpPr>
            <a:spLocks/>
          </p:cNvSpPr>
          <p:nvPr/>
        </p:nvSpPr>
        <p:spPr bwMode="white">
          <a:xfrm>
            <a:off x="21" y="3817959"/>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9" name="Freeform 7"/>
          <p:cNvSpPr>
            <a:spLocks/>
          </p:cNvSpPr>
          <p:nvPr/>
        </p:nvSpPr>
        <p:spPr bwMode="white">
          <a:xfrm>
            <a:off x="0" y="1793877"/>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10" name="Freeform 8"/>
          <p:cNvSpPr>
            <a:spLocks/>
          </p:cNvSpPr>
          <p:nvPr/>
        </p:nvSpPr>
        <p:spPr bwMode="white">
          <a:xfrm>
            <a:off x="0" y="-20637"/>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12" name="Freeform 10"/>
          <p:cNvSpPr>
            <a:spLocks/>
          </p:cNvSpPr>
          <p:nvPr/>
        </p:nvSpPr>
        <p:spPr bwMode="white">
          <a:xfrm>
            <a:off x="1"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341" tIns="45671" rIns="91341" bIns="45671"/>
          <a:lstStyle/>
          <a:p>
            <a:endParaRPr lang="en-US">
              <a:solidFill>
                <a:srgbClr val="FFFFFF"/>
              </a:solidFill>
            </a:endParaRPr>
          </a:p>
        </p:txBody>
      </p:sp>
      <p:sp>
        <p:nvSpPr>
          <p:cNvPr id="55307"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341" tIns="45671" rIns="91341" bIns="45671" numCol="1" anchor="ctr" anchorCtr="0" compatLnSpc="1">
            <a:prstTxWarp prst="textNoShape">
              <a:avLst/>
            </a:prstTxWarp>
          </a:bodyPr>
          <a:lstStyle>
            <a:lvl1pPr>
              <a:defRPr/>
            </a:lvl1pPr>
          </a:lstStyle>
          <a:p>
            <a:r>
              <a:rPr lang="en-US"/>
              <a:t>Click to edit Master title style</a:t>
            </a:r>
          </a:p>
        </p:txBody>
      </p:sp>
      <p:sp>
        <p:nvSpPr>
          <p:cNvPr id="55308" name="Rectangle 12"/>
          <p:cNvSpPr>
            <a:spLocks noGrp="1" noChangeArrowheads="1"/>
          </p:cNvSpPr>
          <p:nvPr>
            <p:ph type="subTitle" idx="1"/>
          </p:nvPr>
        </p:nvSpPr>
        <p:spPr bwMode="auto">
          <a:xfrm>
            <a:off x="1371600" y="3886201"/>
            <a:ext cx="6400800" cy="1752600"/>
          </a:xfrm>
          <a:prstGeom prst="rect">
            <a:avLst/>
          </a:prstGeom>
          <a:noFill/>
          <a:ln>
            <a:miter lim="800000"/>
            <a:headEnd/>
            <a:tailEnd/>
          </a:ln>
        </p:spPr>
        <p:txBody>
          <a:bodyPr vert="horz" wrap="square" lIns="91341" tIns="45671" rIns="91341" bIns="45671"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r">
              <a:defRPr sz="1400">
                <a:latin typeface="Times New Roman" charset="0"/>
              </a:defRPr>
            </a:lvl1pPr>
          </a:lstStyle>
          <a:p>
            <a:pPr>
              <a:defRPr/>
            </a:pPr>
            <a:fld id="{CB1936AE-F3E0-F04D-966A-7B17869E42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6400203"/>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9157698"/>
      </p:ext>
    </p:extLst>
  </p:cSld>
  <p:clrMapOvr>
    <a:masterClrMapping/>
  </p:clrMapOvr>
  <p:transition>
    <p:cu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lIns="91341" tIns="45671" rIns="91341" bIns="45671"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lIns="91341" tIns="45671" rIns="91341" bIns="45671"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Tree>
    <p:extLst>
      <p:ext uri="{BB962C8B-B14F-4D97-AF65-F5344CB8AC3E}">
        <p14:creationId xmlns:p14="http://schemas.microsoft.com/office/powerpoint/2010/main" val="1201512073"/>
      </p:ext>
    </p:extLst>
  </p:cSld>
  <p:clrMapOvr>
    <a:masterClrMapping/>
  </p:clrMapOvr>
  <p:transition>
    <p:cu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260188"/>
      </p:ext>
    </p:extLst>
  </p:cSld>
  <p:clrMapOvr>
    <a:masterClrMapping/>
  </p:clrMapOvr>
  <p:transition>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1" y="4406426"/>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1" y="2907086"/>
            <a:ext cx="7772009" cy="1499316"/>
          </a:xfrm>
        </p:spPr>
        <p:txBody>
          <a:bodyPr anchor="b"/>
          <a:lstStyle>
            <a:lvl1pPr marL="0" indent="0">
              <a:buNone/>
              <a:defRPr sz="1400"/>
            </a:lvl1pPr>
            <a:lvl2pPr marL="321119" indent="0">
              <a:buNone/>
              <a:defRPr sz="1300"/>
            </a:lvl2pPr>
            <a:lvl3pPr marL="642238" indent="0">
              <a:buNone/>
              <a:defRPr sz="1100"/>
            </a:lvl3pPr>
            <a:lvl4pPr marL="963359" indent="0">
              <a:buNone/>
              <a:defRPr sz="1000"/>
            </a:lvl4pPr>
            <a:lvl5pPr marL="1284476" indent="0">
              <a:buNone/>
              <a:defRPr sz="1000"/>
            </a:lvl5pPr>
            <a:lvl6pPr marL="1605603" indent="0">
              <a:buNone/>
              <a:defRPr sz="1000"/>
            </a:lvl6pPr>
            <a:lvl7pPr marL="1926722" indent="0">
              <a:buNone/>
              <a:defRPr sz="1000"/>
            </a:lvl7pPr>
            <a:lvl8pPr marL="2247848" indent="0">
              <a:buNone/>
              <a:defRPr sz="1000"/>
            </a:lvl8pPr>
            <a:lvl9pPr marL="2568953"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3283256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0418750"/>
      </p:ext>
    </p:extLst>
  </p:cSld>
  <p:clrMapOvr>
    <a:masterClrMapping/>
  </p:clrMapOvr>
  <p:transition>
    <p:cu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Tree>
    <p:extLst>
      <p:ext uri="{BB962C8B-B14F-4D97-AF65-F5344CB8AC3E}">
        <p14:creationId xmlns:p14="http://schemas.microsoft.com/office/powerpoint/2010/main" val="4276709257"/>
      </p:ext>
    </p:extLst>
  </p:cSld>
  <p:clrMapOvr>
    <a:masterClrMapping/>
  </p:clrMapOvr>
  <p:transition>
    <p:cu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115223"/>
      </p:ext>
    </p:extLst>
  </p:cSld>
  <p:clrMapOvr>
    <a:masterClrMapping/>
  </p:clrMapOvr>
  <p:transition>
    <p:cu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a:prstGeom prst="rect">
            <a:avLst/>
          </a:prstGeom>
        </p:spPr>
        <p:txBody>
          <a:bodyPr vert="horz" lIns="91341" tIns="45671" rIns="91341" bIns="4567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18639621"/>
      </p:ext>
    </p:extLst>
  </p:cSld>
  <p:clrMapOvr>
    <a:masterClrMapping/>
  </p:clrMapOvr>
  <p:transition>
    <p:cu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41" tIns="45671" rIns="91341" bIns="45671"/>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1917865986"/>
      </p:ext>
    </p:extLst>
  </p:cSld>
  <p:clrMapOvr>
    <a:masterClrMapping/>
  </p:clrMapOvr>
  <p:transition>
    <p:cu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354473"/>
      </p:ext>
    </p:extLst>
  </p:cSld>
  <p:clrMapOvr>
    <a:masterClrMapping/>
  </p:clrMapOvr>
  <p:transition>
    <p:cu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a:prstGeom prst="rect">
            <a:avLst/>
          </a:prstGeom>
        </p:spPr>
        <p:txBody>
          <a:bodyPr vert="eaVert"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1970968"/>
      </p:ext>
    </p:extLst>
  </p:cSld>
  <p:clrMapOvr>
    <a:masterClrMapping/>
  </p:clrMapOvr>
  <p:transition>
    <p:cu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415303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347965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3184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2" y="1125348"/>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8"/>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37563840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43395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939930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89488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8785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611625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9015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21622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175848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70985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58876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7" y="1535040"/>
            <a:ext cx="4040061"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7"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317072672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8696991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03503114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40788522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8235359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54486269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28090266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0290242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95645501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580923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511663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4649590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7421564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56424320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202036429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412099728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207078248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192374234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13799201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206429390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269551839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1738592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71528021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423242993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99344905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241530274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0511605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423306008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40983878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264921359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372124080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206256764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1626737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7" y="1434565"/>
            <a:ext cx="3007439" cy="4691082"/>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88390351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223193542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423543437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1423861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45450540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351589139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197349000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110932818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miter lim="800000"/>
                <a:headEnd type="none" w="sm" len="sm"/>
                <a:tailEnd type="none" w="sm" len="sm"/>
              </a14:hiddenLine>
            </a:ext>
          </a:extLst>
        </p:spPr>
        <p:txBody>
          <a:bodyPr wrap="none" anchor="ctr"/>
          <a:lstStyle/>
          <a:p>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55307"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55308"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CB1936AE-F3E0-F04D-966A-7B17869E42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2098301"/>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5161311"/>
      </p:ext>
    </p:extLst>
  </p:cSld>
  <p:clrMapOvr>
    <a:masterClrMapping/>
  </p:clrMapOvr>
  <p:transition>
    <p:cu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260952"/>
      </p:ext>
    </p:extLst>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22/02/2024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2"/>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4"/>
            <a:ext cx="5486846" cy="4115023"/>
          </a:xfrm>
        </p:spPr>
        <p:txBody>
          <a:bodyPr/>
          <a:lstStyle>
            <a:lvl1pPr marL="0" indent="0">
              <a:buNone/>
              <a:defRPr sz="2300"/>
            </a:lvl1pPr>
            <a:lvl2pPr marL="321119" indent="0">
              <a:buNone/>
              <a:defRPr sz="2000"/>
            </a:lvl2pPr>
            <a:lvl3pPr marL="642238" indent="0">
              <a:buNone/>
              <a:defRPr sz="1700"/>
            </a:lvl3pPr>
            <a:lvl4pPr marL="963359" indent="0">
              <a:buNone/>
              <a:defRPr sz="1400"/>
            </a:lvl4pPr>
            <a:lvl5pPr marL="1284476" indent="0">
              <a:buNone/>
              <a:defRPr sz="1400"/>
            </a:lvl5pPr>
            <a:lvl6pPr marL="1605603" indent="0">
              <a:buNone/>
              <a:defRPr sz="1400"/>
            </a:lvl6pPr>
            <a:lvl7pPr marL="1926722" indent="0">
              <a:buNone/>
              <a:defRPr sz="1400"/>
            </a:lvl7pPr>
            <a:lvl8pPr marL="2247848" indent="0">
              <a:buNone/>
              <a:defRPr sz="1400"/>
            </a:lvl8pPr>
            <a:lvl9pPr marL="2568953" indent="0">
              <a:buNone/>
              <a:defRPr sz="1400"/>
            </a:lvl9pPr>
          </a:lstStyle>
          <a:p>
            <a:endParaRPr lang="en-US"/>
          </a:p>
        </p:txBody>
      </p:sp>
      <p:sp>
        <p:nvSpPr>
          <p:cNvPr id="4" name="Text Placeholder 3"/>
          <p:cNvSpPr>
            <a:spLocks noGrp="1"/>
          </p:cNvSpPr>
          <p:nvPr>
            <p:ph type="body" sz="half" idx="2"/>
          </p:nvPr>
        </p:nvSpPr>
        <p:spPr>
          <a:xfrm>
            <a:off x="1791738" y="5367640"/>
            <a:ext cx="5486846" cy="804919"/>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348635349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4231911"/>
      </p:ext>
    </p:extLst>
  </p:cSld>
  <p:clrMapOvr>
    <a:masterClrMapping/>
  </p:clrMapOvr>
  <p:transition>
    <p:cu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7429802"/>
      </p:ext>
    </p:extLst>
  </p:cSld>
  <p:clrMapOvr>
    <a:masterClrMapping/>
  </p:clrMapOvr>
  <p:transition>
    <p:cu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292658254"/>
      </p:ext>
    </p:extLst>
  </p:cSld>
  <p:clrMapOvr>
    <a:masterClrMapping/>
  </p:clrMapOvr>
  <p:transition>
    <p:cu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8350966"/>
      </p:ext>
    </p:extLst>
  </p:cSld>
  <p:clrMapOvr>
    <a:masterClrMapping/>
  </p:clrMapOvr>
  <p:transition>
    <p:cu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92814019"/>
      </p:ext>
    </p:extLst>
  </p:cSld>
  <p:clrMapOvr>
    <a:masterClrMapping/>
  </p:clrMapOvr>
  <p:transition>
    <p:cu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67067774"/>
      </p:ext>
    </p:extLst>
  </p:cSld>
  <p:clrMapOvr>
    <a:masterClrMapping/>
  </p:clrMapOvr>
  <p:transition>
    <p:cu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1273713"/>
      </p:ext>
    </p:extLst>
  </p:cSld>
  <p:clrMapOvr>
    <a:masterClrMapping/>
  </p:clrMapOvr>
  <p:transition>
    <p:cu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1127077"/>
      </p:ext>
    </p:extLst>
  </p:cSld>
  <p:clrMapOvr>
    <a:masterClrMapping/>
  </p:clrMapOvr>
  <p:transition>
    <p:cu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74138079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2913001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36864219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106214453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153579441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396186622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55997434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401138888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266883804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70343888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20706005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194938739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38988323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228690699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78242843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06828396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1675699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08872630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8681778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5069691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3996917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26777665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04681171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773677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1585632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5901308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9460317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84664288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06788926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357223717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1301501352"/>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3779230913"/>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3684140608"/>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4176501079"/>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10560719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8532280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3171022889"/>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3661002340"/>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650531628"/>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3711574747"/>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186321415"/>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7634F-9C87-4692-A8A9-051242703E5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BEE40D5-CFF8-4A09-91C0-EC1B8D027B5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326ACFB-F0B5-45ED-B04D-9FC7B571AA7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E4D4F36-13B1-4747-AD57-7944EDB24B1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738EAA8-518B-4153-91AC-1CA8AAB9D28D}"/>
              </a:ext>
            </a:extLst>
          </p:cNvPr>
          <p:cNvSpPr>
            <a:spLocks noGrp="1"/>
          </p:cNvSpPr>
          <p:nvPr>
            <p:ph type="sldNum" sz="quarter" idx="12"/>
          </p:nvPr>
        </p:nvSpPr>
        <p:spPr/>
        <p:txBody>
          <a:bodyPr/>
          <a:lstStyle>
            <a:lvl1pPr>
              <a:defRPr/>
            </a:lvl1pPr>
          </a:lstStyle>
          <a:p>
            <a:fld id="{90DE44F8-E790-45D9-9CD8-8283DEB15334}" type="slidenum">
              <a:rPr lang="en-US" altLang="en-US"/>
              <a:pPr/>
              <a:t>‹#›</a:t>
            </a:fld>
            <a:endParaRPr lang="en-US" altLang="en-US"/>
          </a:p>
        </p:txBody>
      </p:sp>
    </p:spTree>
    <p:extLst>
      <p:ext uri="{BB962C8B-B14F-4D97-AF65-F5344CB8AC3E}">
        <p14:creationId xmlns:p14="http://schemas.microsoft.com/office/powerpoint/2010/main" val="78249327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0EE1D-B9F9-4420-A0C2-3ABFA1A48D0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6EF3274-F30F-496A-88EF-D909CD1FB2C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D219A4-56FD-4ADA-865C-632A3EBB18E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5CD0BB2-18AD-4C63-9618-6BF4CC36643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D5F6B81-BBC1-4761-8F7E-17DE490D7DD1}"/>
              </a:ext>
            </a:extLst>
          </p:cNvPr>
          <p:cNvSpPr>
            <a:spLocks noGrp="1"/>
          </p:cNvSpPr>
          <p:nvPr>
            <p:ph type="sldNum" sz="quarter" idx="12"/>
          </p:nvPr>
        </p:nvSpPr>
        <p:spPr/>
        <p:txBody>
          <a:bodyPr/>
          <a:lstStyle>
            <a:lvl1pPr>
              <a:defRPr/>
            </a:lvl1pPr>
          </a:lstStyle>
          <a:p>
            <a:fld id="{9985960E-D13A-40E1-B48E-C0BB59A91150}" type="slidenum">
              <a:rPr lang="en-US" altLang="en-US"/>
              <a:pPr/>
              <a:t>‹#›</a:t>
            </a:fld>
            <a:endParaRPr lang="en-US" altLang="en-US"/>
          </a:p>
        </p:txBody>
      </p:sp>
    </p:spTree>
    <p:extLst>
      <p:ext uri="{BB962C8B-B14F-4D97-AF65-F5344CB8AC3E}">
        <p14:creationId xmlns:p14="http://schemas.microsoft.com/office/powerpoint/2010/main" val="43602534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329EF-E331-42E9-9BEA-3690C0F6987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9D76C5B-2B1C-41F1-9F2A-7175149AE60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971B50CB-3D00-4168-AA8B-5947407ED9D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7B8714C-858D-4D0F-9DC4-E3E5715ADDC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2037B9A-DD19-4195-ADCF-56DD7CC059B7}"/>
              </a:ext>
            </a:extLst>
          </p:cNvPr>
          <p:cNvSpPr>
            <a:spLocks noGrp="1"/>
          </p:cNvSpPr>
          <p:nvPr>
            <p:ph type="sldNum" sz="quarter" idx="12"/>
          </p:nvPr>
        </p:nvSpPr>
        <p:spPr/>
        <p:txBody>
          <a:bodyPr/>
          <a:lstStyle>
            <a:lvl1pPr>
              <a:defRPr/>
            </a:lvl1pPr>
          </a:lstStyle>
          <a:p>
            <a:fld id="{21D4F817-1581-4557-B027-283956C3688E}" type="slidenum">
              <a:rPr lang="en-US" altLang="en-US"/>
              <a:pPr/>
              <a:t>‹#›</a:t>
            </a:fld>
            <a:endParaRPr lang="en-US" altLang="en-US"/>
          </a:p>
        </p:txBody>
      </p:sp>
    </p:spTree>
    <p:extLst>
      <p:ext uri="{BB962C8B-B14F-4D97-AF65-F5344CB8AC3E}">
        <p14:creationId xmlns:p14="http://schemas.microsoft.com/office/powerpoint/2010/main" val="361242070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29389-9414-4B50-B945-803D85A9AE0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2D23906-7584-4AB6-BFCF-C96AD4803D17}"/>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DD302F8-6321-4736-80D9-6BDF3BCEF7B8}"/>
              </a:ext>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9452956-872C-477F-B550-76578AFE613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A23B548-2F86-4832-BB81-6DE1D3E6A32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6250B30-3360-4F40-B342-BEB1F7DB0D39}"/>
              </a:ext>
            </a:extLst>
          </p:cNvPr>
          <p:cNvSpPr>
            <a:spLocks noGrp="1"/>
          </p:cNvSpPr>
          <p:nvPr>
            <p:ph type="sldNum" sz="quarter" idx="12"/>
          </p:nvPr>
        </p:nvSpPr>
        <p:spPr/>
        <p:txBody>
          <a:bodyPr/>
          <a:lstStyle>
            <a:lvl1pPr>
              <a:defRPr/>
            </a:lvl1pPr>
          </a:lstStyle>
          <a:p>
            <a:fld id="{71D98545-7D4D-481F-AC9C-790A8565A265}" type="slidenum">
              <a:rPr lang="en-US" altLang="en-US"/>
              <a:pPr/>
              <a:t>‹#›</a:t>
            </a:fld>
            <a:endParaRPr lang="en-US" altLang="en-US"/>
          </a:p>
        </p:txBody>
      </p:sp>
    </p:spTree>
    <p:extLst>
      <p:ext uri="{BB962C8B-B14F-4D97-AF65-F5344CB8AC3E}">
        <p14:creationId xmlns:p14="http://schemas.microsoft.com/office/powerpoint/2010/main" val="268054630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ABC2E-E9D8-4043-B899-9D41148DC756}"/>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7F696BD-DB23-495E-8E00-0216D3BE65D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37B6711-5440-4F3A-AAAB-740C5994C463}"/>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EC2DF73-57EE-4D0F-8FAC-A7F482F0327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2A76EEC-9F96-41A7-84D6-F5A59BDFF748}"/>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0ACFD1D-BFC8-49C1-9D8C-A1D6993E8BC7}"/>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B99BBAEE-A9C4-433C-8C43-1D683F44C026}"/>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FB8A86C2-8A11-403B-A335-3D8EF8F64314}"/>
              </a:ext>
            </a:extLst>
          </p:cNvPr>
          <p:cNvSpPr>
            <a:spLocks noGrp="1"/>
          </p:cNvSpPr>
          <p:nvPr>
            <p:ph type="sldNum" sz="quarter" idx="12"/>
          </p:nvPr>
        </p:nvSpPr>
        <p:spPr/>
        <p:txBody>
          <a:bodyPr/>
          <a:lstStyle>
            <a:lvl1pPr>
              <a:defRPr/>
            </a:lvl1pPr>
          </a:lstStyle>
          <a:p>
            <a:fld id="{3B82E254-72ED-41BE-9C95-EC7115761BD2}" type="slidenum">
              <a:rPr lang="en-US" altLang="en-US"/>
              <a:pPr/>
              <a:t>‹#›</a:t>
            </a:fld>
            <a:endParaRPr lang="en-US" altLang="en-US"/>
          </a:p>
        </p:txBody>
      </p:sp>
    </p:spTree>
    <p:extLst>
      <p:ext uri="{BB962C8B-B14F-4D97-AF65-F5344CB8AC3E}">
        <p14:creationId xmlns:p14="http://schemas.microsoft.com/office/powerpoint/2010/main" val="328566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1278193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CC774-AEB9-404C-A91C-48044AF6F43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E5B098B-C1F0-4134-B517-7BBBEF0D9B7E}"/>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F39ED8F8-FB37-4951-93B1-F8EDA42A4DE2}"/>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8F6843F-6D39-443F-B555-440A0AA4D0E2}"/>
              </a:ext>
            </a:extLst>
          </p:cNvPr>
          <p:cNvSpPr>
            <a:spLocks noGrp="1"/>
          </p:cNvSpPr>
          <p:nvPr>
            <p:ph type="sldNum" sz="quarter" idx="12"/>
          </p:nvPr>
        </p:nvSpPr>
        <p:spPr/>
        <p:txBody>
          <a:bodyPr/>
          <a:lstStyle>
            <a:lvl1pPr>
              <a:defRPr/>
            </a:lvl1pPr>
          </a:lstStyle>
          <a:p>
            <a:fld id="{06B956FA-DBF4-498E-857A-05E35BC6D36B}" type="slidenum">
              <a:rPr lang="en-US" altLang="en-US"/>
              <a:pPr/>
              <a:t>‹#›</a:t>
            </a:fld>
            <a:endParaRPr lang="en-US" altLang="en-US"/>
          </a:p>
        </p:txBody>
      </p:sp>
    </p:spTree>
    <p:extLst>
      <p:ext uri="{BB962C8B-B14F-4D97-AF65-F5344CB8AC3E}">
        <p14:creationId xmlns:p14="http://schemas.microsoft.com/office/powerpoint/2010/main" val="273899656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3C3518-1FB1-4B79-8028-7AD0A8DEB3E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6EEF9856-5009-4735-86AE-023227B7FAF2}"/>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7C2C21C2-B3C4-47A7-A550-57AF3D393073}"/>
              </a:ext>
            </a:extLst>
          </p:cNvPr>
          <p:cNvSpPr>
            <a:spLocks noGrp="1"/>
          </p:cNvSpPr>
          <p:nvPr>
            <p:ph type="sldNum" sz="quarter" idx="12"/>
          </p:nvPr>
        </p:nvSpPr>
        <p:spPr/>
        <p:txBody>
          <a:bodyPr/>
          <a:lstStyle>
            <a:lvl1pPr>
              <a:defRPr/>
            </a:lvl1pPr>
          </a:lstStyle>
          <a:p>
            <a:fld id="{BEB77E2F-87E4-4D73-8100-794F9944CBCD}" type="slidenum">
              <a:rPr lang="en-US" altLang="en-US"/>
              <a:pPr/>
              <a:t>‹#›</a:t>
            </a:fld>
            <a:endParaRPr lang="en-US" altLang="en-US"/>
          </a:p>
        </p:txBody>
      </p:sp>
    </p:spTree>
    <p:extLst>
      <p:ext uri="{BB962C8B-B14F-4D97-AF65-F5344CB8AC3E}">
        <p14:creationId xmlns:p14="http://schemas.microsoft.com/office/powerpoint/2010/main" val="407192669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F4E2E-7F15-4CCF-B6BE-49D7E7EAAC7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5E842AC-14FC-45B2-A828-1C4B37704AD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8384D05-5FCE-4AB0-AD24-D845ADC3355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FEF4870-CB96-435A-95AF-AAD50426F99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4440675-9882-40A0-AE9B-24B3753DE73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1F10B6F-2D35-42DC-ABD4-E65623E6195F}"/>
              </a:ext>
            </a:extLst>
          </p:cNvPr>
          <p:cNvSpPr>
            <a:spLocks noGrp="1"/>
          </p:cNvSpPr>
          <p:nvPr>
            <p:ph type="sldNum" sz="quarter" idx="12"/>
          </p:nvPr>
        </p:nvSpPr>
        <p:spPr/>
        <p:txBody>
          <a:bodyPr/>
          <a:lstStyle>
            <a:lvl1pPr>
              <a:defRPr/>
            </a:lvl1pPr>
          </a:lstStyle>
          <a:p>
            <a:fld id="{2C6C2034-B28B-4EFB-857F-88A380A1118E}" type="slidenum">
              <a:rPr lang="en-US" altLang="en-US"/>
              <a:pPr/>
              <a:t>‹#›</a:t>
            </a:fld>
            <a:endParaRPr lang="en-US" altLang="en-US"/>
          </a:p>
        </p:txBody>
      </p:sp>
    </p:spTree>
    <p:extLst>
      <p:ext uri="{BB962C8B-B14F-4D97-AF65-F5344CB8AC3E}">
        <p14:creationId xmlns:p14="http://schemas.microsoft.com/office/powerpoint/2010/main" val="230662534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2A9EA-31D0-491A-80DD-E82F5514C86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5BAA0CF-1177-4369-A70A-4E613A0DD7F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876D635-D9A0-4D6F-BC97-F4820E1B40A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B91BCB8-EF99-4D73-B75F-6EAC9FE7BC5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4297AAE-91F9-4708-B2C8-5D223D6B5C3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E720B3B-92F7-467A-9E7D-ABEB9996F16E}"/>
              </a:ext>
            </a:extLst>
          </p:cNvPr>
          <p:cNvSpPr>
            <a:spLocks noGrp="1"/>
          </p:cNvSpPr>
          <p:nvPr>
            <p:ph type="sldNum" sz="quarter" idx="12"/>
          </p:nvPr>
        </p:nvSpPr>
        <p:spPr/>
        <p:txBody>
          <a:bodyPr/>
          <a:lstStyle>
            <a:lvl1pPr>
              <a:defRPr/>
            </a:lvl1pPr>
          </a:lstStyle>
          <a:p>
            <a:fld id="{1E3416F7-8278-4624-841F-0D283CC02F76}" type="slidenum">
              <a:rPr lang="en-US" altLang="en-US"/>
              <a:pPr/>
              <a:t>‹#›</a:t>
            </a:fld>
            <a:endParaRPr lang="en-US" altLang="en-US"/>
          </a:p>
        </p:txBody>
      </p:sp>
    </p:spTree>
    <p:extLst>
      <p:ext uri="{BB962C8B-B14F-4D97-AF65-F5344CB8AC3E}">
        <p14:creationId xmlns:p14="http://schemas.microsoft.com/office/powerpoint/2010/main" val="400096885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33B70-DCFF-49E4-A12F-039B8685C4F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B5CDF4E-FFC3-439C-9AF5-396CB8AD822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183E9D-51A1-4EEC-9EE2-D838F99CDAF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9D4ADDE-BFDB-49EF-A5AF-617EBB879BB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773BB78-27D0-4D81-89B1-1D3433337AF4}"/>
              </a:ext>
            </a:extLst>
          </p:cNvPr>
          <p:cNvSpPr>
            <a:spLocks noGrp="1"/>
          </p:cNvSpPr>
          <p:nvPr>
            <p:ph type="sldNum" sz="quarter" idx="12"/>
          </p:nvPr>
        </p:nvSpPr>
        <p:spPr/>
        <p:txBody>
          <a:bodyPr/>
          <a:lstStyle>
            <a:lvl1pPr>
              <a:defRPr/>
            </a:lvl1pPr>
          </a:lstStyle>
          <a:p>
            <a:fld id="{F672505B-B2EB-45C6-AACB-9ADA5DE58369}" type="slidenum">
              <a:rPr lang="en-US" altLang="en-US"/>
              <a:pPr/>
              <a:t>‹#›</a:t>
            </a:fld>
            <a:endParaRPr lang="en-US" altLang="en-US"/>
          </a:p>
        </p:txBody>
      </p:sp>
    </p:spTree>
    <p:extLst>
      <p:ext uri="{BB962C8B-B14F-4D97-AF65-F5344CB8AC3E}">
        <p14:creationId xmlns:p14="http://schemas.microsoft.com/office/powerpoint/2010/main" val="62499456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BDFFAE-A46A-40EC-ACE5-0EA8982D1FCE}"/>
              </a:ext>
            </a:extLst>
          </p:cNvPr>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2FF683A-D4AC-4103-89BD-AADDDE991C3F}"/>
              </a:ext>
            </a:extLst>
          </p:cNvPr>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7223A4-B0F9-4BC0-8F78-4BC713FEF2F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D2272B5-70CA-48E8-ADEC-F49B7F7E779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A48967C-4835-45BF-9322-3A39E5CCB9E0}"/>
              </a:ext>
            </a:extLst>
          </p:cNvPr>
          <p:cNvSpPr>
            <a:spLocks noGrp="1"/>
          </p:cNvSpPr>
          <p:nvPr>
            <p:ph type="sldNum" sz="quarter" idx="12"/>
          </p:nvPr>
        </p:nvSpPr>
        <p:spPr/>
        <p:txBody>
          <a:bodyPr/>
          <a:lstStyle>
            <a:lvl1pPr>
              <a:defRPr/>
            </a:lvl1pPr>
          </a:lstStyle>
          <a:p>
            <a:fld id="{8843CB69-14CC-41FD-92DC-F4FD047DE5BF}" type="slidenum">
              <a:rPr lang="en-US" altLang="en-US"/>
              <a:pPr/>
              <a:t>‹#›</a:t>
            </a:fld>
            <a:endParaRPr lang="en-US" altLang="en-US"/>
          </a:p>
        </p:txBody>
      </p:sp>
    </p:spTree>
    <p:extLst>
      <p:ext uri="{BB962C8B-B14F-4D97-AF65-F5344CB8AC3E}">
        <p14:creationId xmlns:p14="http://schemas.microsoft.com/office/powerpoint/2010/main" val="42839081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76C67C-E889-4AC7-B269-768ACE2B6935}"/>
              </a:ext>
            </a:extLst>
          </p:cNvPr>
          <p:cNvSpPr>
            <a:spLocks noGrp="1"/>
          </p:cNvSpPr>
          <p:nvPr>
            <p:ph/>
          </p:nvPr>
        </p:nvSpPr>
        <p:spPr>
          <a:xfrm>
            <a:off x="457200" y="274638"/>
            <a:ext cx="82296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C6F3C8B7-3F73-41FD-9D7F-9D0E429B5333}"/>
              </a:ext>
            </a:extLst>
          </p:cNvPr>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6375D5A-5FC7-4A83-9B6A-287C8DF2A77C}"/>
              </a:ext>
            </a:extLst>
          </p:cNvPr>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AF36B8A-48B8-4D32-854D-99C416325BA8}"/>
              </a:ext>
            </a:extLst>
          </p:cNvPr>
          <p:cNvSpPr>
            <a:spLocks noGrp="1"/>
          </p:cNvSpPr>
          <p:nvPr>
            <p:ph type="sldNum" sz="quarter" idx="12"/>
          </p:nvPr>
        </p:nvSpPr>
        <p:spPr>
          <a:xfrm>
            <a:off x="6553200" y="6245225"/>
            <a:ext cx="2133600" cy="476250"/>
          </a:xfrm>
        </p:spPr>
        <p:txBody>
          <a:bodyPr/>
          <a:lstStyle>
            <a:lvl1pPr>
              <a:defRPr/>
            </a:lvl1pPr>
          </a:lstStyle>
          <a:p>
            <a:fld id="{577FB69C-B1B8-4F8C-954F-96AC04693315}" type="slidenum">
              <a:rPr lang="en-US" altLang="en-US"/>
              <a:pPr/>
              <a:t>‹#›</a:t>
            </a:fld>
            <a:endParaRPr lang="en-US" altLang="en-US"/>
          </a:p>
        </p:txBody>
      </p:sp>
    </p:spTree>
    <p:extLst>
      <p:ext uri="{BB962C8B-B14F-4D97-AF65-F5344CB8AC3E}">
        <p14:creationId xmlns:p14="http://schemas.microsoft.com/office/powerpoint/2010/main" val="243973764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F9090-6306-4FB8-8764-A8A0D37D33DC}"/>
              </a:ext>
            </a:extLst>
          </p:cNvPr>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SmartArt Placeholder 2">
            <a:extLst>
              <a:ext uri="{FF2B5EF4-FFF2-40B4-BE49-F238E27FC236}">
                <a16:creationId xmlns:a16="http://schemas.microsoft.com/office/drawing/2014/main" id="{2D188A3F-A266-40C2-B31E-76B83371C8B3}"/>
              </a:ext>
            </a:extLst>
          </p:cNvPr>
          <p:cNvSpPr>
            <a:spLocks noGrp="1"/>
          </p:cNvSpPr>
          <p:nvPr>
            <p:ph type="dgm" idx="1"/>
          </p:nvPr>
        </p:nvSpPr>
        <p:spPr>
          <a:xfrm>
            <a:off x="457200" y="1600200"/>
            <a:ext cx="8229600" cy="4525963"/>
          </a:xfrm>
        </p:spPr>
        <p:txBody>
          <a:bodyPr/>
          <a:lstStyle/>
          <a:p>
            <a:endParaRPr lang="en-GB"/>
          </a:p>
        </p:txBody>
      </p:sp>
      <p:sp>
        <p:nvSpPr>
          <p:cNvPr id="4" name="Date Placeholder 3">
            <a:extLst>
              <a:ext uri="{FF2B5EF4-FFF2-40B4-BE49-F238E27FC236}">
                <a16:creationId xmlns:a16="http://schemas.microsoft.com/office/drawing/2014/main" id="{F259E8A4-24F8-4455-8FE2-672E5620B962}"/>
              </a:ext>
            </a:extLst>
          </p:cNvPr>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7BF2A14-868A-474C-8526-B9D50BD11D6F}"/>
              </a:ext>
            </a:extLst>
          </p:cNvPr>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AD98C20-A79E-4E51-8417-FBA60C2D88B2}"/>
              </a:ext>
            </a:extLst>
          </p:cNvPr>
          <p:cNvSpPr>
            <a:spLocks noGrp="1"/>
          </p:cNvSpPr>
          <p:nvPr>
            <p:ph type="sldNum" sz="quarter" idx="12"/>
          </p:nvPr>
        </p:nvSpPr>
        <p:spPr>
          <a:xfrm>
            <a:off x="6553200" y="6245225"/>
            <a:ext cx="2133600" cy="476250"/>
          </a:xfrm>
        </p:spPr>
        <p:txBody>
          <a:bodyPr/>
          <a:lstStyle>
            <a:lvl1pPr>
              <a:defRPr/>
            </a:lvl1pPr>
          </a:lstStyle>
          <a:p>
            <a:fld id="{8B2D7C4A-3912-4A8C-8100-8B03DE116E94}" type="slidenum">
              <a:rPr lang="en-US" altLang="en-US"/>
              <a:pPr/>
              <a:t>‹#›</a:t>
            </a:fld>
            <a:endParaRPr lang="en-US" altLang="en-US"/>
          </a:p>
        </p:txBody>
      </p:sp>
    </p:spTree>
    <p:extLst>
      <p:ext uri="{BB962C8B-B14F-4D97-AF65-F5344CB8AC3E}">
        <p14:creationId xmlns:p14="http://schemas.microsoft.com/office/powerpoint/2010/main" val="407220973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9760BB5D-452E-094C-AE51-2693C1DF3996}" type="slidenum">
              <a:rPr lang="en-US"/>
              <a:pPr>
                <a:defRPr/>
              </a:pPr>
              <a:t>‹#›</a:t>
            </a:fld>
            <a:endParaRPr lang="en-US"/>
          </a:p>
        </p:txBody>
      </p:sp>
    </p:spTree>
    <p:extLst>
      <p:ext uri="{BB962C8B-B14F-4D97-AF65-F5344CB8AC3E}">
        <p14:creationId xmlns:p14="http://schemas.microsoft.com/office/powerpoint/2010/main" val="246051928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C24AC658-A7C4-0840-8028-4BF7A4BBB7B0}" type="slidenum">
              <a:rPr lang="en-US"/>
              <a:pPr>
                <a:defRPr/>
              </a:pPr>
              <a:t>‹#›</a:t>
            </a:fld>
            <a:endParaRPr lang="en-US"/>
          </a:p>
        </p:txBody>
      </p:sp>
    </p:spTree>
    <p:extLst>
      <p:ext uri="{BB962C8B-B14F-4D97-AF65-F5344CB8AC3E}">
        <p14:creationId xmlns:p14="http://schemas.microsoft.com/office/powerpoint/2010/main" val="19898838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5619938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2B224213-7AB6-F04F-AFEC-945629FF3CCE}" type="slidenum">
              <a:rPr lang="en-US"/>
              <a:pPr>
                <a:defRPr/>
              </a:pPr>
              <a:t>‹#›</a:t>
            </a:fld>
            <a:endParaRPr lang="en-US"/>
          </a:p>
        </p:txBody>
      </p:sp>
    </p:spTree>
    <p:extLst>
      <p:ext uri="{BB962C8B-B14F-4D97-AF65-F5344CB8AC3E}">
        <p14:creationId xmlns:p14="http://schemas.microsoft.com/office/powerpoint/2010/main" val="306225938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FDAA7EDC-5805-1D4D-92D9-F822DAB2C119}" type="slidenum">
              <a:rPr lang="en-US"/>
              <a:pPr>
                <a:defRPr/>
              </a:pPr>
              <a:t>‹#›</a:t>
            </a:fld>
            <a:endParaRPr lang="en-US"/>
          </a:p>
        </p:txBody>
      </p:sp>
    </p:spTree>
    <p:extLst>
      <p:ext uri="{BB962C8B-B14F-4D97-AF65-F5344CB8AC3E}">
        <p14:creationId xmlns:p14="http://schemas.microsoft.com/office/powerpoint/2010/main" val="197579903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B1B30137-B002-7741-83B3-ED3A1935F165}" type="slidenum">
              <a:rPr lang="en-US"/>
              <a:pPr>
                <a:defRPr/>
              </a:pPr>
              <a:t>‹#›</a:t>
            </a:fld>
            <a:endParaRPr lang="en-US"/>
          </a:p>
        </p:txBody>
      </p:sp>
    </p:spTree>
    <p:extLst>
      <p:ext uri="{BB962C8B-B14F-4D97-AF65-F5344CB8AC3E}">
        <p14:creationId xmlns:p14="http://schemas.microsoft.com/office/powerpoint/2010/main" val="309578966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BBFF362F-D03C-9A41-B256-5D02ADDDB8B3}" type="slidenum">
              <a:rPr lang="en-US"/>
              <a:pPr>
                <a:defRPr/>
              </a:pPr>
              <a:t>‹#›</a:t>
            </a:fld>
            <a:endParaRPr lang="en-US"/>
          </a:p>
        </p:txBody>
      </p:sp>
    </p:spTree>
    <p:extLst>
      <p:ext uri="{BB962C8B-B14F-4D97-AF65-F5344CB8AC3E}">
        <p14:creationId xmlns:p14="http://schemas.microsoft.com/office/powerpoint/2010/main" val="202547384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8BAF5B19-311C-BE49-907A-3C7EAA7E3D1C}" type="slidenum">
              <a:rPr lang="en-US"/>
              <a:pPr>
                <a:defRPr/>
              </a:pPr>
              <a:t>‹#›</a:t>
            </a:fld>
            <a:endParaRPr lang="en-US"/>
          </a:p>
        </p:txBody>
      </p:sp>
    </p:spTree>
    <p:extLst>
      <p:ext uri="{BB962C8B-B14F-4D97-AF65-F5344CB8AC3E}">
        <p14:creationId xmlns:p14="http://schemas.microsoft.com/office/powerpoint/2010/main" val="89038141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F7964A08-4CC8-514C-A3F1-8A3E02D52E06}" type="slidenum">
              <a:rPr lang="en-US"/>
              <a:pPr>
                <a:defRPr/>
              </a:pPr>
              <a:t>‹#›</a:t>
            </a:fld>
            <a:endParaRPr lang="en-US"/>
          </a:p>
        </p:txBody>
      </p:sp>
    </p:spTree>
    <p:extLst>
      <p:ext uri="{BB962C8B-B14F-4D97-AF65-F5344CB8AC3E}">
        <p14:creationId xmlns:p14="http://schemas.microsoft.com/office/powerpoint/2010/main" val="83034126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61F9DFC5-54C2-004F-8C66-496F9194A6CF}" type="slidenum">
              <a:rPr lang="en-US"/>
              <a:pPr>
                <a:defRPr/>
              </a:pPr>
              <a:t>‹#›</a:t>
            </a:fld>
            <a:endParaRPr lang="en-US"/>
          </a:p>
        </p:txBody>
      </p:sp>
    </p:spTree>
    <p:extLst>
      <p:ext uri="{BB962C8B-B14F-4D97-AF65-F5344CB8AC3E}">
        <p14:creationId xmlns:p14="http://schemas.microsoft.com/office/powerpoint/2010/main" val="274169225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9DDC7EB7-2876-FC42-A6F3-57186BABC1AB}" type="slidenum">
              <a:rPr lang="en-US"/>
              <a:pPr>
                <a:defRPr/>
              </a:pPr>
              <a:t>‹#›</a:t>
            </a:fld>
            <a:endParaRPr lang="en-US"/>
          </a:p>
        </p:txBody>
      </p:sp>
    </p:spTree>
    <p:extLst>
      <p:ext uri="{BB962C8B-B14F-4D97-AF65-F5344CB8AC3E}">
        <p14:creationId xmlns:p14="http://schemas.microsoft.com/office/powerpoint/2010/main" val="32404876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7D1238A8-3B6E-CD4E-B2B9-53A6CEAEE745}" type="slidenum">
              <a:rPr lang="en-US"/>
              <a:pPr>
                <a:defRPr/>
              </a:pPr>
              <a:t>‹#›</a:t>
            </a:fld>
            <a:endParaRPr lang="en-US"/>
          </a:p>
        </p:txBody>
      </p:sp>
    </p:spTree>
    <p:extLst>
      <p:ext uri="{BB962C8B-B14F-4D97-AF65-F5344CB8AC3E}">
        <p14:creationId xmlns:p14="http://schemas.microsoft.com/office/powerpoint/2010/main" val="12987748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288059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609589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1875422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8260036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3180282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4927747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5579982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1507227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740000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01257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711798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16148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827855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7978261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0669165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1239391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64871710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28723402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08259989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79771691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51930504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93124529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2886828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2089226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63401130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56781119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02286507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pPr/>
              <a:t>‹#›</a:t>
            </a:fld>
            <a:endParaRPr lang="en-US"/>
          </a:p>
        </p:txBody>
      </p:sp>
    </p:spTree>
    <p:extLst>
      <p:ext uri="{BB962C8B-B14F-4D97-AF65-F5344CB8AC3E}">
        <p14:creationId xmlns:p14="http://schemas.microsoft.com/office/powerpoint/2010/main" val="116473601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pPr/>
              <a:t>‹#›</a:t>
            </a:fld>
            <a:endParaRPr lang="en-US"/>
          </a:p>
        </p:txBody>
      </p:sp>
    </p:spTree>
    <p:extLst>
      <p:ext uri="{BB962C8B-B14F-4D97-AF65-F5344CB8AC3E}">
        <p14:creationId xmlns:p14="http://schemas.microsoft.com/office/powerpoint/2010/main" val="53250650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pPr/>
              <a:t>‹#›</a:t>
            </a:fld>
            <a:endParaRPr lang="en-US"/>
          </a:p>
        </p:txBody>
      </p:sp>
    </p:spTree>
    <p:extLst>
      <p:ext uri="{BB962C8B-B14F-4D97-AF65-F5344CB8AC3E}">
        <p14:creationId xmlns:p14="http://schemas.microsoft.com/office/powerpoint/2010/main" val="274531878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pPr/>
              <a:t>‹#›</a:t>
            </a:fld>
            <a:endParaRPr lang="en-US"/>
          </a:p>
        </p:txBody>
      </p:sp>
    </p:spTree>
    <p:extLst>
      <p:ext uri="{BB962C8B-B14F-4D97-AF65-F5344CB8AC3E}">
        <p14:creationId xmlns:p14="http://schemas.microsoft.com/office/powerpoint/2010/main" val="325068447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pPr/>
              <a:t>‹#›</a:t>
            </a:fld>
            <a:endParaRPr lang="en-US"/>
          </a:p>
        </p:txBody>
      </p:sp>
    </p:spTree>
    <p:extLst>
      <p:ext uri="{BB962C8B-B14F-4D97-AF65-F5344CB8AC3E}">
        <p14:creationId xmlns:p14="http://schemas.microsoft.com/office/powerpoint/2010/main" val="224340335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pPr/>
              <a:t>‹#›</a:t>
            </a:fld>
            <a:endParaRPr lang="en-US"/>
          </a:p>
        </p:txBody>
      </p:sp>
    </p:spTree>
    <p:extLst>
      <p:ext uri="{BB962C8B-B14F-4D97-AF65-F5344CB8AC3E}">
        <p14:creationId xmlns:p14="http://schemas.microsoft.com/office/powerpoint/2010/main" val="408994184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pPr/>
              <a:t>‹#›</a:t>
            </a:fld>
            <a:endParaRPr lang="en-US"/>
          </a:p>
        </p:txBody>
      </p:sp>
    </p:spTree>
    <p:extLst>
      <p:ext uri="{BB962C8B-B14F-4D97-AF65-F5344CB8AC3E}">
        <p14:creationId xmlns:p14="http://schemas.microsoft.com/office/powerpoint/2010/main" val="804429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22/02/2024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8056998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pPr/>
              <a:t>‹#›</a:t>
            </a:fld>
            <a:endParaRPr lang="en-US"/>
          </a:p>
        </p:txBody>
      </p:sp>
    </p:spTree>
    <p:extLst>
      <p:ext uri="{BB962C8B-B14F-4D97-AF65-F5344CB8AC3E}">
        <p14:creationId xmlns:p14="http://schemas.microsoft.com/office/powerpoint/2010/main" val="369912681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pPr/>
              <a:t>‹#›</a:t>
            </a:fld>
            <a:endParaRPr lang="en-US"/>
          </a:p>
        </p:txBody>
      </p:sp>
    </p:spTree>
    <p:extLst>
      <p:ext uri="{BB962C8B-B14F-4D97-AF65-F5344CB8AC3E}">
        <p14:creationId xmlns:p14="http://schemas.microsoft.com/office/powerpoint/2010/main" val="35038367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pPr/>
              <a:t>‹#›</a:t>
            </a:fld>
            <a:endParaRPr lang="en-US"/>
          </a:p>
        </p:txBody>
      </p:sp>
    </p:spTree>
    <p:extLst>
      <p:ext uri="{BB962C8B-B14F-4D97-AF65-F5344CB8AC3E}">
        <p14:creationId xmlns:p14="http://schemas.microsoft.com/office/powerpoint/2010/main" val="413011319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pPr/>
              <a:t>‹#›</a:t>
            </a:fld>
            <a:endParaRPr lang="en-US"/>
          </a:p>
        </p:txBody>
      </p:sp>
    </p:spTree>
    <p:extLst>
      <p:ext uri="{BB962C8B-B14F-4D97-AF65-F5344CB8AC3E}">
        <p14:creationId xmlns:p14="http://schemas.microsoft.com/office/powerpoint/2010/main" val="56923387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pPr/>
              <a:t>‹#›</a:t>
            </a:fld>
            <a:endParaRPr lang="en-US"/>
          </a:p>
        </p:txBody>
      </p:sp>
    </p:spTree>
    <p:extLst>
      <p:ext uri="{BB962C8B-B14F-4D97-AF65-F5344CB8AC3E}">
        <p14:creationId xmlns:p14="http://schemas.microsoft.com/office/powerpoint/2010/main" val="338705495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2203" y="1497956"/>
            <a:ext cx="5464969" cy="1033611"/>
          </a:xfrm>
        </p:spPr>
        <p:txBody>
          <a:bodyPr/>
          <a:lstStyle/>
          <a:p>
            <a:r>
              <a:rPr lang="en-US"/>
              <a:t>Click to edit Master title style</a:t>
            </a:r>
          </a:p>
        </p:txBody>
      </p:sp>
      <p:sp>
        <p:nvSpPr>
          <p:cNvPr id="3" name="Subtitle 2"/>
          <p:cNvSpPr>
            <a:spLocks noGrp="1"/>
          </p:cNvSpPr>
          <p:nvPr>
            <p:ph type="subTitle" idx="1"/>
          </p:nvPr>
        </p:nvSpPr>
        <p:spPr>
          <a:xfrm>
            <a:off x="964406" y="2732484"/>
            <a:ext cx="4500563" cy="1232297"/>
          </a:xfrm>
        </p:spPr>
        <p:txBody>
          <a:bodyPr/>
          <a:lstStyle>
            <a:lvl1pPr marL="0" indent="0" algn="ctr">
              <a:buNone/>
              <a:defRPr>
                <a:solidFill>
                  <a:schemeClr val="tx1">
                    <a:tint val="75000"/>
                  </a:schemeClr>
                </a:solidFill>
              </a:defRPr>
            </a:lvl1pPr>
            <a:lvl2pPr marL="321457" indent="0" algn="ctr">
              <a:buNone/>
              <a:defRPr>
                <a:solidFill>
                  <a:schemeClr val="tx1">
                    <a:tint val="75000"/>
                  </a:schemeClr>
                </a:solidFill>
              </a:defRPr>
            </a:lvl2pPr>
            <a:lvl3pPr marL="642915" indent="0" algn="ctr">
              <a:buNone/>
              <a:defRPr>
                <a:solidFill>
                  <a:schemeClr val="tx1">
                    <a:tint val="75000"/>
                  </a:schemeClr>
                </a:solidFill>
              </a:defRPr>
            </a:lvl3pPr>
            <a:lvl4pPr marL="964372" indent="0" algn="ctr">
              <a:buNone/>
              <a:defRPr>
                <a:solidFill>
                  <a:schemeClr val="tx1">
                    <a:tint val="75000"/>
                  </a:schemeClr>
                </a:solidFill>
              </a:defRPr>
            </a:lvl4pPr>
            <a:lvl5pPr marL="1285829" indent="0" algn="ctr">
              <a:buNone/>
              <a:defRPr>
                <a:solidFill>
                  <a:schemeClr val="tx1">
                    <a:tint val="75000"/>
                  </a:schemeClr>
                </a:solidFill>
              </a:defRPr>
            </a:lvl5pPr>
            <a:lvl6pPr marL="1607287" indent="0" algn="ctr">
              <a:buNone/>
              <a:defRPr>
                <a:solidFill>
                  <a:schemeClr val="tx1">
                    <a:tint val="75000"/>
                  </a:schemeClr>
                </a:solidFill>
              </a:defRPr>
            </a:lvl6pPr>
            <a:lvl7pPr marL="1928744" indent="0" algn="ctr">
              <a:buNone/>
              <a:defRPr>
                <a:solidFill>
                  <a:schemeClr val="tx1">
                    <a:tint val="75000"/>
                  </a:schemeClr>
                </a:solidFill>
              </a:defRPr>
            </a:lvl7pPr>
            <a:lvl8pPr marL="2250201" indent="0" algn="ctr">
              <a:buNone/>
              <a:defRPr>
                <a:solidFill>
                  <a:schemeClr val="tx1">
                    <a:tint val="75000"/>
                  </a:schemeClr>
                </a:solidFill>
              </a:defRPr>
            </a:lvl8pPr>
            <a:lvl9pPr marL="257165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225015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851554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7876" y="3098602"/>
            <a:ext cx="5464969" cy="957709"/>
          </a:xfrm>
        </p:spPr>
        <p:txBody>
          <a:bodyPr anchor="t"/>
          <a:lstStyle>
            <a:lvl1pPr algn="l">
              <a:defRPr sz="2812" b="1" cap="all"/>
            </a:lvl1pPr>
          </a:lstStyle>
          <a:p>
            <a:r>
              <a:rPr lang="en-US"/>
              <a:t>Click to edit Master title style</a:t>
            </a:r>
          </a:p>
        </p:txBody>
      </p:sp>
      <p:sp>
        <p:nvSpPr>
          <p:cNvPr id="3" name="Text Placeholder 2"/>
          <p:cNvSpPr>
            <a:spLocks noGrp="1"/>
          </p:cNvSpPr>
          <p:nvPr>
            <p:ph type="body" idx="1"/>
          </p:nvPr>
        </p:nvSpPr>
        <p:spPr>
          <a:xfrm>
            <a:off x="507876" y="2043783"/>
            <a:ext cx="5464969" cy="1054819"/>
          </a:xfrm>
        </p:spPr>
        <p:txBody>
          <a:bodyPr anchor="b"/>
          <a:lstStyle>
            <a:lvl1pPr marL="0" indent="0">
              <a:buNone/>
              <a:defRPr sz="1406">
                <a:solidFill>
                  <a:schemeClr val="tx1">
                    <a:tint val="75000"/>
                  </a:schemeClr>
                </a:solidFill>
              </a:defRPr>
            </a:lvl1pPr>
            <a:lvl2pPr marL="321457" indent="0">
              <a:buNone/>
              <a:defRPr sz="1266">
                <a:solidFill>
                  <a:schemeClr val="tx1">
                    <a:tint val="75000"/>
                  </a:schemeClr>
                </a:solidFill>
              </a:defRPr>
            </a:lvl2pPr>
            <a:lvl3pPr marL="642915" indent="0">
              <a:buNone/>
              <a:defRPr sz="1125">
                <a:solidFill>
                  <a:schemeClr val="tx1">
                    <a:tint val="75000"/>
                  </a:schemeClr>
                </a:solidFill>
              </a:defRPr>
            </a:lvl3pPr>
            <a:lvl4pPr marL="964372" indent="0">
              <a:buNone/>
              <a:defRPr sz="984">
                <a:solidFill>
                  <a:schemeClr val="tx1">
                    <a:tint val="75000"/>
                  </a:schemeClr>
                </a:solidFill>
              </a:defRPr>
            </a:lvl4pPr>
            <a:lvl5pPr marL="1285829" indent="0">
              <a:buNone/>
              <a:defRPr sz="984">
                <a:solidFill>
                  <a:schemeClr val="tx1">
                    <a:tint val="75000"/>
                  </a:schemeClr>
                </a:solidFill>
              </a:defRPr>
            </a:lvl5pPr>
            <a:lvl6pPr marL="1607287" indent="0">
              <a:buNone/>
              <a:defRPr sz="984">
                <a:solidFill>
                  <a:schemeClr val="tx1">
                    <a:tint val="75000"/>
                  </a:schemeClr>
                </a:solidFill>
              </a:defRPr>
            </a:lvl6pPr>
            <a:lvl7pPr marL="1928744" indent="0">
              <a:buNone/>
              <a:defRPr sz="984">
                <a:solidFill>
                  <a:schemeClr val="tx1">
                    <a:tint val="75000"/>
                  </a:schemeClr>
                </a:solidFill>
              </a:defRPr>
            </a:lvl7pPr>
            <a:lvl8pPr marL="2250201" indent="0">
              <a:buNone/>
              <a:defRPr sz="984">
                <a:solidFill>
                  <a:schemeClr val="tx1">
                    <a:tint val="75000"/>
                  </a:schemeClr>
                </a:solidFill>
              </a:defRPr>
            </a:lvl8pPr>
            <a:lvl9pPr marL="2571659" indent="0">
              <a:buNone/>
              <a:defRPr sz="98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686840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469" y="1125141"/>
            <a:ext cx="2839641" cy="3182318"/>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8265" y="1125141"/>
            <a:ext cx="2839641" cy="3182318"/>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2525312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21469" y="1079376"/>
            <a:ext cx="2840757" cy="449833"/>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4" name="Content Placeholder 3"/>
          <p:cNvSpPr>
            <a:spLocks noGrp="1"/>
          </p:cNvSpPr>
          <p:nvPr>
            <p:ph sz="half" idx="2"/>
          </p:nvPr>
        </p:nvSpPr>
        <p:spPr>
          <a:xfrm>
            <a:off x="321469" y="1529209"/>
            <a:ext cx="2840757" cy="2778249"/>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266034" y="1079376"/>
            <a:ext cx="2841873" cy="449833"/>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6" name="Content Placeholder 5"/>
          <p:cNvSpPr>
            <a:spLocks noGrp="1"/>
          </p:cNvSpPr>
          <p:nvPr>
            <p:ph sz="quarter" idx="4"/>
          </p:nvPr>
        </p:nvSpPr>
        <p:spPr>
          <a:xfrm>
            <a:off x="3266034" y="1529209"/>
            <a:ext cx="2841873" cy="2778249"/>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64848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9202829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663257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449357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1469" y="191988"/>
            <a:ext cx="2115220" cy="817066"/>
          </a:xfrm>
        </p:spPr>
        <p:txBody>
          <a:bodyPr anchor="b"/>
          <a:lstStyle>
            <a:lvl1pPr algn="l">
              <a:defRPr sz="1406" b="1"/>
            </a:lvl1pPr>
          </a:lstStyle>
          <a:p>
            <a:r>
              <a:rPr lang="en-US"/>
              <a:t>Click to edit Master title style</a:t>
            </a:r>
          </a:p>
        </p:txBody>
      </p:sp>
      <p:sp>
        <p:nvSpPr>
          <p:cNvPr id="3" name="Content Placeholder 2"/>
          <p:cNvSpPr>
            <a:spLocks noGrp="1"/>
          </p:cNvSpPr>
          <p:nvPr>
            <p:ph idx="1"/>
          </p:nvPr>
        </p:nvSpPr>
        <p:spPr>
          <a:xfrm>
            <a:off x="2513707" y="191989"/>
            <a:ext cx="3594199" cy="4115470"/>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21469" y="1009055"/>
            <a:ext cx="2115220" cy="3298404"/>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538346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203" y="3375422"/>
            <a:ext cx="3857625" cy="398488"/>
          </a:xfrm>
        </p:spPr>
        <p:txBody>
          <a:bodyPr anchor="b"/>
          <a:lstStyle>
            <a:lvl1pPr algn="l">
              <a:defRPr sz="1406" b="1"/>
            </a:lvl1pPr>
          </a:lstStyle>
          <a:p>
            <a:r>
              <a:rPr lang="en-US"/>
              <a:t>Click to edit Master title style</a:t>
            </a:r>
          </a:p>
        </p:txBody>
      </p:sp>
      <p:sp>
        <p:nvSpPr>
          <p:cNvPr id="3" name="Picture Placeholder 2"/>
          <p:cNvSpPr>
            <a:spLocks noGrp="1"/>
          </p:cNvSpPr>
          <p:nvPr>
            <p:ph type="pic" idx="1"/>
          </p:nvPr>
        </p:nvSpPr>
        <p:spPr>
          <a:xfrm>
            <a:off x="1260203" y="430857"/>
            <a:ext cx="3857625" cy="2893219"/>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US"/>
          </a:p>
        </p:txBody>
      </p:sp>
      <p:sp>
        <p:nvSpPr>
          <p:cNvPr id="4" name="Text Placeholder 3"/>
          <p:cNvSpPr>
            <a:spLocks noGrp="1"/>
          </p:cNvSpPr>
          <p:nvPr>
            <p:ph type="body" sz="half" idx="2"/>
          </p:nvPr>
        </p:nvSpPr>
        <p:spPr>
          <a:xfrm>
            <a:off x="1260203" y="3773909"/>
            <a:ext cx="3857625" cy="565919"/>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063608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672699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297" y="193105"/>
            <a:ext cx="1446609" cy="41143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469" y="193105"/>
            <a:ext cx="4232672" cy="41143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278577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2"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0302" indent="0" algn="ctr">
              <a:buNone/>
              <a:defRPr/>
            </a:lvl2pPr>
            <a:lvl3pPr marL="640596" indent="0" algn="ctr">
              <a:buNone/>
              <a:defRPr/>
            </a:lvl3pPr>
            <a:lvl4pPr marL="960893" indent="0" algn="ctr">
              <a:buNone/>
              <a:defRPr/>
            </a:lvl4pPr>
            <a:lvl5pPr marL="1281194" indent="0" algn="ctr">
              <a:buNone/>
              <a:defRPr/>
            </a:lvl5pPr>
            <a:lvl6pPr marL="1601494" indent="0" algn="ctr">
              <a:buNone/>
              <a:defRPr/>
            </a:lvl6pPr>
            <a:lvl7pPr marL="1921792" indent="0" algn="ctr">
              <a:buNone/>
              <a:defRPr/>
            </a:lvl7pPr>
            <a:lvl8pPr marL="2242096" indent="0" algn="ctr">
              <a:buNone/>
              <a:defRPr/>
            </a:lvl8pPr>
            <a:lvl9pPr marL="2562388"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379883653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151604844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0302" indent="0">
              <a:buNone/>
              <a:defRPr sz="1300"/>
            </a:lvl2pPr>
            <a:lvl3pPr marL="640596" indent="0">
              <a:buNone/>
              <a:defRPr sz="1100"/>
            </a:lvl3pPr>
            <a:lvl4pPr marL="960893" indent="0">
              <a:buNone/>
              <a:defRPr sz="1000"/>
            </a:lvl4pPr>
            <a:lvl5pPr marL="1281194" indent="0">
              <a:buNone/>
              <a:defRPr sz="1000"/>
            </a:lvl5pPr>
            <a:lvl6pPr marL="1601494" indent="0">
              <a:buNone/>
              <a:defRPr sz="1000"/>
            </a:lvl6pPr>
            <a:lvl7pPr marL="1921792" indent="0">
              <a:buNone/>
              <a:defRPr sz="1000"/>
            </a:lvl7pPr>
            <a:lvl8pPr marL="2242096" indent="0">
              <a:buNone/>
              <a:defRPr sz="1000"/>
            </a:lvl8pPr>
            <a:lvl9pPr marL="2562388"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407034943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5"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10023092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520616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42" y="274636"/>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2" y="1535067"/>
            <a:ext cx="4040061" cy="639693"/>
          </a:xfrm>
        </p:spPr>
        <p:txBody>
          <a:bodyPr anchor="b"/>
          <a:lstStyle>
            <a:lvl1pPr marL="0" indent="0">
              <a:buNone/>
              <a:defRPr sz="1700" b="1"/>
            </a:lvl1pPr>
            <a:lvl2pPr marL="320302" indent="0">
              <a:buNone/>
              <a:defRPr sz="1400" b="1"/>
            </a:lvl2pPr>
            <a:lvl3pPr marL="640596" indent="0">
              <a:buNone/>
              <a:defRPr sz="1300" b="1"/>
            </a:lvl3pPr>
            <a:lvl4pPr marL="960893" indent="0">
              <a:buNone/>
              <a:defRPr sz="1100" b="1"/>
            </a:lvl4pPr>
            <a:lvl5pPr marL="1281194" indent="0">
              <a:buNone/>
              <a:defRPr sz="1100" b="1"/>
            </a:lvl5pPr>
            <a:lvl6pPr marL="1601494" indent="0">
              <a:buNone/>
              <a:defRPr sz="1100" b="1"/>
            </a:lvl6pPr>
            <a:lvl7pPr marL="1921792" indent="0">
              <a:buNone/>
              <a:defRPr sz="1100" b="1"/>
            </a:lvl7pPr>
            <a:lvl8pPr marL="2242096" indent="0">
              <a:buNone/>
              <a:defRPr sz="1100" b="1"/>
            </a:lvl8pPr>
            <a:lvl9pPr marL="256238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42"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48" y="1535067"/>
            <a:ext cx="4041177" cy="639693"/>
          </a:xfrm>
        </p:spPr>
        <p:txBody>
          <a:bodyPr anchor="b"/>
          <a:lstStyle>
            <a:lvl1pPr marL="0" indent="0">
              <a:buNone/>
              <a:defRPr sz="1700" b="1"/>
            </a:lvl1pPr>
            <a:lvl2pPr marL="320302" indent="0">
              <a:buNone/>
              <a:defRPr sz="1400" b="1"/>
            </a:lvl2pPr>
            <a:lvl3pPr marL="640596" indent="0">
              <a:buNone/>
              <a:defRPr sz="1300" b="1"/>
            </a:lvl3pPr>
            <a:lvl4pPr marL="960893" indent="0">
              <a:buNone/>
              <a:defRPr sz="1100" b="1"/>
            </a:lvl4pPr>
            <a:lvl5pPr marL="1281194" indent="0">
              <a:buNone/>
              <a:defRPr sz="1100" b="1"/>
            </a:lvl5pPr>
            <a:lvl6pPr marL="1601494" indent="0">
              <a:buNone/>
              <a:defRPr sz="1100" b="1"/>
            </a:lvl6pPr>
            <a:lvl7pPr marL="1921792" indent="0">
              <a:buNone/>
              <a:defRPr sz="1100" b="1"/>
            </a:lvl7pPr>
            <a:lvl8pPr marL="2242096" indent="0">
              <a:buNone/>
              <a:defRPr sz="1100" b="1"/>
            </a:lvl8pPr>
            <a:lvl9pPr marL="256238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48"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308767192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295605481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19853312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42"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8"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42" y="1434565"/>
            <a:ext cx="3007439" cy="4691082"/>
          </a:xfrm>
        </p:spPr>
        <p:txBody>
          <a:bodyPr/>
          <a:lstStyle>
            <a:lvl1pPr marL="0" indent="0">
              <a:buNone/>
              <a:defRPr sz="1000"/>
            </a:lvl1pPr>
            <a:lvl2pPr marL="320302" indent="0">
              <a:buNone/>
              <a:defRPr sz="800"/>
            </a:lvl2pPr>
            <a:lvl3pPr marL="640596" indent="0">
              <a:buNone/>
              <a:defRPr sz="700"/>
            </a:lvl3pPr>
            <a:lvl4pPr marL="960893" indent="0">
              <a:buNone/>
              <a:defRPr sz="600"/>
            </a:lvl4pPr>
            <a:lvl5pPr marL="1281194" indent="0">
              <a:buNone/>
              <a:defRPr sz="600"/>
            </a:lvl5pPr>
            <a:lvl6pPr marL="1601494" indent="0">
              <a:buNone/>
              <a:defRPr sz="600"/>
            </a:lvl6pPr>
            <a:lvl7pPr marL="1921792" indent="0">
              <a:buNone/>
              <a:defRPr sz="600"/>
            </a:lvl7pPr>
            <a:lvl8pPr marL="2242096" indent="0">
              <a:buNone/>
              <a:defRPr sz="600"/>
            </a:lvl8pPr>
            <a:lvl9pPr marL="256238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390045038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42"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42" y="612939"/>
            <a:ext cx="5486846" cy="4115023"/>
          </a:xfrm>
        </p:spPr>
        <p:txBody>
          <a:bodyPr/>
          <a:lstStyle>
            <a:lvl1pPr marL="0" indent="0">
              <a:buNone/>
              <a:defRPr sz="2300"/>
            </a:lvl1pPr>
            <a:lvl2pPr marL="320302" indent="0">
              <a:buNone/>
              <a:defRPr sz="2000"/>
            </a:lvl2pPr>
            <a:lvl3pPr marL="640596" indent="0">
              <a:buNone/>
              <a:defRPr sz="1700"/>
            </a:lvl3pPr>
            <a:lvl4pPr marL="960893" indent="0">
              <a:buNone/>
              <a:defRPr sz="1400"/>
            </a:lvl4pPr>
            <a:lvl5pPr marL="1281194" indent="0">
              <a:buNone/>
              <a:defRPr sz="1400"/>
            </a:lvl5pPr>
            <a:lvl6pPr marL="1601494" indent="0">
              <a:buNone/>
              <a:defRPr sz="1400"/>
            </a:lvl6pPr>
            <a:lvl7pPr marL="1921792" indent="0">
              <a:buNone/>
              <a:defRPr sz="1400"/>
            </a:lvl7pPr>
            <a:lvl8pPr marL="2242096" indent="0">
              <a:buNone/>
              <a:defRPr sz="1400"/>
            </a:lvl8pPr>
            <a:lvl9pPr marL="2562388" indent="0">
              <a:buNone/>
              <a:defRPr sz="1400"/>
            </a:lvl9pPr>
          </a:lstStyle>
          <a:p>
            <a:endParaRPr lang="en-US"/>
          </a:p>
        </p:txBody>
      </p:sp>
      <p:sp>
        <p:nvSpPr>
          <p:cNvPr id="4" name="Text Placeholder 3"/>
          <p:cNvSpPr>
            <a:spLocks noGrp="1"/>
          </p:cNvSpPr>
          <p:nvPr>
            <p:ph type="body" sz="half" idx="2"/>
          </p:nvPr>
        </p:nvSpPr>
        <p:spPr>
          <a:xfrm>
            <a:off x="1791742" y="5367628"/>
            <a:ext cx="5486846" cy="804919"/>
          </a:xfrm>
        </p:spPr>
        <p:txBody>
          <a:bodyPr/>
          <a:lstStyle>
            <a:lvl1pPr marL="0" indent="0">
              <a:buNone/>
              <a:defRPr sz="1000"/>
            </a:lvl1pPr>
            <a:lvl2pPr marL="320302" indent="0">
              <a:buNone/>
              <a:defRPr sz="800"/>
            </a:lvl2pPr>
            <a:lvl3pPr marL="640596" indent="0">
              <a:buNone/>
              <a:defRPr sz="700"/>
            </a:lvl3pPr>
            <a:lvl4pPr marL="960893" indent="0">
              <a:buNone/>
              <a:defRPr sz="600"/>
            </a:lvl4pPr>
            <a:lvl5pPr marL="1281194" indent="0">
              <a:buNone/>
              <a:defRPr sz="600"/>
            </a:lvl5pPr>
            <a:lvl6pPr marL="1601494" indent="0">
              <a:buNone/>
              <a:defRPr sz="600"/>
            </a:lvl6pPr>
            <a:lvl7pPr marL="1921792" indent="0">
              <a:buNone/>
              <a:defRPr sz="600"/>
            </a:lvl7pPr>
            <a:lvl8pPr marL="2242096" indent="0">
              <a:buNone/>
              <a:defRPr sz="600"/>
            </a:lvl8pPr>
            <a:lvl9pPr marL="256238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51047855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29247760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70" y="193141"/>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11" y="193141"/>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37743927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13257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59913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56475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8800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82997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43437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1466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22/02/2024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0467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20482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95172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38021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73432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93657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15" tIns="45958" rIns="91915" bIns="4595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pPr>
                <a:defRPr/>
              </a:pPr>
              <a:t>‹#›</a:t>
            </a:fld>
            <a:endParaRPr lang="en-US"/>
          </a:p>
        </p:txBody>
      </p:sp>
    </p:spTree>
    <p:extLst>
      <p:ext uri="{BB962C8B-B14F-4D97-AF65-F5344CB8AC3E}">
        <p14:creationId xmlns:p14="http://schemas.microsoft.com/office/powerpoint/2010/main" val="41274974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pPr>
                <a:defRPr/>
              </a:pPr>
              <a:t>‹#›</a:t>
            </a:fld>
            <a:endParaRPr lang="en-US"/>
          </a:p>
        </p:txBody>
      </p:sp>
    </p:spTree>
    <p:extLst>
      <p:ext uri="{BB962C8B-B14F-4D97-AF65-F5344CB8AC3E}">
        <p14:creationId xmlns:p14="http://schemas.microsoft.com/office/powerpoint/2010/main" val="27349959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pPr>
                <a:defRPr/>
              </a:pPr>
              <a:t>‹#›</a:t>
            </a:fld>
            <a:endParaRPr lang="en-US"/>
          </a:p>
        </p:txBody>
      </p:sp>
    </p:spTree>
    <p:extLst>
      <p:ext uri="{BB962C8B-B14F-4D97-AF65-F5344CB8AC3E}">
        <p14:creationId xmlns:p14="http://schemas.microsoft.com/office/powerpoint/2010/main" val="37087994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pPr>
                <a:defRPr/>
              </a:pPr>
              <a:t>‹#›</a:t>
            </a:fld>
            <a:endParaRPr lang="en-US"/>
          </a:p>
        </p:txBody>
      </p:sp>
    </p:spTree>
    <p:extLst>
      <p:ext uri="{BB962C8B-B14F-4D97-AF65-F5344CB8AC3E}">
        <p14:creationId xmlns:p14="http://schemas.microsoft.com/office/powerpoint/2010/main" val="752211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22/02/2024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pPr>
                <a:defRPr/>
              </a:pPr>
              <a:t>‹#›</a:t>
            </a:fld>
            <a:endParaRPr lang="en-US"/>
          </a:p>
        </p:txBody>
      </p:sp>
    </p:spTree>
    <p:extLst>
      <p:ext uri="{BB962C8B-B14F-4D97-AF65-F5344CB8AC3E}">
        <p14:creationId xmlns:p14="http://schemas.microsoft.com/office/powerpoint/2010/main" val="6873951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pPr>
                <a:defRPr/>
              </a:pPr>
              <a:t>‹#›</a:t>
            </a:fld>
            <a:endParaRPr lang="en-US"/>
          </a:p>
        </p:txBody>
      </p:sp>
    </p:spTree>
    <p:extLst>
      <p:ext uri="{BB962C8B-B14F-4D97-AF65-F5344CB8AC3E}">
        <p14:creationId xmlns:p14="http://schemas.microsoft.com/office/powerpoint/2010/main" val="12066175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pPr>
                <a:defRPr/>
              </a:pPr>
              <a:t>‹#›</a:t>
            </a:fld>
            <a:endParaRPr lang="en-US"/>
          </a:p>
        </p:txBody>
      </p:sp>
    </p:spTree>
    <p:extLst>
      <p:ext uri="{BB962C8B-B14F-4D97-AF65-F5344CB8AC3E}">
        <p14:creationId xmlns:p14="http://schemas.microsoft.com/office/powerpoint/2010/main" val="27005401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pPr>
                <a:defRPr/>
              </a:pPr>
              <a:t>‹#›</a:t>
            </a:fld>
            <a:endParaRPr lang="en-US"/>
          </a:p>
        </p:txBody>
      </p:sp>
    </p:spTree>
    <p:extLst>
      <p:ext uri="{BB962C8B-B14F-4D97-AF65-F5344CB8AC3E}">
        <p14:creationId xmlns:p14="http://schemas.microsoft.com/office/powerpoint/2010/main" val="22786252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pPr>
                <a:defRPr/>
              </a:pPr>
              <a:t>‹#›</a:t>
            </a:fld>
            <a:endParaRPr lang="en-US"/>
          </a:p>
        </p:txBody>
      </p:sp>
    </p:spTree>
    <p:extLst>
      <p:ext uri="{BB962C8B-B14F-4D97-AF65-F5344CB8AC3E}">
        <p14:creationId xmlns:p14="http://schemas.microsoft.com/office/powerpoint/2010/main" val="37999575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pPr>
                <a:defRPr/>
              </a:pPr>
              <a:t>‹#›</a:t>
            </a:fld>
            <a:endParaRPr lang="en-US"/>
          </a:p>
        </p:txBody>
      </p:sp>
    </p:spTree>
    <p:extLst>
      <p:ext uri="{BB962C8B-B14F-4D97-AF65-F5344CB8AC3E}">
        <p14:creationId xmlns:p14="http://schemas.microsoft.com/office/powerpoint/2010/main" val="35063969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pPr>
                <a:defRPr/>
              </a:pPr>
              <a:t>‹#›</a:t>
            </a:fld>
            <a:endParaRPr lang="en-US"/>
          </a:p>
        </p:txBody>
      </p:sp>
    </p:spTree>
    <p:extLst>
      <p:ext uri="{BB962C8B-B14F-4D97-AF65-F5344CB8AC3E}">
        <p14:creationId xmlns:p14="http://schemas.microsoft.com/office/powerpoint/2010/main" val="31429894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pPr>
                <a:defRPr/>
              </a:pPr>
              <a:t>‹#›</a:t>
            </a:fld>
            <a:endParaRPr lang="en-US"/>
          </a:p>
        </p:txBody>
      </p:sp>
    </p:spTree>
    <p:extLst>
      <p:ext uri="{BB962C8B-B14F-4D97-AF65-F5344CB8AC3E}">
        <p14:creationId xmlns:p14="http://schemas.microsoft.com/office/powerpoint/2010/main" val="24535328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8589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52153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22/02/2024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58" indent="0">
              <a:buNone/>
              <a:defRPr sz="1800"/>
            </a:lvl2pPr>
            <a:lvl3pPr marL="913320" indent="0">
              <a:buNone/>
              <a:defRPr sz="1600"/>
            </a:lvl3pPr>
            <a:lvl4pPr marL="1369968" indent="0">
              <a:buNone/>
              <a:defRPr sz="1400"/>
            </a:lvl4pPr>
            <a:lvl5pPr marL="1826637" indent="0">
              <a:buNone/>
              <a:defRPr sz="1400"/>
            </a:lvl5pPr>
            <a:lvl6pPr marL="2283280" indent="0">
              <a:buNone/>
              <a:defRPr sz="1400"/>
            </a:lvl6pPr>
            <a:lvl7pPr marL="2739936" indent="0">
              <a:buNone/>
              <a:defRPr sz="1400"/>
            </a:lvl7pPr>
            <a:lvl8pPr marL="3196590" indent="0">
              <a:buNone/>
              <a:defRPr sz="1400"/>
            </a:lvl8pPr>
            <a:lvl9pPr marL="3653247"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70064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359093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0482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570223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241414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4" y="1435101"/>
            <a:ext cx="3008313" cy="4691063"/>
          </a:xfrm>
        </p:spPr>
        <p:txBody>
          <a:bodyPr/>
          <a:lstStyle>
            <a:lvl1pPr marL="0" indent="0">
              <a:buNone/>
              <a:defRPr sz="1400"/>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76450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58" indent="0">
              <a:buNone/>
              <a:defRPr sz="2800"/>
            </a:lvl2pPr>
            <a:lvl3pPr marL="913320" indent="0">
              <a:buNone/>
              <a:defRPr sz="2400"/>
            </a:lvl3pPr>
            <a:lvl4pPr marL="1369968" indent="0">
              <a:buNone/>
              <a:defRPr sz="2000"/>
            </a:lvl4pPr>
            <a:lvl5pPr marL="1826637" indent="0">
              <a:buNone/>
              <a:defRPr sz="2000"/>
            </a:lvl5pPr>
            <a:lvl6pPr marL="2283280" indent="0">
              <a:buNone/>
              <a:defRPr sz="2000"/>
            </a:lvl6pPr>
            <a:lvl7pPr marL="2739936" indent="0">
              <a:buNone/>
              <a:defRPr sz="2000"/>
            </a:lvl7pPr>
            <a:lvl8pPr marL="3196590" indent="0">
              <a:buNone/>
              <a:defRPr sz="2000"/>
            </a:lvl8pPr>
            <a:lvl9pPr marL="3653247"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140312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825265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05601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0"/>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455" indent="0" algn="ctr">
              <a:buNone/>
              <a:defRPr/>
            </a:lvl2pPr>
            <a:lvl3pPr marL="642910" indent="0" algn="ctr">
              <a:buNone/>
              <a:defRPr/>
            </a:lvl3pPr>
            <a:lvl4pPr marL="964365" indent="0" algn="ctr">
              <a:buNone/>
              <a:defRPr/>
            </a:lvl4pPr>
            <a:lvl5pPr marL="1285820" indent="0" algn="ctr">
              <a:buNone/>
              <a:defRPr/>
            </a:lvl5pPr>
            <a:lvl6pPr marL="1607276" indent="0" algn="ctr">
              <a:buNone/>
              <a:defRPr/>
            </a:lvl6pPr>
            <a:lvl7pPr marL="1928732" indent="0" algn="ctr">
              <a:buNone/>
              <a:defRPr/>
            </a:lvl7pPr>
            <a:lvl8pPr marL="2250187" indent="0" algn="ctr">
              <a:buNone/>
              <a:defRPr/>
            </a:lvl8pPr>
            <a:lvl9pPr marL="257164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8240517-BEF9-5B44-B83A-C7C4999FD4ED}" type="slidenum">
              <a:rPr lang="en-US"/>
              <a:pPr/>
              <a:t>‹#›</a:t>
            </a:fld>
            <a:endParaRPr lang="en-US"/>
          </a:p>
        </p:txBody>
      </p:sp>
    </p:spTree>
    <p:extLst>
      <p:ext uri="{BB962C8B-B14F-4D97-AF65-F5344CB8AC3E}">
        <p14:creationId xmlns:p14="http://schemas.microsoft.com/office/powerpoint/2010/main" val="2540813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22/02/2024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B95138B-AAD4-6E48-B7A2-7CF55257014F}" type="slidenum">
              <a:rPr lang="en-US"/>
              <a:pPr/>
              <a:t>‹#›</a:t>
            </a:fld>
            <a:endParaRPr lang="en-US"/>
          </a:p>
        </p:txBody>
      </p:sp>
    </p:spTree>
    <p:extLst>
      <p:ext uri="{BB962C8B-B14F-4D97-AF65-F5344CB8AC3E}">
        <p14:creationId xmlns:p14="http://schemas.microsoft.com/office/powerpoint/2010/main" val="41664319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0" y="4406405"/>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0" y="2907086"/>
            <a:ext cx="7772009" cy="1499316"/>
          </a:xfrm>
        </p:spPr>
        <p:txBody>
          <a:bodyPr anchor="b"/>
          <a:lstStyle>
            <a:lvl1pPr marL="0" indent="0">
              <a:buNone/>
              <a:defRPr sz="1400"/>
            </a:lvl1pPr>
            <a:lvl2pPr marL="321455" indent="0">
              <a:buNone/>
              <a:defRPr sz="1300"/>
            </a:lvl2pPr>
            <a:lvl3pPr marL="642910" indent="0">
              <a:buNone/>
              <a:defRPr sz="1100"/>
            </a:lvl3pPr>
            <a:lvl4pPr marL="964365" indent="0">
              <a:buNone/>
              <a:defRPr sz="1000"/>
            </a:lvl4pPr>
            <a:lvl5pPr marL="1285820" indent="0">
              <a:buNone/>
              <a:defRPr sz="1000"/>
            </a:lvl5pPr>
            <a:lvl6pPr marL="1607276" indent="0">
              <a:buNone/>
              <a:defRPr sz="1000"/>
            </a:lvl6pPr>
            <a:lvl7pPr marL="1928732" indent="0">
              <a:buNone/>
              <a:defRPr sz="1000"/>
            </a:lvl7pPr>
            <a:lvl8pPr marL="2250187" indent="0">
              <a:buNone/>
              <a:defRPr sz="1000"/>
            </a:lvl8pPr>
            <a:lvl9pPr marL="2571640"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E1985E9-6F85-9D41-9EA9-515E90BB0C5D}" type="slidenum">
              <a:rPr lang="en-US"/>
              <a:pPr/>
              <a:t>‹#›</a:t>
            </a:fld>
            <a:endParaRPr lang="en-US"/>
          </a:p>
        </p:txBody>
      </p:sp>
    </p:spTree>
    <p:extLst>
      <p:ext uri="{BB962C8B-B14F-4D97-AF65-F5344CB8AC3E}">
        <p14:creationId xmlns:p14="http://schemas.microsoft.com/office/powerpoint/2010/main" val="13229290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1" y="1125327"/>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7"/>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029B02F8-678A-B44B-AA03-7563B9CB025C}" type="slidenum">
              <a:rPr lang="en-US"/>
              <a:pPr/>
              <a:t>‹#›</a:t>
            </a:fld>
            <a:endParaRPr lang="en-US"/>
          </a:p>
        </p:txBody>
      </p:sp>
    </p:spTree>
    <p:extLst>
      <p:ext uri="{BB962C8B-B14F-4D97-AF65-F5344CB8AC3E}">
        <p14:creationId xmlns:p14="http://schemas.microsoft.com/office/powerpoint/2010/main" val="15303415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6" y="1535040"/>
            <a:ext cx="4040061"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6"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6C43F3F-A073-264B-A2CD-9702F623EADF}" type="slidenum">
              <a:rPr lang="en-US"/>
              <a:pPr/>
              <a:t>‹#›</a:t>
            </a:fld>
            <a:endParaRPr lang="en-US"/>
          </a:p>
        </p:txBody>
      </p:sp>
    </p:spTree>
    <p:extLst>
      <p:ext uri="{BB962C8B-B14F-4D97-AF65-F5344CB8AC3E}">
        <p14:creationId xmlns:p14="http://schemas.microsoft.com/office/powerpoint/2010/main" val="23278312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FB1E8082-CAD5-9B4F-A7A8-89FAD430E617}" type="slidenum">
              <a:rPr lang="en-US"/>
              <a:pPr/>
              <a:t>‹#›</a:t>
            </a:fld>
            <a:endParaRPr lang="en-US"/>
          </a:p>
        </p:txBody>
      </p:sp>
    </p:spTree>
    <p:extLst>
      <p:ext uri="{BB962C8B-B14F-4D97-AF65-F5344CB8AC3E}">
        <p14:creationId xmlns:p14="http://schemas.microsoft.com/office/powerpoint/2010/main" val="29168940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96A03651-6E26-254B-816C-4AA53A2FAB39}" type="slidenum">
              <a:rPr lang="en-US"/>
              <a:pPr/>
              <a:t>‹#›</a:t>
            </a:fld>
            <a:endParaRPr lang="en-US"/>
          </a:p>
        </p:txBody>
      </p:sp>
    </p:spTree>
    <p:extLst>
      <p:ext uri="{BB962C8B-B14F-4D97-AF65-F5344CB8AC3E}">
        <p14:creationId xmlns:p14="http://schemas.microsoft.com/office/powerpoint/2010/main" val="17671022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6" y="1434565"/>
            <a:ext cx="3007439" cy="4691082"/>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2B6F637-A453-E84F-94C4-6BF821E363DD}" type="slidenum">
              <a:rPr lang="en-US"/>
              <a:pPr/>
              <a:t>‹#›</a:t>
            </a:fld>
            <a:endParaRPr lang="en-US"/>
          </a:p>
        </p:txBody>
      </p:sp>
    </p:spTree>
    <p:extLst>
      <p:ext uri="{BB962C8B-B14F-4D97-AF65-F5344CB8AC3E}">
        <p14:creationId xmlns:p14="http://schemas.microsoft.com/office/powerpoint/2010/main" val="133827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1"/>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3"/>
            <a:ext cx="5486846" cy="4115023"/>
          </a:xfrm>
        </p:spPr>
        <p:txBody>
          <a:bodyPr/>
          <a:lstStyle>
            <a:lvl1pPr marL="0" indent="0">
              <a:buNone/>
              <a:defRPr sz="2300"/>
            </a:lvl1pPr>
            <a:lvl2pPr marL="321455" indent="0">
              <a:buNone/>
              <a:defRPr sz="2000"/>
            </a:lvl2pPr>
            <a:lvl3pPr marL="642910" indent="0">
              <a:buNone/>
              <a:defRPr sz="1700"/>
            </a:lvl3pPr>
            <a:lvl4pPr marL="964365" indent="0">
              <a:buNone/>
              <a:defRPr sz="1400"/>
            </a:lvl4pPr>
            <a:lvl5pPr marL="1285820" indent="0">
              <a:buNone/>
              <a:defRPr sz="1400"/>
            </a:lvl5pPr>
            <a:lvl6pPr marL="1607276" indent="0">
              <a:buNone/>
              <a:defRPr sz="1400"/>
            </a:lvl6pPr>
            <a:lvl7pPr marL="1928732" indent="0">
              <a:buNone/>
              <a:defRPr sz="1400"/>
            </a:lvl7pPr>
            <a:lvl8pPr marL="2250187" indent="0">
              <a:buNone/>
              <a:defRPr sz="1400"/>
            </a:lvl8pPr>
            <a:lvl9pPr marL="2571640" indent="0">
              <a:buNone/>
              <a:defRPr sz="1400"/>
            </a:lvl9pPr>
          </a:lstStyle>
          <a:p>
            <a:endParaRPr lang="en-US"/>
          </a:p>
        </p:txBody>
      </p:sp>
      <p:sp>
        <p:nvSpPr>
          <p:cNvPr id="4" name="Text Placeholder 3"/>
          <p:cNvSpPr>
            <a:spLocks noGrp="1"/>
          </p:cNvSpPr>
          <p:nvPr>
            <p:ph type="body" sz="half" idx="2"/>
          </p:nvPr>
        </p:nvSpPr>
        <p:spPr>
          <a:xfrm>
            <a:off x="1791738" y="5367619"/>
            <a:ext cx="5486846" cy="804919"/>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E027091-AB02-7343-BD73-FDFF653865E2}" type="slidenum">
              <a:rPr lang="en-US"/>
              <a:pPr/>
              <a:t>‹#›</a:t>
            </a:fld>
            <a:endParaRPr lang="en-US"/>
          </a:p>
        </p:txBody>
      </p:sp>
    </p:spTree>
    <p:extLst>
      <p:ext uri="{BB962C8B-B14F-4D97-AF65-F5344CB8AC3E}">
        <p14:creationId xmlns:p14="http://schemas.microsoft.com/office/powerpoint/2010/main" val="40284600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071B384-14F2-AD4E-BFD3-B7E781677FB5}" type="slidenum">
              <a:rPr lang="en-US"/>
              <a:pPr/>
              <a:t>‹#›</a:t>
            </a:fld>
            <a:endParaRPr lang="en-US"/>
          </a:p>
        </p:txBody>
      </p:sp>
    </p:spTree>
    <p:extLst>
      <p:ext uri="{BB962C8B-B14F-4D97-AF65-F5344CB8AC3E}">
        <p14:creationId xmlns:p14="http://schemas.microsoft.com/office/powerpoint/2010/main" val="34197910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0236A21-0EA6-4342-B3C8-F90D815D66F4}" type="slidenum">
              <a:rPr lang="en-US"/>
              <a:pPr/>
              <a:t>‹#›</a:t>
            </a:fld>
            <a:endParaRPr lang="en-US"/>
          </a:p>
        </p:txBody>
      </p:sp>
    </p:spTree>
    <p:extLst>
      <p:ext uri="{BB962C8B-B14F-4D97-AF65-F5344CB8AC3E}">
        <p14:creationId xmlns:p14="http://schemas.microsoft.com/office/powerpoint/2010/main" val="1827202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22/02/2024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1"/>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279" indent="0" algn="ctr">
              <a:buNone/>
              <a:defRPr/>
            </a:lvl2pPr>
            <a:lvl3pPr marL="642558" indent="0" algn="ctr">
              <a:buNone/>
              <a:defRPr/>
            </a:lvl3pPr>
            <a:lvl4pPr marL="963838" indent="0" algn="ctr">
              <a:buNone/>
              <a:defRPr/>
            </a:lvl4pPr>
            <a:lvl5pPr marL="1285116" indent="0" algn="ctr">
              <a:buNone/>
              <a:defRPr/>
            </a:lvl5pPr>
            <a:lvl6pPr marL="1606399" indent="0" algn="ctr">
              <a:buNone/>
              <a:defRPr/>
            </a:lvl6pPr>
            <a:lvl7pPr marL="1927679" indent="0" algn="ctr">
              <a:buNone/>
              <a:defRPr/>
            </a:lvl7pPr>
            <a:lvl8pPr marL="2248962" indent="0" algn="ctr">
              <a:buNone/>
              <a:defRPr/>
            </a:lvl8pPr>
            <a:lvl9pPr marL="2570233"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67AA21C-6766-0547-A4F6-849357384D63}" type="slidenum">
              <a:rPr lang="en-US"/>
              <a:pPr/>
              <a:t>‹#›</a:t>
            </a:fld>
            <a:endParaRPr lang="en-US"/>
          </a:p>
        </p:txBody>
      </p:sp>
    </p:spTree>
    <p:extLst>
      <p:ext uri="{BB962C8B-B14F-4D97-AF65-F5344CB8AC3E}">
        <p14:creationId xmlns:p14="http://schemas.microsoft.com/office/powerpoint/2010/main" val="35145234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4FAA6B8-F6A4-A343-8E71-E1AA462E2B9C}" type="slidenum">
              <a:rPr lang="en-US"/>
              <a:pPr/>
              <a:t>‹#›</a:t>
            </a:fld>
            <a:endParaRPr lang="en-US"/>
          </a:p>
        </p:txBody>
      </p:sp>
    </p:spTree>
    <p:extLst>
      <p:ext uri="{BB962C8B-B14F-4D97-AF65-F5344CB8AC3E}">
        <p14:creationId xmlns:p14="http://schemas.microsoft.com/office/powerpoint/2010/main" val="17445871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1" y="4406416"/>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91" y="2907086"/>
            <a:ext cx="7772009" cy="1499316"/>
          </a:xfrm>
        </p:spPr>
        <p:txBody>
          <a:bodyPr anchor="b"/>
          <a:lstStyle>
            <a:lvl1pPr marL="0" indent="0">
              <a:buNone/>
              <a:defRPr sz="1400"/>
            </a:lvl1pPr>
            <a:lvl2pPr marL="321279" indent="0">
              <a:buNone/>
              <a:defRPr sz="1300"/>
            </a:lvl2pPr>
            <a:lvl3pPr marL="642558" indent="0">
              <a:buNone/>
              <a:defRPr sz="1100"/>
            </a:lvl3pPr>
            <a:lvl4pPr marL="963838" indent="0">
              <a:buNone/>
              <a:defRPr sz="1000"/>
            </a:lvl4pPr>
            <a:lvl5pPr marL="1285116" indent="0">
              <a:buNone/>
              <a:defRPr sz="1000"/>
            </a:lvl5pPr>
            <a:lvl6pPr marL="1606399" indent="0">
              <a:buNone/>
              <a:defRPr sz="1000"/>
            </a:lvl6pPr>
            <a:lvl7pPr marL="1927679" indent="0">
              <a:buNone/>
              <a:defRPr sz="1000"/>
            </a:lvl7pPr>
            <a:lvl8pPr marL="2248962" indent="0">
              <a:buNone/>
              <a:defRPr sz="1000"/>
            </a:lvl8pPr>
            <a:lvl9pPr marL="2570233"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C880F1A-F011-E746-9B49-4C216A09F825}" type="slidenum">
              <a:rPr lang="en-US"/>
              <a:pPr/>
              <a:t>‹#›</a:t>
            </a:fld>
            <a:endParaRPr lang="en-US"/>
          </a:p>
        </p:txBody>
      </p:sp>
    </p:spTree>
    <p:extLst>
      <p:ext uri="{BB962C8B-B14F-4D97-AF65-F5344CB8AC3E}">
        <p14:creationId xmlns:p14="http://schemas.microsoft.com/office/powerpoint/2010/main" val="35608516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2" y="1125338"/>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8"/>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38735B5-B149-A447-950C-547F21A40C1A}" type="slidenum">
              <a:rPr lang="en-US"/>
              <a:pPr/>
              <a:t>‹#›</a:t>
            </a:fld>
            <a:endParaRPr lang="en-US"/>
          </a:p>
        </p:txBody>
      </p:sp>
    </p:spTree>
    <p:extLst>
      <p:ext uri="{BB962C8B-B14F-4D97-AF65-F5344CB8AC3E}">
        <p14:creationId xmlns:p14="http://schemas.microsoft.com/office/powerpoint/2010/main" val="4128242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7"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7" y="1535040"/>
            <a:ext cx="4040061" cy="639693"/>
          </a:xfrm>
        </p:spPr>
        <p:txBody>
          <a:bodyPr anchor="b"/>
          <a:lstStyle>
            <a:lvl1pPr marL="0" indent="0">
              <a:buNone/>
              <a:defRPr sz="1700" b="1"/>
            </a:lvl1pPr>
            <a:lvl2pPr marL="321279" indent="0">
              <a:buNone/>
              <a:defRPr sz="1400" b="1"/>
            </a:lvl2pPr>
            <a:lvl3pPr marL="642558" indent="0">
              <a:buNone/>
              <a:defRPr sz="1300" b="1"/>
            </a:lvl3pPr>
            <a:lvl4pPr marL="963838" indent="0">
              <a:buNone/>
              <a:defRPr sz="1100" b="1"/>
            </a:lvl4pPr>
            <a:lvl5pPr marL="1285116" indent="0">
              <a:buNone/>
              <a:defRPr sz="1100" b="1"/>
            </a:lvl5pPr>
            <a:lvl6pPr marL="1606399" indent="0">
              <a:buNone/>
              <a:defRPr sz="1100" b="1"/>
            </a:lvl6pPr>
            <a:lvl7pPr marL="1927679" indent="0">
              <a:buNone/>
              <a:defRPr sz="1100" b="1"/>
            </a:lvl7pPr>
            <a:lvl8pPr marL="2248962" indent="0">
              <a:buNone/>
              <a:defRPr sz="1100" b="1"/>
            </a:lvl8pPr>
            <a:lvl9pPr marL="2570233"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7"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279" indent="0">
              <a:buNone/>
              <a:defRPr sz="1400" b="1"/>
            </a:lvl2pPr>
            <a:lvl3pPr marL="642558" indent="0">
              <a:buNone/>
              <a:defRPr sz="1300" b="1"/>
            </a:lvl3pPr>
            <a:lvl4pPr marL="963838" indent="0">
              <a:buNone/>
              <a:defRPr sz="1100" b="1"/>
            </a:lvl4pPr>
            <a:lvl5pPr marL="1285116" indent="0">
              <a:buNone/>
              <a:defRPr sz="1100" b="1"/>
            </a:lvl5pPr>
            <a:lvl6pPr marL="1606399" indent="0">
              <a:buNone/>
              <a:defRPr sz="1100" b="1"/>
            </a:lvl6pPr>
            <a:lvl7pPr marL="1927679" indent="0">
              <a:buNone/>
              <a:defRPr sz="1100" b="1"/>
            </a:lvl7pPr>
            <a:lvl8pPr marL="2248962" indent="0">
              <a:buNone/>
              <a:defRPr sz="1100" b="1"/>
            </a:lvl8pPr>
            <a:lvl9pPr marL="2570233"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4959E9AB-5B14-2848-B4A1-7CE2D9400850}" type="slidenum">
              <a:rPr lang="en-US"/>
              <a:pPr/>
              <a:t>‹#›</a:t>
            </a:fld>
            <a:endParaRPr lang="en-US"/>
          </a:p>
        </p:txBody>
      </p:sp>
    </p:spTree>
    <p:extLst>
      <p:ext uri="{BB962C8B-B14F-4D97-AF65-F5344CB8AC3E}">
        <p14:creationId xmlns:p14="http://schemas.microsoft.com/office/powerpoint/2010/main" val="23997021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D346532D-2BFD-9A49-8943-585569EE06AE}" type="slidenum">
              <a:rPr lang="en-US"/>
              <a:pPr/>
              <a:t>‹#›</a:t>
            </a:fld>
            <a:endParaRPr lang="en-US"/>
          </a:p>
        </p:txBody>
      </p:sp>
    </p:spTree>
    <p:extLst>
      <p:ext uri="{BB962C8B-B14F-4D97-AF65-F5344CB8AC3E}">
        <p14:creationId xmlns:p14="http://schemas.microsoft.com/office/powerpoint/2010/main" val="35055597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79C02F83-CD8E-1947-A698-149E49ABF198}" type="slidenum">
              <a:rPr lang="en-US"/>
              <a:pPr/>
              <a:t>‹#›</a:t>
            </a:fld>
            <a:endParaRPr lang="en-US"/>
          </a:p>
        </p:txBody>
      </p:sp>
    </p:spTree>
    <p:extLst>
      <p:ext uri="{BB962C8B-B14F-4D97-AF65-F5344CB8AC3E}">
        <p14:creationId xmlns:p14="http://schemas.microsoft.com/office/powerpoint/2010/main" val="35806883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7"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7" y="1434565"/>
            <a:ext cx="3007439" cy="4691082"/>
          </a:xfrm>
        </p:spPr>
        <p:txBody>
          <a:bodyPr/>
          <a:lstStyle>
            <a:lvl1pPr marL="0" indent="0">
              <a:buNone/>
              <a:defRPr sz="1000"/>
            </a:lvl1pPr>
            <a:lvl2pPr marL="321279" indent="0">
              <a:buNone/>
              <a:defRPr sz="800"/>
            </a:lvl2pPr>
            <a:lvl3pPr marL="642558" indent="0">
              <a:buNone/>
              <a:defRPr sz="700"/>
            </a:lvl3pPr>
            <a:lvl4pPr marL="963838" indent="0">
              <a:buNone/>
              <a:defRPr sz="600"/>
            </a:lvl4pPr>
            <a:lvl5pPr marL="1285116" indent="0">
              <a:buNone/>
              <a:defRPr sz="600"/>
            </a:lvl5pPr>
            <a:lvl6pPr marL="1606399" indent="0">
              <a:buNone/>
              <a:defRPr sz="600"/>
            </a:lvl6pPr>
            <a:lvl7pPr marL="1927679" indent="0">
              <a:buNone/>
              <a:defRPr sz="600"/>
            </a:lvl7pPr>
            <a:lvl8pPr marL="2248962" indent="0">
              <a:buNone/>
              <a:defRPr sz="600"/>
            </a:lvl8pPr>
            <a:lvl9pPr marL="257023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4361EE3-B040-C74A-8E1E-D5EB99B0B424}" type="slidenum">
              <a:rPr lang="en-US"/>
              <a:pPr/>
              <a:t>‹#›</a:t>
            </a:fld>
            <a:endParaRPr lang="en-US"/>
          </a:p>
        </p:txBody>
      </p:sp>
    </p:spTree>
    <p:extLst>
      <p:ext uri="{BB962C8B-B14F-4D97-AF65-F5344CB8AC3E}">
        <p14:creationId xmlns:p14="http://schemas.microsoft.com/office/powerpoint/2010/main" val="23697274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2"/>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4"/>
            <a:ext cx="5486846" cy="4115023"/>
          </a:xfrm>
        </p:spPr>
        <p:txBody>
          <a:bodyPr/>
          <a:lstStyle>
            <a:lvl1pPr marL="0" indent="0">
              <a:buNone/>
              <a:defRPr sz="2300"/>
            </a:lvl1pPr>
            <a:lvl2pPr marL="321279" indent="0">
              <a:buNone/>
              <a:defRPr sz="2000"/>
            </a:lvl2pPr>
            <a:lvl3pPr marL="642558" indent="0">
              <a:buNone/>
              <a:defRPr sz="1700"/>
            </a:lvl3pPr>
            <a:lvl4pPr marL="963838" indent="0">
              <a:buNone/>
              <a:defRPr sz="1400"/>
            </a:lvl4pPr>
            <a:lvl5pPr marL="1285116" indent="0">
              <a:buNone/>
              <a:defRPr sz="1400"/>
            </a:lvl5pPr>
            <a:lvl6pPr marL="1606399" indent="0">
              <a:buNone/>
              <a:defRPr sz="1400"/>
            </a:lvl6pPr>
            <a:lvl7pPr marL="1927679" indent="0">
              <a:buNone/>
              <a:defRPr sz="1400"/>
            </a:lvl7pPr>
            <a:lvl8pPr marL="2248962" indent="0">
              <a:buNone/>
              <a:defRPr sz="1400"/>
            </a:lvl8pPr>
            <a:lvl9pPr marL="2570233" indent="0">
              <a:buNone/>
              <a:defRPr sz="1400"/>
            </a:lvl9pPr>
          </a:lstStyle>
          <a:p>
            <a:endParaRPr lang="en-US"/>
          </a:p>
        </p:txBody>
      </p:sp>
      <p:sp>
        <p:nvSpPr>
          <p:cNvPr id="4" name="Text Placeholder 3"/>
          <p:cNvSpPr>
            <a:spLocks noGrp="1"/>
          </p:cNvSpPr>
          <p:nvPr>
            <p:ph type="body" sz="half" idx="2"/>
          </p:nvPr>
        </p:nvSpPr>
        <p:spPr>
          <a:xfrm>
            <a:off x="1791738" y="5367630"/>
            <a:ext cx="5486846" cy="804919"/>
          </a:xfrm>
        </p:spPr>
        <p:txBody>
          <a:bodyPr/>
          <a:lstStyle>
            <a:lvl1pPr marL="0" indent="0">
              <a:buNone/>
              <a:defRPr sz="1000"/>
            </a:lvl1pPr>
            <a:lvl2pPr marL="321279" indent="0">
              <a:buNone/>
              <a:defRPr sz="800"/>
            </a:lvl2pPr>
            <a:lvl3pPr marL="642558" indent="0">
              <a:buNone/>
              <a:defRPr sz="700"/>
            </a:lvl3pPr>
            <a:lvl4pPr marL="963838" indent="0">
              <a:buNone/>
              <a:defRPr sz="600"/>
            </a:lvl4pPr>
            <a:lvl5pPr marL="1285116" indent="0">
              <a:buNone/>
              <a:defRPr sz="600"/>
            </a:lvl5pPr>
            <a:lvl6pPr marL="1606399" indent="0">
              <a:buNone/>
              <a:defRPr sz="600"/>
            </a:lvl6pPr>
            <a:lvl7pPr marL="1927679" indent="0">
              <a:buNone/>
              <a:defRPr sz="600"/>
            </a:lvl7pPr>
            <a:lvl8pPr marL="2248962" indent="0">
              <a:buNone/>
              <a:defRPr sz="600"/>
            </a:lvl8pPr>
            <a:lvl9pPr marL="257023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1E4BC26-0E8A-2546-9116-FDC0641AAA31}" type="slidenum">
              <a:rPr lang="en-US"/>
              <a:pPr/>
              <a:t>‹#›</a:t>
            </a:fld>
            <a:endParaRPr lang="en-US"/>
          </a:p>
        </p:txBody>
      </p:sp>
    </p:spTree>
    <p:extLst>
      <p:ext uri="{BB962C8B-B14F-4D97-AF65-F5344CB8AC3E}">
        <p14:creationId xmlns:p14="http://schemas.microsoft.com/office/powerpoint/2010/main" val="14828316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62992C8-BBFF-834A-B7A5-25F74DB9FF34}" type="slidenum">
              <a:rPr lang="en-US"/>
              <a:pPr/>
              <a:t>‹#›</a:t>
            </a:fld>
            <a:endParaRPr lang="en-US"/>
          </a:p>
        </p:txBody>
      </p:sp>
    </p:spTree>
    <p:extLst>
      <p:ext uri="{BB962C8B-B14F-4D97-AF65-F5344CB8AC3E}">
        <p14:creationId xmlns:p14="http://schemas.microsoft.com/office/powerpoint/2010/main" val="786965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22/02/2024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38A5E3D-FF7F-7B43-9C47-B06954022CF2}" type="slidenum">
              <a:rPr lang="en-US"/>
              <a:pPr/>
              <a:t>‹#›</a:t>
            </a:fld>
            <a:endParaRPr lang="en-US"/>
          </a:p>
        </p:txBody>
      </p:sp>
    </p:spTree>
    <p:extLst>
      <p:ext uri="{BB962C8B-B14F-4D97-AF65-F5344CB8AC3E}">
        <p14:creationId xmlns:p14="http://schemas.microsoft.com/office/powerpoint/2010/main" val="7111545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32156937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38599314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32587955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21039908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33699396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37125799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11876936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5153846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3032940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theme" Target="../theme/theme1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theme" Target="../theme/theme15.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1.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slideLayout" Target="../slideLayouts/slideLayout257.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3.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theme" Target="../theme/theme24.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theme" Target="../theme/theme25.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theme" Target="../theme/theme26.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slideLayout" Target="../slideLayouts/slideLayout304.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12.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27.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3.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theme" Target="../theme/theme28.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22/02/2024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9" tIns="45690" rIns="91379" bIns="4569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9" tIns="45690" rIns="91379"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9" tIns="45690" rIns="91379" bIns="4569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9" tIns="45690" rIns="91379" bIns="4569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9" tIns="45690" rIns="91379" bIns="4569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291614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81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7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62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9" indent="-342679" algn="l" rtl="0" eaLnBrk="0" fontAlgn="base" hangingPunct="0">
        <a:spcBef>
          <a:spcPct val="20000"/>
        </a:spcBef>
        <a:spcAft>
          <a:spcPct val="0"/>
        </a:spcAft>
        <a:buChar char="•"/>
        <a:defRPr sz="3200">
          <a:solidFill>
            <a:schemeClr val="tx1"/>
          </a:solidFill>
          <a:latin typeface="+mn-lt"/>
          <a:ea typeface="+mn-ea"/>
          <a:cs typeface="+mn-cs"/>
        </a:defRPr>
      </a:lvl1pPr>
      <a:lvl2pPr marL="742470" indent="-285568" algn="l" rtl="0" eaLnBrk="0" fontAlgn="base" hangingPunct="0">
        <a:spcBef>
          <a:spcPct val="20000"/>
        </a:spcBef>
        <a:spcAft>
          <a:spcPct val="0"/>
        </a:spcAft>
        <a:buChar char="–"/>
        <a:defRPr sz="2800">
          <a:solidFill>
            <a:schemeClr val="tx1"/>
          </a:solidFill>
          <a:latin typeface="+mn-lt"/>
          <a:ea typeface="+mn-ea"/>
          <a:cs typeface="+mn-cs"/>
        </a:defRPr>
      </a:lvl2pPr>
      <a:lvl3pPr marL="1142261" indent="-228454" algn="l" rtl="0" eaLnBrk="0" fontAlgn="base" hangingPunct="0">
        <a:spcBef>
          <a:spcPct val="20000"/>
        </a:spcBef>
        <a:spcAft>
          <a:spcPct val="0"/>
        </a:spcAft>
        <a:buChar char="•"/>
        <a:defRPr sz="2400">
          <a:solidFill>
            <a:schemeClr val="tx1"/>
          </a:solidFill>
          <a:latin typeface="+mn-lt"/>
          <a:ea typeface="+mn-ea"/>
          <a:cs typeface="+mn-cs"/>
        </a:defRPr>
      </a:lvl3pPr>
      <a:lvl4pPr marL="1599171" indent="-228454" algn="l" rtl="0" eaLnBrk="0" fontAlgn="base" hangingPunct="0">
        <a:spcBef>
          <a:spcPct val="20000"/>
        </a:spcBef>
        <a:spcAft>
          <a:spcPct val="0"/>
        </a:spcAft>
        <a:buChar char="–"/>
        <a:defRPr sz="2000">
          <a:solidFill>
            <a:schemeClr val="tx1"/>
          </a:solidFill>
          <a:latin typeface="+mn-lt"/>
          <a:ea typeface="+mn-ea"/>
          <a:cs typeface="+mn-cs"/>
        </a:defRPr>
      </a:lvl4pPr>
      <a:lvl5pPr marL="2056074" indent="-228454" algn="l" rtl="0" eaLnBrk="0" fontAlgn="base" hangingPunct="0">
        <a:spcBef>
          <a:spcPct val="20000"/>
        </a:spcBef>
        <a:spcAft>
          <a:spcPct val="0"/>
        </a:spcAft>
        <a:buChar char="»"/>
        <a:defRPr sz="2000">
          <a:solidFill>
            <a:schemeClr val="tx1"/>
          </a:solidFill>
          <a:latin typeface="+mn-lt"/>
          <a:ea typeface="+mn-ea"/>
          <a:cs typeface="+mn-cs"/>
        </a:defRPr>
      </a:lvl5pPr>
      <a:lvl6pPr marL="2512978" indent="-228454" algn="l" rtl="0" fontAlgn="base">
        <a:spcBef>
          <a:spcPct val="20000"/>
        </a:spcBef>
        <a:spcAft>
          <a:spcPct val="0"/>
        </a:spcAft>
        <a:buChar char="»"/>
        <a:defRPr sz="2000">
          <a:solidFill>
            <a:schemeClr val="tx1"/>
          </a:solidFill>
          <a:latin typeface="+mn-lt"/>
          <a:ea typeface="+mn-ea"/>
          <a:cs typeface="+mn-cs"/>
        </a:defRPr>
      </a:lvl6pPr>
      <a:lvl7pPr marL="2969888" indent="-228454" algn="l" rtl="0" fontAlgn="base">
        <a:spcBef>
          <a:spcPct val="20000"/>
        </a:spcBef>
        <a:spcAft>
          <a:spcPct val="0"/>
        </a:spcAft>
        <a:buChar char="»"/>
        <a:defRPr sz="2000">
          <a:solidFill>
            <a:schemeClr val="tx1"/>
          </a:solidFill>
          <a:latin typeface="+mn-lt"/>
          <a:ea typeface="+mn-ea"/>
          <a:cs typeface="+mn-cs"/>
        </a:defRPr>
      </a:lvl7pPr>
      <a:lvl8pPr marL="3426790" indent="-228454" algn="l" rtl="0" fontAlgn="base">
        <a:spcBef>
          <a:spcPct val="20000"/>
        </a:spcBef>
        <a:spcAft>
          <a:spcPct val="0"/>
        </a:spcAft>
        <a:buChar char="»"/>
        <a:defRPr sz="2000">
          <a:solidFill>
            <a:schemeClr val="tx1"/>
          </a:solidFill>
          <a:latin typeface="+mn-lt"/>
          <a:ea typeface="+mn-ea"/>
          <a:cs typeface="+mn-cs"/>
        </a:defRPr>
      </a:lvl8pPr>
      <a:lvl9pPr marL="3883698" indent="-228454"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07" rtl="0" eaLnBrk="1" latinLnBrk="0" hangingPunct="1">
        <a:defRPr sz="1800" kern="1200">
          <a:solidFill>
            <a:schemeClr val="tx1"/>
          </a:solidFill>
          <a:latin typeface="+mn-lt"/>
          <a:ea typeface="+mn-ea"/>
          <a:cs typeface="+mn-cs"/>
        </a:defRPr>
      </a:lvl1pPr>
      <a:lvl2pPr marL="456907" algn="l" defTabSz="456907" rtl="0" eaLnBrk="1" latinLnBrk="0" hangingPunct="1">
        <a:defRPr sz="1800" kern="1200">
          <a:solidFill>
            <a:schemeClr val="tx1"/>
          </a:solidFill>
          <a:latin typeface="+mn-lt"/>
          <a:ea typeface="+mn-ea"/>
          <a:cs typeface="+mn-cs"/>
        </a:defRPr>
      </a:lvl2pPr>
      <a:lvl3pPr marL="913815" algn="l" defTabSz="456907" rtl="0" eaLnBrk="1" latinLnBrk="0" hangingPunct="1">
        <a:defRPr sz="1800" kern="1200">
          <a:solidFill>
            <a:schemeClr val="tx1"/>
          </a:solidFill>
          <a:latin typeface="+mn-lt"/>
          <a:ea typeface="+mn-ea"/>
          <a:cs typeface="+mn-cs"/>
        </a:defRPr>
      </a:lvl3pPr>
      <a:lvl4pPr marL="1370716" algn="l" defTabSz="456907" rtl="0" eaLnBrk="1" latinLnBrk="0" hangingPunct="1">
        <a:defRPr sz="1800" kern="1200">
          <a:solidFill>
            <a:schemeClr val="tx1"/>
          </a:solidFill>
          <a:latin typeface="+mn-lt"/>
          <a:ea typeface="+mn-ea"/>
          <a:cs typeface="+mn-cs"/>
        </a:defRPr>
      </a:lvl4pPr>
      <a:lvl5pPr marL="1827627" algn="l" defTabSz="456907" rtl="0" eaLnBrk="1" latinLnBrk="0" hangingPunct="1">
        <a:defRPr sz="1800" kern="1200">
          <a:solidFill>
            <a:schemeClr val="tx1"/>
          </a:solidFill>
          <a:latin typeface="+mn-lt"/>
          <a:ea typeface="+mn-ea"/>
          <a:cs typeface="+mn-cs"/>
        </a:defRPr>
      </a:lvl5pPr>
      <a:lvl6pPr marL="2284525" algn="l" defTabSz="456907" rtl="0" eaLnBrk="1" latinLnBrk="0" hangingPunct="1">
        <a:defRPr sz="1800" kern="1200">
          <a:solidFill>
            <a:schemeClr val="tx1"/>
          </a:solidFill>
          <a:latin typeface="+mn-lt"/>
          <a:ea typeface="+mn-ea"/>
          <a:cs typeface="+mn-cs"/>
        </a:defRPr>
      </a:lvl6pPr>
      <a:lvl7pPr marL="2741432" algn="l" defTabSz="456907" rtl="0" eaLnBrk="1" latinLnBrk="0" hangingPunct="1">
        <a:defRPr sz="1800" kern="1200">
          <a:solidFill>
            <a:schemeClr val="tx1"/>
          </a:solidFill>
          <a:latin typeface="+mn-lt"/>
          <a:ea typeface="+mn-ea"/>
          <a:cs typeface="+mn-cs"/>
        </a:defRPr>
      </a:lvl7pPr>
      <a:lvl8pPr marL="3198336" algn="l" defTabSz="456907" rtl="0" eaLnBrk="1" latinLnBrk="0" hangingPunct="1">
        <a:defRPr sz="1800" kern="1200">
          <a:solidFill>
            <a:schemeClr val="tx1"/>
          </a:solidFill>
          <a:latin typeface="+mn-lt"/>
          <a:ea typeface="+mn-ea"/>
          <a:cs typeface="+mn-cs"/>
        </a:defRPr>
      </a:lvl8pPr>
      <a:lvl9pPr marL="3655240" algn="l" defTabSz="45690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8" tIns="32875" rIns="63228" bIns="32875"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8" tIns="32875" rIns="63228" bIns="32875"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a:solidFill>
                  <a:srgbClr val="000000"/>
                </a:solidFill>
              </a:defRPr>
            </a:lvl1pPr>
          </a:lstStyle>
          <a:p>
            <a:pPr defTabSz="32118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a:solidFill>
                  <a:srgbClr val="000000"/>
                </a:solidFill>
              </a:defRPr>
            </a:lvl1pPr>
          </a:lstStyle>
          <a:p>
            <a:pPr defTabSz="32118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a:solidFill>
                  <a:srgbClr val="000000"/>
                </a:solidFill>
              </a:defRPr>
            </a:lvl1pPr>
          </a:lstStyle>
          <a:p>
            <a:pPr defTabSz="321183" eaLnBrk="0" hangingPunct="0">
              <a:buSzPct val="100000"/>
            </a:pPr>
            <a:fld id="{12737187-998D-C145-BAF2-CB6526813A35}" type="slidenum">
              <a:rPr lang="en-US" sz="1800" smtClean="0">
                <a:latin typeface="Arial" charset="0"/>
                <a:cs typeface="DejaVu Sans" charset="0"/>
              </a:rPr>
              <a:pPr defTabSz="32118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817619264"/>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32118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922" indent="-200739"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958"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144"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335"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514"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693"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885"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0073"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87" indent="-240887" algn="l" defTabSz="32118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922" indent="-200739" algn="l" defTabSz="32118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958" indent="-160592" algn="l" defTabSz="32118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144"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335"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514"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693"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885"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0073"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83" rtl="0" eaLnBrk="1" latinLnBrk="0" hangingPunct="1">
        <a:defRPr sz="1300" kern="1200">
          <a:solidFill>
            <a:schemeClr val="tx1"/>
          </a:solidFill>
          <a:latin typeface="+mn-lt"/>
          <a:ea typeface="+mn-ea"/>
          <a:cs typeface="+mn-cs"/>
        </a:defRPr>
      </a:lvl1pPr>
      <a:lvl2pPr marL="321183" algn="l" defTabSz="321183" rtl="0" eaLnBrk="1" latinLnBrk="0" hangingPunct="1">
        <a:defRPr sz="1300" kern="1200">
          <a:solidFill>
            <a:schemeClr val="tx1"/>
          </a:solidFill>
          <a:latin typeface="+mn-lt"/>
          <a:ea typeface="+mn-ea"/>
          <a:cs typeface="+mn-cs"/>
        </a:defRPr>
      </a:lvl2pPr>
      <a:lvl3pPr marL="642366" algn="l" defTabSz="321183" rtl="0" eaLnBrk="1" latinLnBrk="0" hangingPunct="1">
        <a:defRPr sz="1300" kern="1200">
          <a:solidFill>
            <a:schemeClr val="tx1"/>
          </a:solidFill>
          <a:latin typeface="+mn-lt"/>
          <a:ea typeface="+mn-ea"/>
          <a:cs typeface="+mn-cs"/>
        </a:defRPr>
      </a:lvl3pPr>
      <a:lvl4pPr marL="963550" algn="l" defTabSz="321183" rtl="0" eaLnBrk="1" latinLnBrk="0" hangingPunct="1">
        <a:defRPr sz="1300" kern="1200">
          <a:solidFill>
            <a:schemeClr val="tx1"/>
          </a:solidFill>
          <a:latin typeface="+mn-lt"/>
          <a:ea typeface="+mn-ea"/>
          <a:cs typeface="+mn-cs"/>
        </a:defRPr>
      </a:lvl4pPr>
      <a:lvl5pPr marL="1284732" algn="l" defTabSz="321183" rtl="0" eaLnBrk="1" latinLnBrk="0" hangingPunct="1">
        <a:defRPr sz="1300" kern="1200">
          <a:solidFill>
            <a:schemeClr val="tx1"/>
          </a:solidFill>
          <a:latin typeface="+mn-lt"/>
          <a:ea typeface="+mn-ea"/>
          <a:cs typeface="+mn-cs"/>
        </a:defRPr>
      </a:lvl5pPr>
      <a:lvl6pPr marL="1605921" algn="l" defTabSz="321183" rtl="0" eaLnBrk="1" latinLnBrk="0" hangingPunct="1">
        <a:defRPr sz="1300" kern="1200">
          <a:solidFill>
            <a:schemeClr val="tx1"/>
          </a:solidFill>
          <a:latin typeface="+mn-lt"/>
          <a:ea typeface="+mn-ea"/>
          <a:cs typeface="+mn-cs"/>
        </a:defRPr>
      </a:lvl6pPr>
      <a:lvl7pPr marL="1927104" algn="l" defTabSz="321183" rtl="0" eaLnBrk="1" latinLnBrk="0" hangingPunct="1">
        <a:defRPr sz="1300" kern="1200">
          <a:solidFill>
            <a:schemeClr val="tx1"/>
          </a:solidFill>
          <a:latin typeface="+mn-lt"/>
          <a:ea typeface="+mn-ea"/>
          <a:cs typeface="+mn-cs"/>
        </a:defRPr>
      </a:lvl7pPr>
      <a:lvl8pPr marL="2248294" algn="l" defTabSz="321183" rtl="0" eaLnBrk="1" latinLnBrk="0" hangingPunct="1">
        <a:defRPr sz="1300" kern="1200">
          <a:solidFill>
            <a:schemeClr val="tx1"/>
          </a:solidFill>
          <a:latin typeface="+mn-lt"/>
          <a:ea typeface="+mn-ea"/>
          <a:cs typeface="+mn-cs"/>
        </a:defRPr>
      </a:lvl8pPr>
      <a:lvl9pPr marL="2569465" algn="l" defTabSz="321183" rtl="0" eaLnBrk="1" latinLnBrk="0" hangingPunct="1">
        <a:defRPr sz="13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fld id="{2EE7642A-7B80-D448-BF65-EEDFC4BA5E40}" type="slidenum">
              <a:rPr lang="en-US" sz="1800" smtClean="0">
                <a:latin typeface="Arial" charset="0"/>
                <a:cs typeface="DejaVu Sans" charset="0"/>
              </a:rPr>
              <a:pPr defTabSz="32131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159644175"/>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ctr" defTabSz="32131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52226" name="Text Box 1026"/>
          <p:cNvSpPr txBox="1">
            <a:spLocks noChangeArrowheads="1"/>
          </p:cNvSpPr>
          <p:nvPr/>
        </p:nvSpPr>
        <p:spPr bwMode="auto">
          <a:xfrm>
            <a:off x="443315" y="6537642"/>
            <a:ext cx="988208" cy="243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a:solidFill>
                  <a:srgbClr val="FFFFFF"/>
                </a:solidFill>
              </a:rPr>
              <a:t>© </a:t>
            </a:r>
            <a:r>
              <a:rPr lang="en-US" sz="1000" b="1">
                <a:solidFill>
                  <a:srgbClr val="FFFFFF"/>
                </a:solidFill>
              </a:rPr>
              <a:t>2004</a:t>
            </a:r>
            <a:r>
              <a:rPr lang="en-US" sz="900" b="1">
                <a:solidFill>
                  <a:srgbClr val="FFFFFF"/>
                </a:solidFill>
              </a:rPr>
              <a:t> TBBMI</a:t>
            </a:r>
          </a:p>
        </p:txBody>
      </p:sp>
      <p:sp>
        <p:nvSpPr>
          <p:cNvPr id="54275" name="Rectangle 1027"/>
          <p:cNvSpPr>
            <a:spLocks noChangeArrowheads="1"/>
          </p:cNvSpPr>
          <p:nvPr/>
        </p:nvSpPr>
        <p:spPr bwMode="auto">
          <a:xfrm>
            <a:off x="7551309" y="6526136"/>
            <a:ext cx="745396" cy="246217"/>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8.0.05B.</a:t>
            </a:r>
          </a:p>
        </p:txBody>
      </p:sp>
    </p:spTree>
    <p:extLst>
      <p:ext uri="{BB962C8B-B14F-4D97-AF65-F5344CB8AC3E}">
        <p14:creationId xmlns:p14="http://schemas.microsoft.com/office/powerpoint/2010/main" val="3727813106"/>
      </p:ext>
    </p:extLst>
  </p:cSld>
  <p:clrMap bg1="dk2" tx1="lt1" bg2="dk1" tx2="lt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ransition>
    <p:cu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2069318"/>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827436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1189130906"/>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174" indent="-28545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806" indent="-22836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8537" indent="-22836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5258" indent="-22836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2870747857"/>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52226" name="Text Box 1026"/>
          <p:cNvSpPr txBox="1">
            <a:spLocks noChangeArrowheads="1"/>
          </p:cNvSpPr>
          <p:nvPr/>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a:solidFill>
                  <a:srgbClr val="FFFFFF"/>
                </a:solidFill>
              </a:rPr>
              <a:t>© </a:t>
            </a:r>
            <a:r>
              <a:rPr lang="en-US" sz="1000" b="1">
                <a:solidFill>
                  <a:srgbClr val="FFFFFF"/>
                </a:solidFill>
              </a:rPr>
              <a:t>2004</a:t>
            </a:r>
            <a:r>
              <a:rPr lang="en-US" sz="900" b="1">
                <a:solidFill>
                  <a:srgbClr val="FFFFFF"/>
                </a:solidFill>
              </a:rPr>
              <a:t> TBBMI</a:t>
            </a:r>
          </a:p>
        </p:txBody>
      </p:sp>
      <p:sp>
        <p:nvSpPr>
          <p:cNvPr id="54275" name="Rectangle 1027"/>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8.0.05B.</a:t>
            </a:r>
          </a:p>
        </p:txBody>
      </p:sp>
    </p:spTree>
    <p:extLst>
      <p:ext uri="{BB962C8B-B14F-4D97-AF65-F5344CB8AC3E}">
        <p14:creationId xmlns:p14="http://schemas.microsoft.com/office/powerpoint/2010/main" val="3003916039"/>
      </p:ext>
    </p:extLst>
  </p:cSld>
  <p:clrMap bg1="dk2" tx1="lt1" bg2="dk1" tx2="lt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ransition>
    <p:cu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18D94F5A-BBA2-0548-A8CE-8022E4E9B81A}"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35488873"/>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8"/>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6"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fld id="{12737187-998D-C145-BAF2-CB6526813A35}" type="slidenum">
              <a:rPr lang="en-US" sz="1800" smtClean="0">
                <a:latin typeface="Arial" charset="0"/>
                <a:cs typeface="DejaVu Sans" charset="0"/>
              </a:rPr>
              <a:pPr defTabSz="321119"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1891861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321119"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18" indent="-200699"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9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921"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04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16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278"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407"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53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39" indent="-240839" algn="l" defTabSz="321119"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18" indent="-200699" algn="l" defTabSz="321119"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99" indent="-160560" algn="l" defTabSz="321119"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921"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049"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16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278"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407"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53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19" rtl="0" eaLnBrk="1" latinLnBrk="0" hangingPunct="1">
        <a:defRPr sz="1300" kern="1200">
          <a:solidFill>
            <a:schemeClr val="tx1"/>
          </a:solidFill>
          <a:latin typeface="+mn-lt"/>
          <a:ea typeface="+mn-ea"/>
          <a:cs typeface="+mn-cs"/>
        </a:defRPr>
      </a:lvl1pPr>
      <a:lvl2pPr marL="321119" algn="l" defTabSz="321119" rtl="0" eaLnBrk="1" latinLnBrk="0" hangingPunct="1">
        <a:defRPr sz="1300" kern="1200">
          <a:solidFill>
            <a:schemeClr val="tx1"/>
          </a:solidFill>
          <a:latin typeface="+mn-lt"/>
          <a:ea typeface="+mn-ea"/>
          <a:cs typeface="+mn-cs"/>
        </a:defRPr>
      </a:lvl2pPr>
      <a:lvl3pPr marL="642238" algn="l" defTabSz="321119" rtl="0" eaLnBrk="1" latinLnBrk="0" hangingPunct="1">
        <a:defRPr sz="1300" kern="1200">
          <a:solidFill>
            <a:schemeClr val="tx1"/>
          </a:solidFill>
          <a:latin typeface="+mn-lt"/>
          <a:ea typeface="+mn-ea"/>
          <a:cs typeface="+mn-cs"/>
        </a:defRPr>
      </a:lvl3pPr>
      <a:lvl4pPr marL="963359" algn="l" defTabSz="321119" rtl="0" eaLnBrk="1" latinLnBrk="0" hangingPunct="1">
        <a:defRPr sz="1300" kern="1200">
          <a:solidFill>
            <a:schemeClr val="tx1"/>
          </a:solidFill>
          <a:latin typeface="+mn-lt"/>
          <a:ea typeface="+mn-ea"/>
          <a:cs typeface="+mn-cs"/>
        </a:defRPr>
      </a:lvl4pPr>
      <a:lvl5pPr marL="1284476" algn="l" defTabSz="321119" rtl="0" eaLnBrk="1" latinLnBrk="0" hangingPunct="1">
        <a:defRPr sz="1300" kern="1200">
          <a:solidFill>
            <a:schemeClr val="tx1"/>
          </a:solidFill>
          <a:latin typeface="+mn-lt"/>
          <a:ea typeface="+mn-ea"/>
          <a:cs typeface="+mn-cs"/>
        </a:defRPr>
      </a:lvl5pPr>
      <a:lvl6pPr marL="1605603" algn="l" defTabSz="321119" rtl="0" eaLnBrk="1" latinLnBrk="0" hangingPunct="1">
        <a:defRPr sz="1300" kern="1200">
          <a:solidFill>
            <a:schemeClr val="tx1"/>
          </a:solidFill>
          <a:latin typeface="+mn-lt"/>
          <a:ea typeface="+mn-ea"/>
          <a:cs typeface="+mn-cs"/>
        </a:defRPr>
      </a:lvl6pPr>
      <a:lvl7pPr marL="1926722" algn="l" defTabSz="321119" rtl="0" eaLnBrk="1" latinLnBrk="0" hangingPunct="1">
        <a:defRPr sz="1300" kern="1200">
          <a:solidFill>
            <a:schemeClr val="tx1"/>
          </a:solidFill>
          <a:latin typeface="+mn-lt"/>
          <a:ea typeface="+mn-ea"/>
          <a:cs typeface="+mn-cs"/>
        </a:defRPr>
      </a:lvl7pPr>
      <a:lvl8pPr marL="2247848" algn="l" defTabSz="321119" rtl="0" eaLnBrk="1" latinLnBrk="0" hangingPunct="1">
        <a:defRPr sz="1300" kern="1200">
          <a:solidFill>
            <a:schemeClr val="tx1"/>
          </a:solidFill>
          <a:latin typeface="+mn-lt"/>
          <a:ea typeface="+mn-ea"/>
          <a:cs typeface="+mn-cs"/>
        </a:defRPr>
      </a:lvl8pPr>
      <a:lvl9pPr marL="2568953" algn="l" defTabSz="321119" rtl="0" eaLnBrk="1" latinLnBrk="0" hangingPunct="1">
        <a:defRPr sz="13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618982909"/>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55F991D0-A1B2-9F42-90B3-8624B8ADF385}"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217301622"/>
      </p:ext>
    </p:extLst>
  </p:cSld>
  <p:clrMap bg1="dk2" tx1="lt1" bg2="dk1"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7906" name="Rectangle 2">
            <a:extLst>
              <a:ext uri="{FF2B5EF4-FFF2-40B4-BE49-F238E27FC236}">
                <a16:creationId xmlns:a16="http://schemas.microsoft.com/office/drawing/2014/main" id="{E150E5FC-F7DE-47E5-B968-FA0DE4C15D42}"/>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7907" name="Rectangle 3">
            <a:extLst>
              <a:ext uri="{FF2B5EF4-FFF2-40B4-BE49-F238E27FC236}">
                <a16:creationId xmlns:a16="http://schemas.microsoft.com/office/drawing/2014/main" id="{CFADF351-E74A-47FF-B55A-4FFCDD476248}"/>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07908" name="Rectangle 4">
            <a:extLst>
              <a:ext uri="{FF2B5EF4-FFF2-40B4-BE49-F238E27FC236}">
                <a16:creationId xmlns:a16="http://schemas.microsoft.com/office/drawing/2014/main" id="{E96F2F25-F185-478B-857A-21E56BDA1534}"/>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endParaRPr lang="en-US" altLang="en-US"/>
          </a:p>
        </p:txBody>
      </p:sp>
      <p:sp>
        <p:nvSpPr>
          <p:cNvPr id="507909" name="Rectangle 5">
            <a:extLst>
              <a:ext uri="{FF2B5EF4-FFF2-40B4-BE49-F238E27FC236}">
                <a16:creationId xmlns:a16="http://schemas.microsoft.com/office/drawing/2014/main" id="{75F70550-04E7-4C1E-AD88-A43DAC1D3BF9}"/>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507910" name="Rectangle 6">
            <a:extLst>
              <a:ext uri="{FF2B5EF4-FFF2-40B4-BE49-F238E27FC236}">
                <a16:creationId xmlns:a16="http://schemas.microsoft.com/office/drawing/2014/main" id="{54AD4ED4-D120-4E7A-9776-9ED70CFDA0BA}"/>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04B45F4-ADD7-4B10-AB95-D1592DA62574}" type="slidenum">
              <a:rPr lang="en-US" altLang="en-US"/>
              <a:pPr/>
              <a:t>‹#›</a:t>
            </a:fld>
            <a:endParaRPr lang="en-US" altLang="en-US"/>
          </a:p>
        </p:txBody>
      </p:sp>
    </p:spTree>
    <p:extLst>
      <p:ext uri="{BB962C8B-B14F-4D97-AF65-F5344CB8AC3E}">
        <p14:creationId xmlns:p14="http://schemas.microsoft.com/office/powerpoint/2010/main" val="1912012320"/>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20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901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Arial" charset="0"/>
              </a:defRPr>
            </a:lvl1pPr>
          </a:lstStyle>
          <a:p>
            <a:pPr>
              <a:defRPr/>
            </a:pPr>
            <a:fld id="{88FE4CB7-90F8-7140-8B86-3C62BFCD97D1}" type="slidenum">
              <a:rPr lang="en-US"/>
              <a:pPr>
                <a:defRPr/>
              </a:pPr>
              <a:t>‹#›</a:t>
            </a:fld>
            <a:endParaRPr lang="en-US"/>
          </a:p>
        </p:txBody>
      </p:sp>
    </p:spTree>
    <p:extLst>
      <p:ext uri="{BB962C8B-B14F-4D97-AF65-F5344CB8AC3E}">
        <p14:creationId xmlns:p14="http://schemas.microsoft.com/office/powerpoint/2010/main" val="977338976"/>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3651845858"/>
      </p:ext>
    </p:extLst>
  </p:cSld>
  <p:clrMap bg1="dk2" tx1="lt1" bg2="dk1" tx2="lt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5526217"/>
      </p:ext>
    </p:extLst>
  </p:cSld>
  <p:clrMap bg1="dk2" tx1="lt1" bg2="dk1" tx2="lt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pPr/>
              <a:t>‹#›</a:t>
            </a:fld>
            <a:endParaRPr lang="en-US"/>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429978"/>
      </p:ext>
    </p:extLst>
  </p:cSld>
  <p:clrMap bg1="dk2" tx1="lt1" bg2="dk1" tx2="lt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469" y="193105"/>
            <a:ext cx="5786438" cy="8036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21469" y="1125141"/>
            <a:ext cx="5786438" cy="31823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21469" y="4469309"/>
            <a:ext cx="1500188" cy="256729"/>
          </a:xfrm>
          <a:prstGeom prst="rect">
            <a:avLst/>
          </a:prstGeom>
        </p:spPr>
        <p:txBody>
          <a:bodyPr vert="horz" lIns="91440" tIns="45720" rIns="91440" bIns="45720" rtlCol="0" anchor="ctr"/>
          <a:lstStyle>
            <a:lvl1pPr algn="l">
              <a:defRPr sz="844">
                <a:solidFill>
                  <a:schemeClr val="tx1">
                    <a:tint val="75000"/>
                  </a:schemeClr>
                </a:solidFill>
              </a:defRPr>
            </a:lvl1pPr>
          </a:lstStyle>
          <a:p>
            <a:fld id="{1D8BD707-D9CF-40AE-B4C6-C98DA3205C09}" type="datetimeFigureOut">
              <a:rPr lang="en-US" smtClean="0"/>
              <a:pPr/>
              <a:t>2/22/24</a:t>
            </a:fld>
            <a:endParaRPr lang="en-US"/>
          </a:p>
        </p:txBody>
      </p:sp>
      <p:sp>
        <p:nvSpPr>
          <p:cNvPr id="5" name="Footer Placeholder 4"/>
          <p:cNvSpPr>
            <a:spLocks noGrp="1"/>
          </p:cNvSpPr>
          <p:nvPr>
            <p:ph type="ftr" sz="quarter" idx="3"/>
          </p:nvPr>
        </p:nvSpPr>
        <p:spPr>
          <a:xfrm>
            <a:off x="2196703" y="4469309"/>
            <a:ext cx="2035969" cy="256729"/>
          </a:xfrm>
          <a:prstGeom prst="rect">
            <a:avLst/>
          </a:prstGeom>
        </p:spPr>
        <p:txBody>
          <a:bodyPr vert="horz" lIns="91440" tIns="45720" rIns="91440" bIns="45720" rtlCol="0" anchor="ctr"/>
          <a:lstStyle>
            <a:lvl1pPr algn="ctr">
              <a:defRPr sz="84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607719" y="4469309"/>
            <a:ext cx="1500188" cy="256729"/>
          </a:xfrm>
          <a:prstGeom prst="rect">
            <a:avLst/>
          </a:prstGeom>
        </p:spPr>
        <p:txBody>
          <a:bodyPr vert="horz" lIns="91440" tIns="45720" rIns="91440" bIns="45720" rtlCol="0" anchor="ctr"/>
          <a:lstStyle>
            <a:lvl1pPr algn="r">
              <a:defRPr sz="844">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22379343"/>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xStyles>
    <p:titleStyle>
      <a:lvl1pPr algn="ctr" defTabSz="642915" rtl="0" eaLnBrk="1" latinLnBrk="0" hangingPunct="1">
        <a:spcBef>
          <a:spcPct val="0"/>
        </a:spcBef>
        <a:buNone/>
        <a:defRPr sz="3094" kern="1200">
          <a:solidFill>
            <a:schemeClr val="tx1"/>
          </a:solidFill>
          <a:latin typeface="+mj-lt"/>
          <a:ea typeface="+mj-ea"/>
          <a:cs typeface="+mj-cs"/>
        </a:defRPr>
      </a:lvl1pPr>
    </p:titleStyle>
    <p:bodyStyle>
      <a:lvl1pPr marL="241093" indent="-241093" algn="l" defTabSz="642915" rtl="0" eaLnBrk="1" latinLnBrk="0" hangingPunct="1">
        <a:spcBef>
          <a:spcPct val="20000"/>
        </a:spcBef>
        <a:buFont typeface="Arial" pitchFamily="34" charset="0"/>
        <a:buChar char="•"/>
        <a:defRPr sz="2250" kern="1200">
          <a:solidFill>
            <a:schemeClr val="tx1"/>
          </a:solidFill>
          <a:latin typeface="+mn-lt"/>
          <a:ea typeface="+mn-ea"/>
          <a:cs typeface="+mn-cs"/>
        </a:defRPr>
      </a:lvl1pPr>
      <a:lvl2pPr marL="522368" indent="-200911" algn="l" defTabSz="642915" rtl="0" eaLnBrk="1" latinLnBrk="0" hangingPunct="1">
        <a:spcBef>
          <a:spcPct val="20000"/>
        </a:spcBef>
        <a:buFont typeface="Arial" pitchFamily="34" charset="0"/>
        <a:buChar char="–"/>
        <a:defRPr sz="1969" kern="1200">
          <a:solidFill>
            <a:schemeClr val="tx1"/>
          </a:solidFill>
          <a:latin typeface="+mn-lt"/>
          <a:ea typeface="+mn-ea"/>
          <a:cs typeface="+mn-cs"/>
        </a:defRPr>
      </a:lvl2pPr>
      <a:lvl3pPr marL="803643" indent="-160729" algn="l" defTabSz="642915" rtl="0" eaLnBrk="1" latinLnBrk="0" hangingPunct="1">
        <a:spcBef>
          <a:spcPct val="20000"/>
        </a:spcBef>
        <a:buFont typeface="Arial" pitchFamily="34" charset="0"/>
        <a:buChar char="•"/>
        <a:defRPr sz="1687" kern="1200">
          <a:solidFill>
            <a:schemeClr val="tx1"/>
          </a:solidFill>
          <a:latin typeface="+mn-lt"/>
          <a:ea typeface="+mn-ea"/>
          <a:cs typeface="+mn-cs"/>
        </a:defRPr>
      </a:lvl3pPr>
      <a:lvl4pPr marL="1125101"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4pPr>
      <a:lvl5pPr marL="1446558"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5pPr>
      <a:lvl6pPr marL="1768015"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6pPr>
      <a:lvl7pPr marL="2089473"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7pPr>
      <a:lvl8pPr marL="2410930"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8pPr>
      <a:lvl9pPr marL="2732387"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11"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050" tIns="32784" rIns="63050" bIns="32784"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11" y="1125336"/>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050" tIns="32784" rIns="63050" bIns="32784"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37"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050" tIns="32784" rIns="63050" bIns="32784" numCol="1" anchor="t" anchorCtr="0" compatLnSpc="1">
            <a:prstTxWarp prst="textNoShape">
              <a:avLst/>
            </a:prstTxWarp>
          </a:bodyPr>
          <a:lstStyle>
            <a:lvl1pPr>
              <a:buClrTx/>
              <a:buFontTx/>
              <a:buNone/>
              <a:tabLst>
                <a:tab pos="0" algn="l"/>
                <a:tab pos="640596" algn="l"/>
                <a:tab pos="1281194" algn="l"/>
                <a:tab pos="1921792" algn="l"/>
                <a:tab pos="2562388" algn="l"/>
                <a:tab pos="3202989" algn="l"/>
                <a:tab pos="3843585" algn="l"/>
                <a:tab pos="4484188" algn="l"/>
                <a:tab pos="5124785" algn="l"/>
                <a:tab pos="5765384" algn="l"/>
                <a:tab pos="6405977" algn="l"/>
                <a:tab pos="7046578" algn="l"/>
              </a:tabLst>
              <a:defRPr>
                <a:solidFill>
                  <a:srgbClr val="000000"/>
                </a:solidFill>
              </a:defRPr>
            </a:lvl1pPr>
          </a:lstStyle>
          <a:p>
            <a:pPr defTabSz="320302"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7011"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050" tIns="32784" rIns="63050" bIns="32784" numCol="1" anchor="t" anchorCtr="0" compatLnSpc="1">
            <a:prstTxWarp prst="textNoShape">
              <a:avLst/>
            </a:prstTxWarp>
          </a:bodyPr>
          <a:lstStyle>
            <a:lvl1pPr>
              <a:buClrTx/>
              <a:buFontTx/>
              <a:buNone/>
              <a:tabLst>
                <a:tab pos="0" algn="l"/>
                <a:tab pos="640596" algn="l"/>
                <a:tab pos="1281194" algn="l"/>
                <a:tab pos="1921792" algn="l"/>
                <a:tab pos="2562388" algn="l"/>
                <a:tab pos="3202989" algn="l"/>
                <a:tab pos="3843585" algn="l"/>
                <a:tab pos="4484188" algn="l"/>
                <a:tab pos="5124785" algn="l"/>
                <a:tab pos="5765384" algn="l"/>
                <a:tab pos="6405977" algn="l"/>
                <a:tab pos="7046578" algn="l"/>
              </a:tabLst>
              <a:defRPr>
                <a:solidFill>
                  <a:srgbClr val="000000"/>
                </a:solidFill>
              </a:defRPr>
            </a:lvl1pPr>
          </a:lstStyle>
          <a:p>
            <a:pPr defTabSz="320302"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3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050" tIns="32784" rIns="63050" bIns="32784" numCol="1" anchor="t" anchorCtr="0" compatLnSpc="1">
            <a:prstTxWarp prst="textNoShape">
              <a:avLst/>
            </a:prstTxWarp>
          </a:bodyPr>
          <a:lstStyle>
            <a:lvl1pPr>
              <a:buClrTx/>
              <a:buFontTx/>
              <a:buNone/>
              <a:tabLst>
                <a:tab pos="0" algn="l"/>
                <a:tab pos="640596" algn="l"/>
                <a:tab pos="1281194" algn="l"/>
                <a:tab pos="1921792" algn="l"/>
                <a:tab pos="2562388" algn="l"/>
                <a:tab pos="3202989" algn="l"/>
                <a:tab pos="3843585" algn="l"/>
                <a:tab pos="4484188" algn="l"/>
                <a:tab pos="5124785" algn="l"/>
                <a:tab pos="5765384" algn="l"/>
                <a:tab pos="6405977" algn="l"/>
                <a:tab pos="7046578" algn="l"/>
              </a:tabLst>
              <a:defRPr>
                <a:solidFill>
                  <a:srgbClr val="000000"/>
                </a:solidFill>
              </a:defRPr>
            </a:lvl1pPr>
          </a:lstStyle>
          <a:p>
            <a:pPr defTabSz="320302" eaLnBrk="0" hangingPunct="0">
              <a:buSzPct val="100000"/>
            </a:pPr>
            <a:fld id="{2EE7642A-7B80-D448-BF65-EEDFC4BA5E40}" type="slidenum">
              <a:rPr lang="en-US" sz="1800" smtClean="0">
                <a:latin typeface="Arial" charset="0"/>
                <a:cs typeface="DejaVu Sans" charset="0"/>
              </a:rPr>
              <a:pPr defTabSz="320302"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849295914"/>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xStyles>
    <p:titleStyle>
      <a:lvl1pPr algn="ctr" defTabSz="320302"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0483" indent="-200189"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0745"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1046"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1347"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1647"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1937"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2246"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2545"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226" indent="-240226" algn="l" defTabSz="320302"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0483" indent="-200189" algn="l" defTabSz="320302"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0745" indent="-160153" algn="l" defTabSz="320302"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1046"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1347"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1647"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1937"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2246"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2545"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0302" rtl="0" eaLnBrk="1" latinLnBrk="0" hangingPunct="1">
        <a:defRPr sz="1300" kern="1200">
          <a:solidFill>
            <a:schemeClr val="tx1"/>
          </a:solidFill>
          <a:latin typeface="+mn-lt"/>
          <a:ea typeface="+mn-ea"/>
          <a:cs typeface="+mn-cs"/>
        </a:defRPr>
      </a:lvl1pPr>
      <a:lvl2pPr marL="320302" algn="l" defTabSz="320302" rtl="0" eaLnBrk="1" latinLnBrk="0" hangingPunct="1">
        <a:defRPr sz="1300" kern="1200">
          <a:solidFill>
            <a:schemeClr val="tx1"/>
          </a:solidFill>
          <a:latin typeface="+mn-lt"/>
          <a:ea typeface="+mn-ea"/>
          <a:cs typeface="+mn-cs"/>
        </a:defRPr>
      </a:lvl2pPr>
      <a:lvl3pPr marL="640596" algn="l" defTabSz="320302" rtl="0" eaLnBrk="1" latinLnBrk="0" hangingPunct="1">
        <a:defRPr sz="1300" kern="1200">
          <a:solidFill>
            <a:schemeClr val="tx1"/>
          </a:solidFill>
          <a:latin typeface="+mn-lt"/>
          <a:ea typeface="+mn-ea"/>
          <a:cs typeface="+mn-cs"/>
        </a:defRPr>
      </a:lvl3pPr>
      <a:lvl4pPr marL="960893" algn="l" defTabSz="320302" rtl="0" eaLnBrk="1" latinLnBrk="0" hangingPunct="1">
        <a:defRPr sz="1300" kern="1200">
          <a:solidFill>
            <a:schemeClr val="tx1"/>
          </a:solidFill>
          <a:latin typeface="+mn-lt"/>
          <a:ea typeface="+mn-ea"/>
          <a:cs typeface="+mn-cs"/>
        </a:defRPr>
      </a:lvl4pPr>
      <a:lvl5pPr marL="1281194" algn="l" defTabSz="320302" rtl="0" eaLnBrk="1" latinLnBrk="0" hangingPunct="1">
        <a:defRPr sz="1300" kern="1200">
          <a:solidFill>
            <a:schemeClr val="tx1"/>
          </a:solidFill>
          <a:latin typeface="+mn-lt"/>
          <a:ea typeface="+mn-ea"/>
          <a:cs typeface="+mn-cs"/>
        </a:defRPr>
      </a:lvl5pPr>
      <a:lvl6pPr marL="1601494" algn="l" defTabSz="320302" rtl="0" eaLnBrk="1" latinLnBrk="0" hangingPunct="1">
        <a:defRPr sz="1300" kern="1200">
          <a:solidFill>
            <a:schemeClr val="tx1"/>
          </a:solidFill>
          <a:latin typeface="+mn-lt"/>
          <a:ea typeface="+mn-ea"/>
          <a:cs typeface="+mn-cs"/>
        </a:defRPr>
      </a:lvl6pPr>
      <a:lvl7pPr marL="1921792" algn="l" defTabSz="320302" rtl="0" eaLnBrk="1" latinLnBrk="0" hangingPunct="1">
        <a:defRPr sz="1300" kern="1200">
          <a:solidFill>
            <a:schemeClr val="tx1"/>
          </a:solidFill>
          <a:latin typeface="+mn-lt"/>
          <a:ea typeface="+mn-ea"/>
          <a:cs typeface="+mn-cs"/>
        </a:defRPr>
      </a:lvl7pPr>
      <a:lvl8pPr marL="2242096" algn="l" defTabSz="320302" rtl="0" eaLnBrk="1" latinLnBrk="0" hangingPunct="1">
        <a:defRPr sz="1300" kern="1200">
          <a:solidFill>
            <a:schemeClr val="tx1"/>
          </a:solidFill>
          <a:latin typeface="+mn-lt"/>
          <a:ea typeface="+mn-ea"/>
          <a:cs typeface="+mn-cs"/>
        </a:defRPr>
      </a:lvl8pPr>
      <a:lvl9pPr marL="2562388" algn="l" defTabSz="320302"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956386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5716156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lvl1pPr algn="r">
              <a:defRPr sz="1400"/>
            </a:lvl1pPr>
          </a:lstStyle>
          <a:p>
            <a:pPr>
              <a:defRPr/>
            </a:pPr>
            <a:fld id="{D294187F-00A1-6040-B8D4-6AA4296BE230}"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7824162"/>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433"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8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28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73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322" indent="-342322"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694" indent="-285274"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1066" indent="-228217"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510" indent="-228217"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932" indent="-228217"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0363"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800"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3220"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9661"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27" tIns="45664" rIns="91327" bIns="4566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27" tIns="45664" rIns="91327" bIns="4566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951523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65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3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96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63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92" indent="-342492" algn="l" rtl="0" eaLnBrk="0" fontAlgn="base" hangingPunct="0">
        <a:spcBef>
          <a:spcPct val="20000"/>
        </a:spcBef>
        <a:spcAft>
          <a:spcPct val="0"/>
        </a:spcAft>
        <a:buChar char="•"/>
        <a:defRPr sz="3200">
          <a:solidFill>
            <a:schemeClr val="tx1"/>
          </a:solidFill>
          <a:latin typeface="+mn-lt"/>
          <a:ea typeface="+mn-ea"/>
          <a:cs typeface="+mn-cs"/>
        </a:defRPr>
      </a:lvl1pPr>
      <a:lvl2pPr marL="742063" indent="-285414" algn="l" rtl="0" eaLnBrk="0" fontAlgn="base" hangingPunct="0">
        <a:spcBef>
          <a:spcPct val="20000"/>
        </a:spcBef>
        <a:spcAft>
          <a:spcPct val="0"/>
        </a:spcAft>
        <a:buChar char="–"/>
        <a:defRPr sz="2800">
          <a:solidFill>
            <a:schemeClr val="tx1"/>
          </a:solidFill>
          <a:latin typeface="+mn-lt"/>
          <a:ea typeface="+mn-ea"/>
          <a:cs typeface="+mn-cs"/>
        </a:defRPr>
      </a:lvl2pPr>
      <a:lvl3pPr marL="1141635" indent="-228330" algn="l" rtl="0" eaLnBrk="0" fontAlgn="base" hangingPunct="0">
        <a:spcBef>
          <a:spcPct val="20000"/>
        </a:spcBef>
        <a:spcAft>
          <a:spcPct val="0"/>
        </a:spcAft>
        <a:buChar char="•"/>
        <a:defRPr sz="2400">
          <a:solidFill>
            <a:schemeClr val="tx1"/>
          </a:solidFill>
          <a:latin typeface="+mn-lt"/>
          <a:ea typeface="+mn-ea"/>
          <a:cs typeface="+mn-cs"/>
        </a:defRPr>
      </a:lvl3pPr>
      <a:lvl4pPr marL="1598300" indent="-228330" algn="l" rtl="0" eaLnBrk="0" fontAlgn="base" hangingPunct="0">
        <a:spcBef>
          <a:spcPct val="20000"/>
        </a:spcBef>
        <a:spcAft>
          <a:spcPct val="0"/>
        </a:spcAft>
        <a:buChar char="–"/>
        <a:defRPr sz="2000">
          <a:solidFill>
            <a:schemeClr val="tx1"/>
          </a:solidFill>
          <a:latin typeface="+mn-lt"/>
          <a:ea typeface="+mn-ea"/>
          <a:cs typeface="+mn-cs"/>
        </a:defRPr>
      </a:lvl4pPr>
      <a:lvl5pPr marL="2054952" indent="-228330" algn="l" rtl="0" eaLnBrk="0" fontAlgn="base" hangingPunct="0">
        <a:spcBef>
          <a:spcPct val="20000"/>
        </a:spcBef>
        <a:spcAft>
          <a:spcPct val="0"/>
        </a:spcAft>
        <a:buChar char="»"/>
        <a:defRPr sz="2000">
          <a:solidFill>
            <a:schemeClr val="tx1"/>
          </a:solidFill>
          <a:latin typeface="+mn-lt"/>
          <a:ea typeface="+mn-ea"/>
          <a:cs typeface="+mn-cs"/>
        </a:defRPr>
      </a:lvl5pPr>
      <a:lvl6pPr marL="2511608" indent="-228330" algn="l" rtl="0" fontAlgn="base">
        <a:spcBef>
          <a:spcPct val="20000"/>
        </a:spcBef>
        <a:spcAft>
          <a:spcPct val="0"/>
        </a:spcAft>
        <a:buChar char="»"/>
        <a:defRPr sz="2000">
          <a:solidFill>
            <a:schemeClr val="tx1"/>
          </a:solidFill>
          <a:latin typeface="+mn-lt"/>
          <a:ea typeface="+mn-ea"/>
          <a:cs typeface="+mn-cs"/>
        </a:defRPr>
      </a:lvl6pPr>
      <a:lvl7pPr marL="2968270" indent="-228330" algn="l" rtl="0" fontAlgn="base">
        <a:spcBef>
          <a:spcPct val="20000"/>
        </a:spcBef>
        <a:spcAft>
          <a:spcPct val="0"/>
        </a:spcAft>
        <a:buChar char="»"/>
        <a:defRPr sz="2000">
          <a:solidFill>
            <a:schemeClr val="tx1"/>
          </a:solidFill>
          <a:latin typeface="+mn-lt"/>
          <a:ea typeface="+mn-ea"/>
          <a:cs typeface="+mn-cs"/>
        </a:defRPr>
      </a:lvl7pPr>
      <a:lvl8pPr marL="3424920" indent="-228330" algn="l" rtl="0" fontAlgn="base">
        <a:spcBef>
          <a:spcPct val="20000"/>
        </a:spcBef>
        <a:spcAft>
          <a:spcPct val="0"/>
        </a:spcAft>
        <a:buChar char="»"/>
        <a:defRPr sz="2000">
          <a:solidFill>
            <a:schemeClr val="tx1"/>
          </a:solidFill>
          <a:latin typeface="+mn-lt"/>
          <a:ea typeface="+mn-ea"/>
          <a:cs typeface="+mn-cs"/>
        </a:defRPr>
      </a:lvl8pPr>
      <a:lvl9pPr marL="3881582" indent="-22833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658" rtl="0" eaLnBrk="1" latinLnBrk="0" hangingPunct="1">
        <a:defRPr sz="1800" kern="1200">
          <a:solidFill>
            <a:schemeClr val="tx1"/>
          </a:solidFill>
          <a:latin typeface="+mn-lt"/>
          <a:ea typeface="+mn-ea"/>
          <a:cs typeface="+mn-cs"/>
        </a:defRPr>
      </a:lvl1pPr>
      <a:lvl2pPr marL="456658" algn="l" defTabSz="456658" rtl="0" eaLnBrk="1" latinLnBrk="0" hangingPunct="1">
        <a:defRPr sz="1800" kern="1200">
          <a:solidFill>
            <a:schemeClr val="tx1"/>
          </a:solidFill>
          <a:latin typeface="+mn-lt"/>
          <a:ea typeface="+mn-ea"/>
          <a:cs typeface="+mn-cs"/>
        </a:defRPr>
      </a:lvl2pPr>
      <a:lvl3pPr marL="913320" algn="l" defTabSz="456658" rtl="0" eaLnBrk="1" latinLnBrk="0" hangingPunct="1">
        <a:defRPr sz="1800" kern="1200">
          <a:solidFill>
            <a:schemeClr val="tx1"/>
          </a:solidFill>
          <a:latin typeface="+mn-lt"/>
          <a:ea typeface="+mn-ea"/>
          <a:cs typeface="+mn-cs"/>
        </a:defRPr>
      </a:lvl3pPr>
      <a:lvl4pPr marL="1369968" algn="l" defTabSz="456658" rtl="0" eaLnBrk="1" latinLnBrk="0" hangingPunct="1">
        <a:defRPr sz="1800" kern="1200">
          <a:solidFill>
            <a:schemeClr val="tx1"/>
          </a:solidFill>
          <a:latin typeface="+mn-lt"/>
          <a:ea typeface="+mn-ea"/>
          <a:cs typeface="+mn-cs"/>
        </a:defRPr>
      </a:lvl4pPr>
      <a:lvl5pPr marL="1826637" algn="l" defTabSz="456658" rtl="0" eaLnBrk="1" latinLnBrk="0" hangingPunct="1">
        <a:defRPr sz="1800" kern="1200">
          <a:solidFill>
            <a:schemeClr val="tx1"/>
          </a:solidFill>
          <a:latin typeface="+mn-lt"/>
          <a:ea typeface="+mn-ea"/>
          <a:cs typeface="+mn-cs"/>
        </a:defRPr>
      </a:lvl5pPr>
      <a:lvl6pPr marL="2283280" algn="l" defTabSz="456658" rtl="0" eaLnBrk="1" latinLnBrk="0" hangingPunct="1">
        <a:defRPr sz="1800" kern="1200">
          <a:solidFill>
            <a:schemeClr val="tx1"/>
          </a:solidFill>
          <a:latin typeface="+mn-lt"/>
          <a:ea typeface="+mn-ea"/>
          <a:cs typeface="+mn-cs"/>
        </a:defRPr>
      </a:lvl6pPr>
      <a:lvl7pPr marL="2739936" algn="l" defTabSz="456658" rtl="0" eaLnBrk="1" latinLnBrk="0" hangingPunct="1">
        <a:defRPr sz="1800" kern="1200">
          <a:solidFill>
            <a:schemeClr val="tx1"/>
          </a:solidFill>
          <a:latin typeface="+mn-lt"/>
          <a:ea typeface="+mn-ea"/>
          <a:cs typeface="+mn-cs"/>
        </a:defRPr>
      </a:lvl7pPr>
      <a:lvl8pPr marL="3196590" algn="l" defTabSz="456658" rtl="0" eaLnBrk="1" latinLnBrk="0" hangingPunct="1">
        <a:defRPr sz="1800" kern="1200">
          <a:solidFill>
            <a:schemeClr val="tx1"/>
          </a:solidFill>
          <a:latin typeface="+mn-lt"/>
          <a:ea typeface="+mn-ea"/>
          <a:cs typeface="+mn-cs"/>
        </a:defRPr>
      </a:lvl8pPr>
      <a:lvl9pPr marL="3653247" algn="l" defTabSz="45665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7"/>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cs typeface="DejaVu Sans" charset="0"/>
            </a:endParaRPr>
          </a:p>
        </p:txBody>
      </p:sp>
      <p:sp>
        <p:nvSpPr>
          <p:cNvPr id="1028" name="Rectangle 4"/>
          <p:cNvSpPr>
            <a:spLocks noGrp="1" noChangeArrowheads="1"/>
          </p:cNvSpPr>
          <p:nvPr>
            <p:ph type="ftr"/>
          </p:nvPr>
        </p:nvSpPr>
        <p:spPr bwMode="auto">
          <a:xfrm>
            <a:off x="2196975"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fld id="{F3A1AA03-108C-694A-97E0-746B59CCE717}" type="slidenum">
              <a:rPr lang="en-US" sz="1800" smtClean="0">
                <a:cs typeface="DejaVu Sans" charset="0"/>
              </a:rPr>
              <a:pPr defTabSz="321455">
                <a:buSzPct val="100000"/>
              </a:pPr>
              <a:t>‹#›</a:t>
            </a:fld>
            <a:endParaRPr lang="en-US" sz="1800">
              <a:cs typeface="DejaVu Sans" charset="0"/>
            </a:endParaRPr>
          </a:p>
        </p:txBody>
      </p:sp>
    </p:spTree>
    <p:extLst>
      <p:ext uri="{BB962C8B-B14F-4D97-AF65-F5344CB8AC3E}">
        <p14:creationId xmlns:p14="http://schemas.microsoft.com/office/powerpoint/2010/main" val="51220007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321455"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364" indent="-200909"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63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09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54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00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45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91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36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91" indent="-241091" algn="l" defTabSz="321455"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364" indent="-200909" algn="l" defTabSz="321455"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638" indent="-160728" algn="l" defTabSz="321455"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09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54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00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458"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91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36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455" rtl="0" eaLnBrk="1" latinLnBrk="0" hangingPunct="1">
        <a:defRPr sz="1300" kern="1200">
          <a:solidFill>
            <a:schemeClr val="tx1"/>
          </a:solidFill>
          <a:latin typeface="+mn-lt"/>
          <a:ea typeface="+mn-ea"/>
          <a:cs typeface="+mn-cs"/>
        </a:defRPr>
      </a:lvl1pPr>
      <a:lvl2pPr marL="321455" algn="l" defTabSz="321455" rtl="0" eaLnBrk="1" latinLnBrk="0" hangingPunct="1">
        <a:defRPr sz="1300" kern="1200">
          <a:solidFill>
            <a:schemeClr val="tx1"/>
          </a:solidFill>
          <a:latin typeface="+mn-lt"/>
          <a:ea typeface="+mn-ea"/>
          <a:cs typeface="+mn-cs"/>
        </a:defRPr>
      </a:lvl2pPr>
      <a:lvl3pPr marL="642910" algn="l" defTabSz="321455" rtl="0" eaLnBrk="1" latinLnBrk="0" hangingPunct="1">
        <a:defRPr sz="1300" kern="1200">
          <a:solidFill>
            <a:schemeClr val="tx1"/>
          </a:solidFill>
          <a:latin typeface="+mn-lt"/>
          <a:ea typeface="+mn-ea"/>
          <a:cs typeface="+mn-cs"/>
        </a:defRPr>
      </a:lvl3pPr>
      <a:lvl4pPr marL="964365" algn="l" defTabSz="321455" rtl="0" eaLnBrk="1" latinLnBrk="0" hangingPunct="1">
        <a:defRPr sz="1300" kern="1200">
          <a:solidFill>
            <a:schemeClr val="tx1"/>
          </a:solidFill>
          <a:latin typeface="+mn-lt"/>
          <a:ea typeface="+mn-ea"/>
          <a:cs typeface="+mn-cs"/>
        </a:defRPr>
      </a:lvl4pPr>
      <a:lvl5pPr marL="1285820" algn="l" defTabSz="321455" rtl="0" eaLnBrk="1" latinLnBrk="0" hangingPunct="1">
        <a:defRPr sz="1300" kern="1200">
          <a:solidFill>
            <a:schemeClr val="tx1"/>
          </a:solidFill>
          <a:latin typeface="+mn-lt"/>
          <a:ea typeface="+mn-ea"/>
          <a:cs typeface="+mn-cs"/>
        </a:defRPr>
      </a:lvl5pPr>
      <a:lvl6pPr marL="1607276" algn="l" defTabSz="321455" rtl="0" eaLnBrk="1" latinLnBrk="0" hangingPunct="1">
        <a:defRPr sz="1300" kern="1200">
          <a:solidFill>
            <a:schemeClr val="tx1"/>
          </a:solidFill>
          <a:latin typeface="+mn-lt"/>
          <a:ea typeface="+mn-ea"/>
          <a:cs typeface="+mn-cs"/>
        </a:defRPr>
      </a:lvl6pPr>
      <a:lvl7pPr marL="1928732" algn="l" defTabSz="321455" rtl="0" eaLnBrk="1" latinLnBrk="0" hangingPunct="1">
        <a:defRPr sz="1300" kern="1200">
          <a:solidFill>
            <a:schemeClr val="tx1"/>
          </a:solidFill>
          <a:latin typeface="+mn-lt"/>
          <a:ea typeface="+mn-ea"/>
          <a:cs typeface="+mn-cs"/>
        </a:defRPr>
      </a:lvl7pPr>
      <a:lvl8pPr marL="2250187" algn="l" defTabSz="321455" rtl="0" eaLnBrk="1" latinLnBrk="0" hangingPunct="1">
        <a:defRPr sz="1300" kern="1200">
          <a:solidFill>
            <a:schemeClr val="tx1"/>
          </a:solidFill>
          <a:latin typeface="+mn-lt"/>
          <a:ea typeface="+mn-ea"/>
          <a:cs typeface="+mn-cs"/>
        </a:defRPr>
      </a:lvl8pPr>
      <a:lvl9pPr marL="2571640" algn="l" defTabSz="321455" rtl="0" eaLnBrk="1" latinLnBrk="0" hangingPunct="1">
        <a:defRPr sz="1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46" tIns="32885" rIns="63246" bIns="32885"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8"/>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46" tIns="32885" rIns="63246" bIns="32885"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46" tIns="32885" rIns="63246" bIns="32885" numCol="1" anchor="t" anchorCtr="0" compatLnSpc="1">
            <a:prstTxWarp prst="textNoShape">
              <a:avLst/>
            </a:prstTxWarp>
          </a:bodyPr>
          <a:lstStyle>
            <a:lvl1pPr>
              <a:buClrTx/>
              <a:buFontTx/>
              <a:buNone/>
              <a:tabLst>
                <a:tab pos="0" algn="l"/>
                <a:tab pos="642558" algn="l"/>
                <a:tab pos="1285116" algn="l"/>
                <a:tab pos="1927679" algn="l"/>
                <a:tab pos="2570233" algn="l"/>
                <a:tab pos="3212802" algn="l"/>
                <a:tab pos="3855354" algn="l"/>
                <a:tab pos="4497921" algn="l"/>
                <a:tab pos="5140479" algn="l"/>
                <a:tab pos="5783037" algn="l"/>
                <a:tab pos="6425596" algn="l"/>
                <a:tab pos="7068156" algn="l"/>
              </a:tabLst>
              <a:defRPr>
                <a:solidFill>
                  <a:srgbClr val="000000"/>
                </a:solidFill>
              </a:defRPr>
            </a:lvl1pPr>
          </a:lstStyle>
          <a:p>
            <a:pPr defTabSz="321279">
              <a:buSzPct val="100000"/>
            </a:pPr>
            <a:endParaRPr lang="en-US" sz="1800">
              <a:cs typeface="DejaVu Sans" charset="0"/>
            </a:endParaRPr>
          </a:p>
        </p:txBody>
      </p:sp>
      <p:sp>
        <p:nvSpPr>
          <p:cNvPr id="1028" name="Rectangle 4"/>
          <p:cNvSpPr>
            <a:spLocks noGrp="1" noChangeArrowheads="1"/>
          </p:cNvSpPr>
          <p:nvPr>
            <p:ph type="ftr"/>
          </p:nvPr>
        </p:nvSpPr>
        <p:spPr bwMode="auto">
          <a:xfrm>
            <a:off x="2196986"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46" tIns="32885" rIns="63246" bIns="32885" numCol="1" anchor="t" anchorCtr="0" compatLnSpc="1">
            <a:prstTxWarp prst="textNoShape">
              <a:avLst/>
            </a:prstTxWarp>
          </a:bodyPr>
          <a:lstStyle>
            <a:lvl1pPr>
              <a:buClrTx/>
              <a:buFontTx/>
              <a:buNone/>
              <a:tabLst>
                <a:tab pos="0" algn="l"/>
                <a:tab pos="642558" algn="l"/>
                <a:tab pos="1285116" algn="l"/>
                <a:tab pos="1927679" algn="l"/>
                <a:tab pos="2570233" algn="l"/>
                <a:tab pos="3212802" algn="l"/>
                <a:tab pos="3855354" algn="l"/>
                <a:tab pos="4497921" algn="l"/>
                <a:tab pos="5140479" algn="l"/>
                <a:tab pos="5783037" algn="l"/>
                <a:tab pos="6425596" algn="l"/>
                <a:tab pos="7068156" algn="l"/>
              </a:tabLst>
              <a:defRPr>
                <a:solidFill>
                  <a:srgbClr val="000000"/>
                </a:solidFill>
              </a:defRPr>
            </a:lvl1pPr>
          </a:lstStyle>
          <a:p>
            <a:pPr defTabSz="321279">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46" tIns="32885" rIns="63246" bIns="32885" numCol="1" anchor="t" anchorCtr="0" compatLnSpc="1">
            <a:prstTxWarp prst="textNoShape">
              <a:avLst/>
            </a:prstTxWarp>
          </a:bodyPr>
          <a:lstStyle>
            <a:lvl1pPr>
              <a:buClrTx/>
              <a:buFontTx/>
              <a:buNone/>
              <a:tabLst>
                <a:tab pos="0" algn="l"/>
                <a:tab pos="642558" algn="l"/>
                <a:tab pos="1285116" algn="l"/>
                <a:tab pos="1927679" algn="l"/>
                <a:tab pos="2570233" algn="l"/>
                <a:tab pos="3212802" algn="l"/>
                <a:tab pos="3855354" algn="l"/>
                <a:tab pos="4497921" algn="l"/>
                <a:tab pos="5140479" algn="l"/>
                <a:tab pos="5783037" algn="l"/>
                <a:tab pos="6425596" algn="l"/>
                <a:tab pos="7068156" algn="l"/>
              </a:tabLst>
              <a:defRPr>
                <a:solidFill>
                  <a:srgbClr val="000000"/>
                </a:solidFill>
              </a:defRPr>
            </a:lvl1pPr>
          </a:lstStyle>
          <a:p>
            <a:pPr defTabSz="321279">
              <a:buSzPct val="100000"/>
            </a:pPr>
            <a:fld id="{5DDFCB5D-9589-6C49-93D5-A3E21ABC5181}" type="slidenum">
              <a:rPr lang="en-US" sz="1800" smtClean="0">
                <a:cs typeface="DejaVu Sans" charset="0"/>
              </a:rPr>
              <a:pPr defTabSz="321279">
                <a:buSzPct val="100000"/>
              </a:pPr>
              <a:t>‹#›</a:t>
            </a:fld>
            <a:endParaRPr lang="en-US" sz="1800">
              <a:cs typeface="DejaVu Sans" charset="0"/>
            </a:endParaRPr>
          </a:p>
        </p:txBody>
      </p:sp>
    </p:spTree>
    <p:extLst>
      <p:ext uri="{BB962C8B-B14F-4D97-AF65-F5344CB8AC3E}">
        <p14:creationId xmlns:p14="http://schemas.microsoft.com/office/powerpoint/2010/main" val="81302002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321279"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078" indent="-200799"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198"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479"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762"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040"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316"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601"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0884"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59" indent="-240959" algn="l" defTabSz="321279"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078" indent="-200799" algn="l" defTabSz="321279"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198" indent="-160640" algn="l" defTabSz="321279"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479"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762"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040"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316"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601"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0884"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279" rtl="0" eaLnBrk="1" latinLnBrk="0" hangingPunct="1">
        <a:defRPr sz="1300" kern="1200">
          <a:solidFill>
            <a:schemeClr val="tx1"/>
          </a:solidFill>
          <a:latin typeface="+mn-lt"/>
          <a:ea typeface="+mn-ea"/>
          <a:cs typeface="+mn-cs"/>
        </a:defRPr>
      </a:lvl1pPr>
      <a:lvl2pPr marL="321279" algn="l" defTabSz="321279" rtl="0" eaLnBrk="1" latinLnBrk="0" hangingPunct="1">
        <a:defRPr sz="1300" kern="1200">
          <a:solidFill>
            <a:schemeClr val="tx1"/>
          </a:solidFill>
          <a:latin typeface="+mn-lt"/>
          <a:ea typeface="+mn-ea"/>
          <a:cs typeface="+mn-cs"/>
        </a:defRPr>
      </a:lvl2pPr>
      <a:lvl3pPr marL="642558" algn="l" defTabSz="321279" rtl="0" eaLnBrk="1" latinLnBrk="0" hangingPunct="1">
        <a:defRPr sz="1300" kern="1200">
          <a:solidFill>
            <a:schemeClr val="tx1"/>
          </a:solidFill>
          <a:latin typeface="+mn-lt"/>
          <a:ea typeface="+mn-ea"/>
          <a:cs typeface="+mn-cs"/>
        </a:defRPr>
      </a:lvl3pPr>
      <a:lvl4pPr marL="963838" algn="l" defTabSz="321279" rtl="0" eaLnBrk="1" latinLnBrk="0" hangingPunct="1">
        <a:defRPr sz="1300" kern="1200">
          <a:solidFill>
            <a:schemeClr val="tx1"/>
          </a:solidFill>
          <a:latin typeface="+mn-lt"/>
          <a:ea typeface="+mn-ea"/>
          <a:cs typeface="+mn-cs"/>
        </a:defRPr>
      </a:lvl4pPr>
      <a:lvl5pPr marL="1285116" algn="l" defTabSz="321279" rtl="0" eaLnBrk="1" latinLnBrk="0" hangingPunct="1">
        <a:defRPr sz="1300" kern="1200">
          <a:solidFill>
            <a:schemeClr val="tx1"/>
          </a:solidFill>
          <a:latin typeface="+mn-lt"/>
          <a:ea typeface="+mn-ea"/>
          <a:cs typeface="+mn-cs"/>
        </a:defRPr>
      </a:lvl5pPr>
      <a:lvl6pPr marL="1606399" algn="l" defTabSz="321279" rtl="0" eaLnBrk="1" latinLnBrk="0" hangingPunct="1">
        <a:defRPr sz="1300" kern="1200">
          <a:solidFill>
            <a:schemeClr val="tx1"/>
          </a:solidFill>
          <a:latin typeface="+mn-lt"/>
          <a:ea typeface="+mn-ea"/>
          <a:cs typeface="+mn-cs"/>
        </a:defRPr>
      </a:lvl6pPr>
      <a:lvl7pPr marL="1927679" algn="l" defTabSz="321279" rtl="0" eaLnBrk="1" latinLnBrk="0" hangingPunct="1">
        <a:defRPr sz="1300" kern="1200">
          <a:solidFill>
            <a:schemeClr val="tx1"/>
          </a:solidFill>
          <a:latin typeface="+mn-lt"/>
          <a:ea typeface="+mn-ea"/>
          <a:cs typeface="+mn-cs"/>
        </a:defRPr>
      </a:lvl7pPr>
      <a:lvl8pPr marL="2248962" algn="l" defTabSz="321279" rtl="0" eaLnBrk="1" latinLnBrk="0" hangingPunct="1">
        <a:defRPr sz="1300" kern="1200">
          <a:solidFill>
            <a:schemeClr val="tx1"/>
          </a:solidFill>
          <a:latin typeface="+mn-lt"/>
          <a:ea typeface="+mn-ea"/>
          <a:cs typeface="+mn-cs"/>
        </a:defRPr>
      </a:lvl8pPr>
      <a:lvl9pPr marL="2570233" algn="l" defTabSz="321279"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316960094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10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74.jpeg"/><Relationship Id="rId1" Type="http://schemas.openxmlformats.org/officeDocument/2006/relationships/slideLayout" Target="../slideLayouts/slideLayout103.xml"/><Relationship Id="rId4" Type="http://schemas.openxmlformats.org/officeDocument/2006/relationships/image" Target="../media/image8.jpeg"/></Relationships>
</file>

<file path=ppt/slides/_rels/slide10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2.xml"/><Relationship Id="rId1" Type="http://schemas.openxmlformats.org/officeDocument/2006/relationships/slideLayout" Target="../slideLayouts/slideLayout75.xml"/></Relationships>
</file>

<file path=ppt/slides/_rels/slide10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3.xml"/><Relationship Id="rId1" Type="http://schemas.openxmlformats.org/officeDocument/2006/relationships/slideLayout" Target="../slideLayouts/slideLayout75.xml"/></Relationships>
</file>

<file path=ppt/slides/_rels/slide10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4.xml"/><Relationship Id="rId1" Type="http://schemas.openxmlformats.org/officeDocument/2006/relationships/slideLayout" Target="../slideLayouts/slideLayout75.xml"/></Relationships>
</file>

<file path=ppt/slides/_rels/slide10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5.xml"/><Relationship Id="rId1" Type="http://schemas.openxmlformats.org/officeDocument/2006/relationships/slideLayout" Target="../slideLayouts/slideLayout75.xml"/></Relationships>
</file>

<file path=ppt/slides/_rels/slide10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6.xml"/><Relationship Id="rId1" Type="http://schemas.openxmlformats.org/officeDocument/2006/relationships/slideLayout" Target="../slideLayouts/slideLayout75.xml"/></Relationships>
</file>

<file path=ppt/slides/_rels/slide10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7.xml"/><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8.xml"/><Relationship Id="rId1" Type="http://schemas.openxmlformats.org/officeDocument/2006/relationships/slideLayout" Target="../slideLayouts/slideLayout75.xml"/></Relationships>
</file>

<file path=ppt/slides/_rels/slide11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9.xml"/><Relationship Id="rId1" Type="http://schemas.openxmlformats.org/officeDocument/2006/relationships/slideLayout" Target="../slideLayouts/slideLayout75.xml"/></Relationships>
</file>

<file path=ppt/slides/_rels/slide11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0.xml"/><Relationship Id="rId1" Type="http://schemas.openxmlformats.org/officeDocument/2006/relationships/slideLayout" Target="../slideLayouts/slideLayout75.xml"/></Relationships>
</file>

<file path=ppt/slides/_rels/slide11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1.xml"/><Relationship Id="rId1" Type="http://schemas.openxmlformats.org/officeDocument/2006/relationships/slideLayout" Target="../slideLayouts/slideLayout75.xml"/></Relationships>
</file>

<file path=ppt/slides/_rels/slide11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2.xml"/><Relationship Id="rId1" Type="http://schemas.openxmlformats.org/officeDocument/2006/relationships/slideLayout" Target="../slideLayouts/slideLayout75.xml"/></Relationships>
</file>

<file path=ppt/slides/_rels/slide11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3.xml"/><Relationship Id="rId1" Type="http://schemas.openxmlformats.org/officeDocument/2006/relationships/slideLayout" Target="../slideLayouts/slideLayout75.xml"/></Relationships>
</file>

<file path=ppt/slides/_rels/slide11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4.xml"/><Relationship Id="rId1" Type="http://schemas.openxmlformats.org/officeDocument/2006/relationships/slideLayout" Target="../slideLayouts/slideLayout75.xml"/></Relationships>
</file>

<file path=ppt/slides/_rels/slide11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5.xml"/><Relationship Id="rId1" Type="http://schemas.openxmlformats.org/officeDocument/2006/relationships/slideLayout" Target="../slideLayouts/slideLayout75.xml"/></Relationships>
</file>

<file path=ppt/slides/_rels/slide11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6.xml"/><Relationship Id="rId1" Type="http://schemas.openxmlformats.org/officeDocument/2006/relationships/slideLayout" Target="../slideLayouts/slideLayout75.xml"/></Relationships>
</file>

<file path=ppt/slides/_rels/slide11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7.xml"/><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8.xml"/><Relationship Id="rId1" Type="http://schemas.openxmlformats.org/officeDocument/2006/relationships/slideLayout" Target="../slideLayouts/slideLayout75.xml"/></Relationships>
</file>

<file path=ppt/slides/_rels/slide12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9.xml"/><Relationship Id="rId1" Type="http://schemas.openxmlformats.org/officeDocument/2006/relationships/slideLayout" Target="../slideLayouts/slideLayout75.xml"/></Relationships>
</file>

<file path=ppt/slides/_rels/slide12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0.xml"/><Relationship Id="rId1" Type="http://schemas.openxmlformats.org/officeDocument/2006/relationships/slideLayout" Target="../slideLayouts/slideLayout75.xml"/></Relationships>
</file>

<file path=ppt/slides/_rels/slide12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1.xml"/><Relationship Id="rId1" Type="http://schemas.openxmlformats.org/officeDocument/2006/relationships/slideLayout" Target="../slideLayouts/slideLayout75.xml"/></Relationships>
</file>

<file path=ppt/slides/_rels/slide12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2.xml"/><Relationship Id="rId1" Type="http://schemas.openxmlformats.org/officeDocument/2006/relationships/slideLayout" Target="../slideLayouts/slideLayout75.xml"/></Relationships>
</file>

<file path=ppt/slides/_rels/slide12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69.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5.jpeg"/><Relationship Id="rId1" Type="http://schemas.openxmlformats.org/officeDocument/2006/relationships/slideLayout" Target="../slideLayouts/slideLayout114.xml"/><Relationship Id="rId4" Type="http://schemas.openxmlformats.org/officeDocument/2006/relationships/image" Target="../media/image8.jpeg"/></Relationships>
</file>

<file path=ppt/slides/_rels/slide13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3.xml"/><Relationship Id="rId1" Type="http://schemas.openxmlformats.org/officeDocument/2006/relationships/slideLayout" Target="../slideLayouts/slideLayout131.xml"/></Relationships>
</file>

<file path=ppt/slides/_rels/slide13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4.xml"/><Relationship Id="rId1" Type="http://schemas.openxmlformats.org/officeDocument/2006/relationships/slideLayout" Target="../slideLayouts/slideLayout131.xml"/></Relationships>
</file>

<file path=ppt/slides/_rels/slide13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5.xml"/><Relationship Id="rId1" Type="http://schemas.openxmlformats.org/officeDocument/2006/relationships/slideLayout" Target="../slideLayouts/slideLayout131.xml"/></Relationships>
</file>

<file path=ppt/slides/_rels/slide13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6.xml"/><Relationship Id="rId1" Type="http://schemas.openxmlformats.org/officeDocument/2006/relationships/slideLayout" Target="../slideLayouts/slideLayout131.xml"/></Relationships>
</file>

<file path=ppt/slides/_rels/slide13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7.xml"/><Relationship Id="rId1" Type="http://schemas.openxmlformats.org/officeDocument/2006/relationships/slideLayout" Target="../slideLayouts/slideLayout131.xml"/></Relationships>
</file>

<file path=ppt/slides/_rels/slide13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8.xml"/><Relationship Id="rId1" Type="http://schemas.openxmlformats.org/officeDocument/2006/relationships/slideLayout" Target="../slideLayouts/slideLayout131.xml"/></Relationships>
</file>

<file path=ppt/slides/_rels/slide13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9.xml"/><Relationship Id="rId1" Type="http://schemas.openxmlformats.org/officeDocument/2006/relationships/slideLayout" Target="../slideLayouts/slideLayout131.xml"/></Relationships>
</file>

<file path=ppt/slides/_rels/slide13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0.xml"/><Relationship Id="rId1" Type="http://schemas.openxmlformats.org/officeDocument/2006/relationships/slideLayout" Target="../slideLayouts/slideLayout131.xml"/></Relationships>
</file>

<file path=ppt/slides/_rels/slide13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1.xml"/><Relationship Id="rId1" Type="http://schemas.openxmlformats.org/officeDocument/2006/relationships/slideLayout" Target="../slideLayouts/slideLayout13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2.xml"/><Relationship Id="rId1" Type="http://schemas.openxmlformats.org/officeDocument/2006/relationships/slideLayout" Target="../slideLayouts/slideLayout131.xml"/></Relationships>
</file>

<file path=ppt/slides/_rels/slide14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3.xml"/><Relationship Id="rId1" Type="http://schemas.openxmlformats.org/officeDocument/2006/relationships/slideLayout" Target="../slideLayouts/slideLayout131.xml"/></Relationships>
</file>

<file path=ppt/slides/_rels/slide14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4.xml"/><Relationship Id="rId1" Type="http://schemas.openxmlformats.org/officeDocument/2006/relationships/slideLayout" Target="../slideLayouts/slideLayout131.xml"/></Relationships>
</file>

<file path=ppt/slides/_rels/slide14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5.xml"/><Relationship Id="rId1" Type="http://schemas.openxmlformats.org/officeDocument/2006/relationships/slideLayout" Target="../slideLayouts/slideLayout131.xml"/></Relationships>
</file>

<file path=ppt/slides/_rels/slide14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6.xml"/><Relationship Id="rId1" Type="http://schemas.openxmlformats.org/officeDocument/2006/relationships/slideLayout" Target="../slideLayouts/slideLayout131.xml"/></Relationships>
</file>

<file path=ppt/slides/_rels/slide14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7.xml"/><Relationship Id="rId1" Type="http://schemas.openxmlformats.org/officeDocument/2006/relationships/slideLayout" Target="../slideLayouts/slideLayout131.xml"/></Relationships>
</file>

<file path=ppt/slides/_rels/slide14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8.xml"/><Relationship Id="rId1" Type="http://schemas.openxmlformats.org/officeDocument/2006/relationships/slideLayout" Target="../slideLayouts/slideLayout131.xml"/></Relationships>
</file>

<file path=ppt/slides/_rels/slide14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9.xml"/><Relationship Id="rId1" Type="http://schemas.openxmlformats.org/officeDocument/2006/relationships/slideLayout" Target="../slideLayouts/slideLayout131.xml"/></Relationships>
</file>

<file path=ppt/slides/_rels/slide14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125.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0.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41.xml"/></Relationships>
</file>

<file path=ppt/slides/_rels/slide157.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11.xml"/><Relationship Id="rId1" Type="http://schemas.openxmlformats.org/officeDocument/2006/relationships/slideLayout" Target="../slideLayouts/slideLayout148.xml"/></Relationships>
</file>

<file path=ppt/slides/_rels/slide15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2.xml"/><Relationship Id="rId1" Type="http://schemas.openxmlformats.org/officeDocument/2006/relationships/slideLayout" Target="../slideLayouts/slideLayout141.xml"/></Relationships>
</file>

<file path=ppt/slides/_rels/slide159.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13.xml"/><Relationship Id="rId1" Type="http://schemas.openxmlformats.org/officeDocument/2006/relationships/slideLayout" Target="../slideLayouts/slideLayout141.xml"/><Relationship Id="rId4" Type="http://schemas.openxmlformats.org/officeDocument/2006/relationships/image" Target="../media/image118.jp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14.xml"/><Relationship Id="rId1" Type="http://schemas.openxmlformats.org/officeDocument/2006/relationships/slideLayout" Target="../slideLayouts/slideLayout141.xml"/></Relationships>
</file>

<file path=ppt/slides/_rels/slide16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5.xml"/><Relationship Id="rId1" Type="http://schemas.openxmlformats.org/officeDocument/2006/relationships/slideLayout" Target="../slideLayouts/slideLayout141.xml"/></Relationships>
</file>

<file path=ppt/slides/_rels/slide16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6.xml"/><Relationship Id="rId1" Type="http://schemas.openxmlformats.org/officeDocument/2006/relationships/slideLayout" Target="../slideLayouts/slideLayout160.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71.xml"/></Relationships>
</file>

<file path=ppt/slides/_rels/slide16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8.xml"/><Relationship Id="rId1" Type="http://schemas.openxmlformats.org/officeDocument/2006/relationships/slideLayout" Target="../slideLayouts/slideLayout171.xml"/></Relationships>
</file>

<file path=ppt/slides/_rels/slide16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9.xml"/><Relationship Id="rId1" Type="http://schemas.openxmlformats.org/officeDocument/2006/relationships/slideLayout" Target="../slideLayouts/slideLayout184.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7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0.xml"/><Relationship Id="rId1" Type="http://schemas.openxmlformats.org/officeDocument/2006/relationships/slideLayout" Target="../slideLayouts/slideLayout184.xml"/></Relationships>
</file>

<file path=ppt/slides/_rels/slide17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1.xml"/><Relationship Id="rId1" Type="http://schemas.openxmlformats.org/officeDocument/2006/relationships/slideLayout" Target="../slideLayouts/slideLayout184.xml"/></Relationships>
</file>

<file path=ppt/slides/_rels/slide17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22.xml"/><Relationship Id="rId1" Type="http://schemas.openxmlformats.org/officeDocument/2006/relationships/slideLayout" Target="../slideLayouts/slideLayout202.xml"/><Relationship Id="rId5" Type="http://schemas.openxmlformats.org/officeDocument/2006/relationships/image" Target="../media/image127.png"/><Relationship Id="rId4" Type="http://schemas.openxmlformats.org/officeDocument/2006/relationships/image" Target="../media/image126.png"/></Relationships>
</file>

<file path=ppt/slides/_rels/slide17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3.xml"/><Relationship Id="rId1" Type="http://schemas.openxmlformats.org/officeDocument/2006/relationships/slideLayout" Target="../slideLayouts/slideLayout185.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84.xml"/></Relationships>
</file>

<file path=ppt/slides/_rels/slide17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25.xml"/><Relationship Id="rId1" Type="http://schemas.openxmlformats.org/officeDocument/2006/relationships/slideLayout" Target="../slideLayouts/slideLayout184.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84.xml"/></Relationships>
</file>

<file path=ppt/slides/_rels/slide17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7.xml"/><Relationship Id="rId1" Type="http://schemas.openxmlformats.org/officeDocument/2006/relationships/slideLayout" Target="../slideLayouts/slideLayout184.xml"/></Relationships>
</file>

<file path=ppt/slides/_rels/slide17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8.xml"/><Relationship Id="rId1" Type="http://schemas.openxmlformats.org/officeDocument/2006/relationships/slideLayout" Target="../slideLayouts/slideLayout184.xml"/></Relationships>
</file>

<file path=ppt/slides/_rels/slide17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29.xml"/><Relationship Id="rId1" Type="http://schemas.openxmlformats.org/officeDocument/2006/relationships/slideLayout" Target="../slideLayouts/slideLayout184.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8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0.xml"/><Relationship Id="rId1" Type="http://schemas.openxmlformats.org/officeDocument/2006/relationships/slideLayout" Target="../slideLayouts/slideLayout185.xml"/></Relationships>
</file>

<file path=ppt/slides/_rels/slide18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1.xml"/><Relationship Id="rId1" Type="http://schemas.openxmlformats.org/officeDocument/2006/relationships/slideLayout" Target="../slideLayouts/slideLayout184.xml"/></Relationships>
</file>

<file path=ppt/slides/_rels/slide18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2.xml"/><Relationship Id="rId1" Type="http://schemas.openxmlformats.org/officeDocument/2006/relationships/slideLayout" Target="../slideLayouts/slideLayout184.xml"/></Relationships>
</file>

<file path=ppt/slides/_rels/slide18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3.xml"/><Relationship Id="rId1" Type="http://schemas.openxmlformats.org/officeDocument/2006/relationships/slideLayout" Target="../slideLayouts/slideLayout208.xml"/></Relationships>
</file>

<file path=ppt/slides/_rels/slide18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4.xml"/><Relationship Id="rId1" Type="http://schemas.openxmlformats.org/officeDocument/2006/relationships/slideLayout" Target="../slideLayouts/slideLayout208.xml"/></Relationships>
</file>

<file path=ppt/slides/_rels/slide18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5.xml"/><Relationship Id="rId1" Type="http://schemas.openxmlformats.org/officeDocument/2006/relationships/slideLayout" Target="../slideLayouts/slideLayout208.xml"/></Relationships>
</file>

<file path=ppt/slides/_rels/slide18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6.xml"/><Relationship Id="rId1" Type="http://schemas.openxmlformats.org/officeDocument/2006/relationships/slideLayout" Target="../slideLayouts/slideLayout208.xml"/></Relationships>
</file>

<file path=ppt/slides/_rels/slide18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37.xml"/><Relationship Id="rId1" Type="http://schemas.openxmlformats.org/officeDocument/2006/relationships/slideLayout" Target="../slideLayouts/slideLayout208.xml"/></Relationships>
</file>

<file path=ppt/slides/_rels/slide18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38.xml"/><Relationship Id="rId1" Type="http://schemas.openxmlformats.org/officeDocument/2006/relationships/slideLayout" Target="../slideLayouts/slideLayout208.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9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21.xml"/><Relationship Id="rId1" Type="http://schemas.openxmlformats.org/officeDocument/2006/relationships/themeOverride" Target="../theme/themeOverride1.xml"/><Relationship Id="rId4" Type="http://schemas.openxmlformats.org/officeDocument/2006/relationships/image" Target="../media/image140.png"/></Relationships>
</file>

<file path=ppt/slides/_rels/slide19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41.xml"/><Relationship Id="rId1" Type="http://schemas.openxmlformats.org/officeDocument/2006/relationships/slideLayout" Target="../slideLayouts/slideLayout221.xml"/></Relationships>
</file>

<file path=ppt/slides/_rels/slide196.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142.xml"/><Relationship Id="rId1" Type="http://schemas.openxmlformats.org/officeDocument/2006/relationships/slideLayout" Target="../slideLayouts/slideLayout221.xml"/></Relationships>
</file>

<file path=ppt/slides/_rels/slide197.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143.xml"/><Relationship Id="rId1" Type="http://schemas.openxmlformats.org/officeDocument/2006/relationships/slideLayout" Target="../slideLayouts/slideLayout221.xml"/></Relationships>
</file>

<file path=ppt/slides/_rels/slide19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0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44.xml"/><Relationship Id="rId1" Type="http://schemas.openxmlformats.org/officeDocument/2006/relationships/slideLayout" Target="../slideLayouts/slideLayout221.xml"/></Relationships>
</file>

<file path=ppt/slides/_rels/slide20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45.xml"/><Relationship Id="rId1" Type="http://schemas.openxmlformats.org/officeDocument/2006/relationships/slideLayout" Target="../slideLayouts/slideLayout221.xml"/></Relationships>
</file>

<file path=ppt/slides/_rels/slide20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46.xml"/><Relationship Id="rId1" Type="http://schemas.openxmlformats.org/officeDocument/2006/relationships/slideLayout" Target="../slideLayouts/slideLayout221.xml"/></Relationships>
</file>

<file path=ppt/slides/_rels/slide20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7.xml"/><Relationship Id="rId1" Type="http://schemas.openxmlformats.org/officeDocument/2006/relationships/slideLayout" Target="../slideLayouts/slideLayout221.xml"/></Relationships>
</file>

<file path=ppt/slides/_rels/slide20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8.xml"/><Relationship Id="rId1" Type="http://schemas.openxmlformats.org/officeDocument/2006/relationships/slideLayout" Target="../slideLayouts/slideLayout221.xml"/></Relationships>
</file>

<file path=ppt/slides/_rels/slide20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49.xml"/><Relationship Id="rId1" Type="http://schemas.openxmlformats.org/officeDocument/2006/relationships/slideLayout" Target="../slideLayouts/slideLayout221.xml"/></Relationships>
</file>

<file path=ppt/slides/_rels/slide20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71.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71.xml"/></Relationships>
</file>

<file path=ppt/slides/_rels/slide2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2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52.xml"/><Relationship Id="rId1" Type="http://schemas.openxmlformats.org/officeDocument/2006/relationships/slideLayout" Target="../slideLayouts/slideLayout256.xml"/><Relationship Id="rId4" Type="http://schemas.openxmlformats.org/officeDocument/2006/relationships/image" Target="../media/image151.jpe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30.xml.rels><?xml version="1.0" encoding="UTF-8" standalone="yes"?>
<Relationships xmlns="http://schemas.openxmlformats.org/package/2006/relationships"><Relationship Id="rId2" Type="http://schemas.openxmlformats.org/officeDocument/2006/relationships/image" Target="../media/image152.wmf"/><Relationship Id="rId1" Type="http://schemas.openxmlformats.org/officeDocument/2006/relationships/slideLayout" Target="../slideLayouts/slideLayout256.xml"/></Relationships>
</file>

<file path=ppt/slides/_rels/slide231.xml.rels><?xml version="1.0" encoding="UTF-8" standalone="yes"?>
<Relationships xmlns="http://schemas.openxmlformats.org/package/2006/relationships"><Relationship Id="rId2" Type="http://schemas.openxmlformats.org/officeDocument/2006/relationships/image" Target="../media/image153.wmf"/><Relationship Id="rId1" Type="http://schemas.openxmlformats.org/officeDocument/2006/relationships/slideLayout" Target="../slideLayouts/slideLayout256.xml"/></Relationships>
</file>

<file path=ppt/slides/_rels/slide232.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51.xml"/></Relationships>
</file>

<file path=ppt/slides/_rels/slide233.xml.rels><?xml version="1.0" encoding="UTF-8" standalone="yes"?>
<Relationships xmlns="http://schemas.openxmlformats.org/package/2006/relationships"><Relationship Id="rId2" Type="http://schemas.openxmlformats.org/officeDocument/2006/relationships/image" Target="../media/image155.wmf"/><Relationship Id="rId1" Type="http://schemas.openxmlformats.org/officeDocument/2006/relationships/slideLayout" Target="../slideLayouts/slideLayout256.xml"/></Relationships>
</file>

<file path=ppt/slides/_rels/slide234.xml.rels><?xml version="1.0" encoding="UTF-8" standalone="yes"?>
<Relationships xmlns="http://schemas.openxmlformats.org/package/2006/relationships"><Relationship Id="rId2" Type="http://schemas.openxmlformats.org/officeDocument/2006/relationships/image" Target="../media/image156.wmf"/><Relationship Id="rId1" Type="http://schemas.openxmlformats.org/officeDocument/2006/relationships/slideLayout" Target="../slideLayouts/slideLayout256.xml"/></Relationships>
</file>

<file path=ppt/slides/_rels/slide23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46.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239.xml.rels><?xml version="1.0" encoding="UTF-8" standalone="yes"?>
<Relationships xmlns="http://schemas.openxmlformats.org/package/2006/relationships"><Relationship Id="rId2" Type="http://schemas.openxmlformats.org/officeDocument/2006/relationships/image" Target="../media/image159.wmf"/><Relationship Id="rId1" Type="http://schemas.openxmlformats.org/officeDocument/2006/relationships/slideLayout" Target="../slideLayouts/slideLayout256.xml"/></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3.xml"/></Relationships>
</file>

<file path=ppt/slides/_rels/slide240.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48.xml"/></Relationships>
</file>

<file path=ppt/slides/_rels/slide241.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48.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243.xml.rels><?xml version="1.0" encoding="UTF-8" standalone="yes"?>
<Relationships xmlns="http://schemas.openxmlformats.org/package/2006/relationships"><Relationship Id="rId2" Type="http://schemas.openxmlformats.org/officeDocument/2006/relationships/image" Target="../media/image162.wmf"/><Relationship Id="rId1" Type="http://schemas.openxmlformats.org/officeDocument/2006/relationships/slideLayout" Target="../slideLayouts/slideLayout256.xml"/></Relationships>
</file>

<file path=ppt/slides/_rels/slide24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246.xml"/><Relationship Id="rId5" Type="http://schemas.openxmlformats.org/officeDocument/2006/relationships/image" Target="../media/image166.jpeg"/><Relationship Id="rId4" Type="http://schemas.openxmlformats.org/officeDocument/2006/relationships/image" Target="../media/image165.jpeg"/></Relationships>
</file>

<file path=ppt/slides/_rels/slide245.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56.xml"/></Relationships>
</file>

<file path=ppt/slides/_rels/slide24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53.xml"/><Relationship Id="rId1" Type="http://schemas.openxmlformats.org/officeDocument/2006/relationships/slideLayout" Target="../slideLayouts/slideLayout264.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248.xml.rels><?xml version="1.0" encoding="UTF-8" standalone="yes"?>
<Relationships xmlns="http://schemas.openxmlformats.org/package/2006/relationships"><Relationship Id="rId2" Type="http://schemas.openxmlformats.org/officeDocument/2006/relationships/image" Target="../media/image169.wmf"/><Relationship Id="rId1" Type="http://schemas.openxmlformats.org/officeDocument/2006/relationships/slideLayout" Target="../slideLayouts/slideLayout256.xml"/></Relationships>
</file>

<file path=ppt/slides/_rels/slide249.xml.rels><?xml version="1.0" encoding="UTF-8" standalone="yes"?>
<Relationships xmlns="http://schemas.openxmlformats.org/package/2006/relationships"><Relationship Id="rId2" Type="http://schemas.openxmlformats.org/officeDocument/2006/relationships/image" Target="../media/image170.wmf"/><Relationship Id="rId1" Type="http://schemas.openxmlformats.org/officeDocument/2006/relationships/slideLayout" Target="../slideLayouts/slideLayout256.xml"/></Relationships>
</file>

<file path=ppt/slides/_rels/slide2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12.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50.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251.xml"/><Relationship Id="rId4" Type="http://schemas.openxmlformats.org/officeDocument/2006/relationships/image" Target="../media/image173.jpeg"/></Relationships>
</file>

<file path=ppt/slides/_rels/slide251.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56.xml"/></Relationships>
</file>

<file path=ppt/slides/_rels/slide252.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51.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25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54.xml"/><Relationship Id="rId1" Type="http://schemas.openxmlformats.org/officeDocument/2006/relationships/slideLayout" Target="../slideLayouts/slideLayout244.xml"/><Relationship Id="rId4" Type="http://schemas.openxmlformats.org/officeDocument/2006/relationships/image" Target="../media/image177.png"/></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2.jpeg"/><Relationship Id="rId1" Type="http://schemas.openxmlformats.org/officeDocument/2006/relationships/slideLayout" Target="../slideLayouts/slideLayout34.xml"/><Relationship Id="rId4" Type="http://schemas.openxmlformats.org/officeDocument/2006/relationships/image" Target="../media/image8.jpeg"/></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98.xml"/><Relationship Id="rId5" Type="http://schemas.openxmlformats.org/officeDocument/2006/relationships/image" Target="../media/image4.sv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90.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311.xml"/><Relationship Id="rId5" Type="http://schemas.openxmlformats.org/officeDocument/2006/relationships/image" Target="../media/image8.jpeg"/><Relationship Id="rId4" Type="http://schemas.openxmlformats.org/officeDocument/2006/relationships/image" Target="../media/image40.jpeg"/></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311.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311.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311.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311.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311.xml"/></Relationships>
</file>

<file path=ppt/slides/_rels/slide5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311.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311.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311.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311.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311.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311.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311.xml"/></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311.xml"/></Relationships>
</file>

<file path=ppt/slides/_rels/slide6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311.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1.xml"/><Relationship Id="rId1" Type="http://schemas.openxmlformats.org/officeDocument/2006/relationships/slideLayout" Target="../slideLayouts/slideLayout311.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2.xml"/><Relationship Id="rId1" Type="http://schemas.openxmlformats.org/officeDocument/2006/relationships/slideLayout" Target="../slideLayouts/slideLayout311.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3.xml"/><Relationship Id="rId1" Type="http://schemas.openxmlformats.org/officeDocument/2006/relationships/slideLayout" Target="../slideLayouts/slideLayout311.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311.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316.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75.xml"/></Relationships>
</file>

<file path=ppt/slides/_rels/slide7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9.jpeg"/><Relationship Id="rId1" Type="http://schemas.openxmlformats.org/officeDocument/2006/relationships/slideLayout" Target="../slideLayouts/slideLayout58.xml"/><Relationship Id="rId4" Type="http://schemas.openxmlformats.org/officeDocument/2006/relationships/image" Target="../media/image8.jpeg"/></Relationships>
</file>

<file path=ppt/slides/_rels/slide8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7.xml"/><Relationship Id="rId1" Type="http://schemas.openxmlformats.org/officeDocument/2006/relationships/slideLayout" Target="../slideLayouts/slideLayout75.xml"/></Relationships>
</file>

<file path=ppt/slides/_rels/slide8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8.xml"/><Relationship Id="rId1" Type="http://schemas.openxmlformats.org/officeDocument/2006/relationships/slideLayout" Target="../slideLayouts/slideLayout75.xml"/></Relationships>
</file>

<file path=ppt/slides/_rels/slide8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9.xml"/><Relationship Id="rId1" Type="http://schemas.openxmlformats.org/officeDocument/2006/relationships/slideLayout" Target="../slideLayouts/slideLayout75.xml"/></Relationships>
</file>

<file path=ppt/slides/_rels/slide8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0.xml"/><Relationship Id="rId1" Type="http://schemas.openxmlformats.org/officeDocument/2006/relationships/slideLayout" Target="../slideLayouts/slideLayout75.xml"/></Relationships>
</file>

<file path=ppt/slides/_rels/slide8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1.xml"/><Relationship Id="rId1" Type="http://schemas.openxmlformats.org/officeDocument/2006/relationships/slideLayout" Target="../slideLayouts/slideLayout75.xml"/></Relationships>
</file>

<file path=ppt/slides/_rels/slide8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2.xml"/><Relationship Id="rId1" Type="http://schemas.openxmlformats.org/officeDocument/2006/relationships/slideLayout" Target="../slideLayouts/slideLayout75.xml"/></Relationships>
</file>

<file path=ppt/slides/_rels/slide8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3.xml"/><Relationship Id="rId1" Type="http://schemas.openxmlformats.org/officeDocument/2006/relationships/slideLayout" Target="../slideLayouts/slideLayout75.xml"/></Relationships>
</file>

<file path=ppt/slides/_rels/slide8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4.xml"/><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5.xml"/><Relationship Id="rId1" Type="http://schemas.openxmlformats.org/officeDocument/2006/relationships/slideLayout" Target="../slideLayouts/slideLayout75.xml"/></Relationships>
</file>

<file path=ppt/slides/_rels/slide9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6.xml"/><Relationship Id="rId1" Type="http://schemas.openxmlformats.org/officeDocument/2006/relationships/slideLayout" Target="../slideLayouts/slideLayout75.xml"/></Relationships>
</file>

<file path=ppt/slides/_rels/slide9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7.xml"/><Relationship Id="rId1" Type="http://schemas.openxmlformats.org/officeDocument/2006/relationships/slideLayout" Target="../slideLayouts/slideLayout75.xml"/></Relationships>
</file>

<file path=ppt/slides/_rels/slide9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8.xml"/><Relationship Id="rId1" Type="http://schemas.openxmlformats.org/officeDocument/2006/relationships/slideLayout" Target="../slideLayouts/slideLayout75.xml"/></Relationships>
</file>

<file path=ppt/slides/_rels/slide9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9.xml"/><Relationship Id="rId1" Type="http://schemas.openxmlformats.org/officeDocument/2006/relationships/slideLayout" Target="../slideLayouts/slideLayout75.xml"/></Relationships>
</file>

<file path=ppt/slides/_rels/slide9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0.xml"/><Relationship Id="rId1" Type="http://schemas.openxmlformats.org/officeDocument/2006/relationships/slideLayout" Target="../slideLayouts/slideLayout75.xml"/></Relationships>
</file>

<file path=ppt/slides/_rels/slide9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1.xml"/><Relationship Id="rId1" Type="http://schemas.openxmlformats.org/officeDocument/2006/relationships/slideLayout" Target="../slideLayouts/slideLayout75.xml"/></Relationships>
</file>

<file path=ppt/slides/_rels/slide9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8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9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sz="5400" b="1" kern="0">
                <a:solidFill>
                  <a:srgbClr val="FFFFFF"/>
                </a:solidFill>
                <a:effectLst>
                  <a:glow rad="228600">
                    <a:srgbClr val="000000"/>
                  </a:glow>
                </a:effectLst>
                <a:latin typeface="Arial"/>
                <a:cs typeface="Arial"/>
              </a:rPr>
              <a:t>The Authentication</a:t>
            </a:r>
          </a:p>
          <a:p>
            <a:pPr defTabSz="914400"/>
            <a:r>
              <a:rPr lang="en-US" sz="5400" b="1" kern="0">
                <a:solidFill>
                  <a:srgbClr val="FFFFFF"/>
                </a:solidFill>
                <a:effectLst>
                  <a:glow rad="228600">
                    <a:srgbClr val="000000"/>
                  </a:glow>
                </a:effectLst>
                <a:latin typeface="Arial"/>
                <a:cs typeface="Arial"/>
              </a:rPr>
              <a:t>of the King</a:t>
            </a:r>
            <a:endParaRPr lang="en-US" sz="6000"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28-59</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55672" y="3472622"/>
            <a:ext cx="8032653" cy="1988685"/>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Messianic identity of Jesus is evident in the initial acceptance of His person and his authority shown in His works and teaching</a:t>
            </a:r>
            <a:endParaRPr lang="en-US" sz="3200" b="1" kern="0" dirty="0">
              <a:solidFill>
                <a:srgbClr val="FFFFFF"/>
              </a:solidFill>
              <a:effectLst>
                <a:glow rad="228600">
                  <a:srgbClr val="220011"/>
                </a:glow>
              </a:effectLst>
              <a:latin typeface="Arial"/>
              <a:ea typeface="ＭＳ Ｐゴシック" charset="0"/>
              <a:cs typeface="Arial"/>
            </a:endParaRPr>
          </a:p>
        </p:txBody>
      </p:sp>
      <p:sp>
        <p:nvSpPr>
          <p:cNvPr id="8" name="Rectangle 7"/>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1600" b="1" kern="0" dirty="0">
                <a:solidFill>
                  <a:srgbClr val="FFFFFF"/>
                </a:solidFill>
                <a:effectLst>
                  <a:outerShdw blurRad="38100" dist="38100" dir="2700000" algn="tl">
                    <a:srgbClr val="000000"/>
                  </a:outerShdw>
                </a:effectLst>
                <a:latin typeface="Arial"/>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cs typeface="Arial"/>
              </a:rPr>
              <a:t>  (Grand Rapids: Zondervan, 1981)</a:t>
            </a:r>
          </a:p>
        </p:txBody>
      </p:sp>
      <p:sp>
        <p:nvSpPr>
          <p:cNvPr id="2" name="Rectangle 1">
            <a:extLst>
              <a:ext uri="{FF2B5EF4-FFF2-40B4-BE49-F238E27FC236}">
                <a16:creationId xmlns:a16="http://schemas.microsoft.com/office/drawing/2014/main" id="{01A45068-0AAE-DBC4-AA5D-5F8CE3290D89}"/>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4093982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782227"/>
            <a:ext cx="8876128" cy="957989"/>
          </a:xfrm>
          <a:prstGeom prst="rect">
            <a:avLst/>
          </a:prstGeom>
          <a:noFill/>
        </p:spPr>
        <p:txBody>
          <a:bodyPr wrap="square" lIns="91218" tIns="45610" rIns="91218" bIns="45610">
            <a:spAutoFit/>
          </a:bodyPr>
          <a:lstStyle/>
          <a:p>
            <a:pPr marL="0" marR="0" lvl="0" indent="0" algn="l" defTabSz="912690" rtl="0" eaLnBrk="1" fontAlgn="base" latinLnBrk="0" hangingPunct="1">
              <a:lnSpc>
                <a:spcPct val="100000"/>
              </a:lnSpc>
              <a:spcBef>
                <a:spcPct val="0"/>
              </a:spcBef>
              <a:spcAft>
                <a:spcPct val="0"/>
              </a:spcAft>
              <a:buClrTx/>
              <a:buSzTx/>
              <a:buFontTx/>
              <a:buNone/>
              <a:tabLst/>
              <a:defRPr/>
            </a:pPr>
            <a:r>
              <a:rPr kumimoji="0" lang="en-US" sz="5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WEDDING AT CANA</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761811" y="340030"/>
            <a:ext cx="5284995" cy="676615"/>
          </a:xfrm>
          <a:prstGeom prst="rect">
            <a:avLst/>
          </a:prstGeom>
          <a:noFill/>
        </p:spPr>
        <p:txBody>
          <a:bodyPr wrap="square" lIns="91218" tIns="45610" rIns="91218" bIns="45610">
            <a:spAutoFit/>
          </a:bodyPr>
          <a:lstStyle/>
          <a:p>
            <a:pPr marL="0" marR="0" lvl="0" indent="0" algn="r" defTabSz="912690"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2:1-11</a:t>
            </a:r>
          </a:p>
        </p:txBody>
      </p:sp>
      <p:grpSp>
        <p:nvGrpSpPr>
          <p:cNvPr id="7" name="Group 6"/>
          <p:cNvGrpSpPr/>
          <p:nvPr/>
        </p:nvGrpSpPr>
        <p:grpSpPr>
          <a:xfrm>
            <a:off x="179512" y="188640"/>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9" name="TextBox 8"/>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22620553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13B1C3-776A-4D60-9492-DC803C2198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8. Christ's Authority to Preach</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1469037"/>
            <a:ext cx="9144000" cy="1311892"/>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44</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4:23-25; Mark 1:35-39; Luke 4:42-44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Christ's healings and compulsion to preach the good news that God had honored his covenant promises by sending him to Israel shows God’s commission on him as Messiah with an ever-widening </a:t>
            </a:r>
            <a:r>
              <a:rPr lang="en-GB" sz="3200" b="1" kern="0" dirty="0">
                <a:solidFill>
                  <a:srgbClr val="FFFFFF"/>
                </a:solidFill>
                <a:effectLst>
                  <a:glow rad="228600">
                    <a:srgbClr val="220011"/>
                  </a:glow>
                </a:effectLst>
                <a:latin typeface="Arial"/>
                <a:ea typeface="ＭＳ Ｐゴシック" charset="0"/>
                <a:cs typeface="Arial"/>
              </a:rPr>
              <a:t>ministry</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2245633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0212EB-23E3-46AF-8C38-91613CE601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9. Christ's Authority Over Defilement</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45</a:t>
            </a:r>
          </a:p>
          <a:p>
            <a:pPr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8:2-4; Mark 1:40-45; Luke 5:12-16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Christ's instant healing of a hopeless leper proves his authority as Messiah to encourage the Sanhedrin to investigate his person and claims by the leper presenting his healing to a priest in </a:t>
            </a:r>
            <a:r>
              <a:rPr lang="en-GB" sz="3200" b="1" kern="0" dirty="0">
                <a:solidFill>
                  <a:srgbClr val="FFFFFF"/>
                </a:solidFill>
                <a:effectLst>
                  <a:glow rad="228600">
                    <a:srgbClr val="220011"/>
                  </a:glow>
                </a:effectLst>
                <a:latin typeface="Arial"/>
                <a:ea typeface="ＭＳ Ｐゴシック" charset="0"/>
                <a:cs typeface="Arial"/>
              </a:rPr>
              <a:t>Jerusalem</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40216343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C68C5A-EAF1-49E7-87C8-14A0015E7D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10. Christ's Authority to Forgive Sin</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46</a:t>
            </a:r>
          </a:p>
          <a:p>
            <a:pPr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9:1-8; Mark 1:41-45; Luke 5:17-26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Through healing the paralytic, Jesus maintains that as Messiah and God He has the authority to forgive sin</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1916159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653126"/>
            <a:ext cx="8928100" cy="1446465"/>
          </a:xfrm>
          <a:prstGeom prst="rect">
            <a:avLst/>
          </a:prstGeom>
          <a:noFill/>
        </p:spPr>
        <p:txBody>
          <a:bodyPr wrap="square" lIns="91341" tIns="45671" rIns="91341" bIns="4567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JESUS FORGIVES AND </a:t>
            </a:r>
            <a:br>
              <a:rPr kumimoji="0" lang="en-US" sz="4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br>
            <a:r>
              <a:rPr kumimoji="0" lang="en-US" sz="4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HEALS A PARALYZED MAN</a:t>
            </a:r>
          </a:p>
        </p:txBody>
      </p:sp>
      <p:sp>
        <p:nvSpPr>
          <p:cNvPr id="4" name="TextBox 3"/>
          <p:cNvSpPr txBox="1"/>
          <p:nvPr/>
        </p:nvSpPr>
        <p:spPr>
          <a:xfrm>
            <a:off x="252536" y="4149083"/>
            <a:ext cx="8891464" cy="584739"/>
          </a:xfrm>
          <a:prstGeom prst="rect">
            <a:avLst/>
          </a:prstGeom>
          <a:noFill/>
        </p:spPr>
        <p:txBody>
          <a:bodyPr wrap="square" lIns="91341" tIns="45671" rIns="91341" bIns="4567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Mark 2:2-12; Luke 5:17-26</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p:nvPr/>
        </p:nvGrpSpPr>
        <p:grpSpPr>
          <a:xfrm>
            <a:off x="107504" y="116633"/>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8367470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000301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4969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5524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20089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469137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89372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064364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1830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478903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89609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00029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43674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90923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144368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9736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41355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3426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2763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852014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4405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166969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594883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41929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97231813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675ADA-2A70-45E3-8971-27EBC89570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11. Christ's Authority Over Men</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47</a:t>
            </a:r>
          </a:p>
          <a:p>
            <a:pPr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9:9-13; Mark 2:13-17; Luke 5:27-32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calls Matthew from his tax-collector's booth due to His Messianic authority over men and His acceptance of repentant sinners made righteous by faith in His person despite being rejected by society</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18584355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9308AC-9315-4D4D-B076-32FC58EA45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12. Christ's Authority Over Tradition</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48</a:t>
            </a:r>
          </a:p>
          <a:p>
            <a:pPr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9:14-17; Mark 2:18-22; Luke 5:33-39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In reply to why His disciples do not fast, Christ declares His authority as Messiah over tradition by commencing a new system incompatible with the Pharisees</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69440056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4457A5-41D6-4B1E-8D9E-69CCBD684A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13. Christ's Authority Over the Sabbath</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49-51</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proves that He is over the Sabbath in two healings and in defending his disciples as Israel's Messiah by showing God’s view of Sabbath </a:t>
            </a:r>
            <a:r>
              <a:rPr lang="en-GB" sz="3200" b="1" kern="0" dirty="0">
                <a:solidFill>
                  <a:srgbClr val="FFFFFF"/>
                </a:solidFill>
                <a:effectLst>
                  <a:glow rad="228600">
                    <a:srgbClr val="220011"/>
                  </a:glow>
                </a:effectLst>
                <a:latin typeface="Arial"/>
                <a:ea typeface="ＭＳ Ｐゴシック" charset="0"/>
                <a:cs typeface="Arial"/>
              </a:rPr>
              <a:t>work</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32959509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A9C1E1-CECA-4E47-B69C-FA5682997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a. Through the Healing of the Paralytic</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49</a:t>
            </a:r>
          </a:p>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5:1-47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heals a paralytic to verify His authority over the Sabbath as Messiah (Son of Man) and deity (Son of God), co-equal with the Father who had conferred His authority</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662318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92617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441777"/>
            <a:ext cx="8876128" cy="1390854"/>
          </a:xfrm>
          <a:prstGeom prst="rect">
            <a:avLst/>
          </a:prstGeom>
          <a:noFill/>
        </p:spPr>
        <p:txBody>
          <a:bodyPr wrap="square" lIns="91228" tIns="45614" rIns="91228" bIns="45614">
            <a:spAutoFit/>
          </a:bodyPr>
          <a:lstStyle/>
          <a:p>
            <a:pPr marL="0" marR="0" lvl="0" indent="0" algn="l" defTabSz="912780" rtl="0" eaLnBrk="1" fontAlgn="base" latinLnBrk="0" hangingPunct="1">
              <a:lnSpc>
                <a:spcPct val="100000"/>
              </a:lnSpc>
              <a:spcBef>
                <a:spcPct val="0"/>
              </a:spcBef>
              <a:spcAft>
                <a:spcPct val="0"/>
              </a:spcAft>
              <a:buClrTx/>
              <a:buSzTx/>
              <a:buFontTx/>
              <a:buNone/>
              <a:tabLst/>
              <a:defRPr/>
            </a:pPr>
            <a:r>
              <a:rPr kumimoji="0" lang="en-US" sz="4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AND THE LAME MAN </a:t>
            </a:r>
            <a:br>
              <a:rPr kumimoji="0" lang="en-US" sz="4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br>
            <a:r>
              <a:rPr kumimoji="0" lang="en-US" sz="4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AT THE POOL OF BETHESDA</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9146" y="3884749"/>
            <a:ext cx="5284995" cy="676615"/>
          </a:xfrm>
          <a:prstGeom prst="rect">
            <a:avLst/>
          </a:prstGeom>
          <a:noFill/>
        </p:spPr>
        <p:txBody>
          <a:bodyPr wrap="square" lIns="91228" tIns="45614" rIns="91228" bIns="45614">
            <a:spAutoFit/>
          </a:bodyPr>
          <a:lstStyle/>
          <a:p>
            <a:pPr marL="0" marR="0" lvl="0" indent="0" algn="l" defTabSz="912780"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5:1-30</a:t>
            </a:r>
          </a:p>
        </p:txBody>
      </p:sp>
      <p:grpSp>
        <p:nvGrpSpPr>
          <p:cNvPr id="7" name="Group 6"/>
          <p:cNvGrpSpPr/>
          <p:nvPr/>
        </p:nvGrpSpPr>
        <p:grpSpPr>
          <a:xfrm>
            <a:off x="179512" y="188640"/>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09777695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812134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045751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044857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15170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271535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368059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57079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5233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6156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29260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786991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92073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20774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31174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718836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720553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068136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323320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27278001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7"/>
          <p:cNvSpPr>
            <a:spLocks noChangeArrowheads="1"/>
          </p:cNvSpPr>
          <p:nvPr/>
        </p:nvSpPr>
        <p:spPr bwMode="auto">
          <a:xfrm>
            <a:off x="-76200" y="-76200"/>
            <a:ext cx="9296400" cy="7010400"/>
          </a:xfrm>
          <a:prstGeom prst="rect">
            <a:avLst/>
          </a:prstGeom>
          <a:solidFill>
            <a:schemeClr val="bg2"/>
          </a:solidFill>
          <a:ln w="12700" cap="sq">
            <a:solidFill>
              <a:schemeClr val="tx1"/>
            </a:solidFill>
            <a:round/>
            <a:headEnd type="none" w="sm" len="sm"/>
            <a:tailEnd type="none" w="sm" len="sm"/>
          </a:ln>
        </p:spPr>
        <p:txBody>
          <a:bodyPr wrap="none" lIns="91280" tIns="45640" rIns="91280" bIns="4564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518146" name="Text Box 3"/>
          <p:cNvSpPr txBox="1">
            <a:spLocks noChangeArrowheads="1"/>
          </p:cNvSpPr>
          <p:nvPr/>
        </p:nvSpPr>
        <p:spPr bwMode="auto">
          <a:xfrm>
            <a:off x="8578862" y="11"/>
            <a:ext cx="675012" cy="461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119</a:t>
            </a:r>
          </a:p>
        </p:txBody>
      </p:sp>
      <p:sp>
        <p:nvSpPr>
          <p:cNvPr id="518147" name="Title 5"/>
          <p:cNvSpPr>
            <a:spLocks noGrp="1"/>
          </p:cNvSpPr>
          <p:nvPr>
            <p:ph type="title" idx="4294967295"/>
          </p:nvPr>
        </p:nvSpPr>
        <p:spPr>
          <a:xfrm>
            <a:off x="1219234" y="-30163"/>
            <a:ext cx="6956425" cy="523876"/>
          </a:xfrm>
          <a:solidFill>
            <a:schemeClr val="folHlink"/>
          </a:solidFill>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en-US" altLang="zh-CN" sz="2800" b="1">
                <a:solidFill>
                  <a:schemeClr val="bg2"/>
                </a:solidFill>
                <a:effectLst/>
                <a:latin typeface="Arial" charset="0"/>
                <a:ea typeface="ＭＳ Ｐゴシック" charset="0"/>
                <a:cs typeface="Arial" charset="0"/>
              </a:rPr>
              <a:t>The Significance of John</a:t>
            </a:r>
            <a:r>
              <a:rPr lang="fr-FR" altLang="zh-CN" sz="2800" b="1">
                <a:solidFill>
                  <a:schemeClr val="bg2"/>
                </a:solidFill>
                <a:effectLst/>
                <a:latin typeface="Arial" charset="0"/>
                <a:ea typeface="ＭＳ Ｐゴシック" charset="0"/>
                <a:cs typeface="Arial" charset="0"/>
              </a:rPr>
              <a:t>'</a:t>
            </a:r>
            <a:r>
              <a:rPr lang="en-US" altLang="zh-CN" sz="2800" b="1">
                <a:solidFill>
                  <a:schemeClr val="bg2"/>
                </a:solidFill>
                <a:effectLst/>
                <a:latin typeface="Arial" charset="0"/>
                <a:ea typeface="ＭＳ Ｐゴシック" charset="0"/>
                <a:cs typeface="Arial" charset="0"/>
              </a:rPr>
              <a:t>s Seven Signs </a:t>
            </a:r>
          </a:p>
        </p:txBody>
      </p:sp>
      <p:graphicFrame>
        <p:nvGraphicFramePr>
          <p:cNvPr id="2" name="Table 1"/>
          <p:cNvGraphicFramePr>
            <a:graphicFrameLocks noGrp="1"/>
          </p:cNvGraphicFramePr>
          <p:nvPr/>
        </p:nvGraphicFramePr>
        <p:xfrm>
          <a:off x="-36513" y="549280"/>
          <a:ext cx="7561263" cy="6154416"/>
        </p:xfrm>
        <a:graphic>
          <a:graphicData uri="http://schemas.openxmlformats.org/drawingml/2006/table">
            <a:tbl>
              <a:tblPr firstRow="1" bandRow="1">
                <a:tableStyleId>{2A488322-F2BA-4B5B-9748-0D474271808F}</a:tableStyleId>
              </a:tblPr>
              <a:tblGrid>
                <a:gridCol w="2520421">
                  <a:extLst>
                    <a:ext uri="{9D8B030D-6E8A-4147-A177-3AD203B41FA5}">
                      <a16:colId xmlns:a16="http://schemas.microsoft.com/office/drawing/2014/main" val="20000"/>
                    </a:ext>
                  </a:extLst>
                </a:gridCol>
                <a:gridCol w="2232372">
                  <a:extLst>
                    <a:ext uri="{9D8B030D-6E8A-4147-A177-3AD203B41FA5}">
                      <a16:colId xmlns:a16="http://schemas.microsoft.com/office/drawing/2014/main" val="20001"/>
                    </a:ext>
                  </a:extLst>
                </a:gridCol>
                <a:gridCol w="2808470">
                  <a:extLst>
                    <a:ext uri="{9D8B030D-6E8A-4147-A177-3AD203B41FA5}">
                      <a16:colId xmlns:a16="http://schemas.microsoft.com/office/drawing/2014/main" val="20002"/>
                    </a:ext>
                  </a:extLst>
                </a:gridCol>
              </a:tblGrid>
              <a:tr h="584427">
                <a:tc>
                  <a:txBody>
                    <a:bodyPr/>
                    <a:lstStyle/>
                    <a:p>
                      <a:r>
                        <a:rPr lang="en-US" sz="1600" b="1" dirty="0">
                          <a:latin typeface="Arial"/>
                          <a:cs typeface="Arial"/>
                        </a:rPr>
                        <a:t>Sign</a:t>
                      </a:r>
                    </a:p>
                  </a:txBody>
                  <a:tcPr marL="91445" marR="91445" marT="45714" marB="45714">
                    <a:solidFill>
                      <a:srgbClr val="000090"/>
                    </a:solidFill>
                  </a:tcPr>
                </a:tc>
                <a:tc>
                  <a:txBody>
                    <a:bodyPr/>
                    <a:lstStyle/>
                    <a:p>
                      <a:r>
                        <a:rPr lang="en-US" sz="1600" b="1" dirty="0">
                          <a:latin typeface="Arial"/>
                          <a:cs typeface="Arial"/>
                        </a:rPr>
                        <a:t>Eternal</a:t>
                      </a:r>
                      <a:r>
                        <a:rPr lang="en-US" sz="1600" b="1" baseline="0" dirty="0">
                          <a:latin typeface="Arial"/>
                          <a:cs typeface="Arial"/>
                        </a:rPr>
                        <a:t> Life Teaching</a:t>
                      </a:r>
                      <a:endParaRPr lang="en-US" sz="1600" b="1" dirty="0">
                        <a:latin typeface="Arial"/>
                        <a:cs typeface="Arial"/>
                      </a:endParaRPr>
                    </a:p>
                  </a:txBody>
                  <a:tcPr marL="91445" marR="91445" marT="45714" marB="45714">
                    <a:solidFill>
                      <a:srgbClr val="000090"/>
                    </a:solidFill>
                  </a:tcPr>
                </a:tc>
                <a:tc>
                  <a:txBody>
                    <a:bodyPr/>
                    <a:lstStyle/>
                    <a:p>
                      <a:r>
                        <a:rPr lang="en-US" sz="1600" b="1" dirty="0">
                          <a:latin typeface="Arial"/>
                          <a:cs typeface="Arial"/>
                        </a:rPr>
                        <a:t>Application</a:t>
                      </a:r>
                    </a:p>
                  </a:txBody>
                  <a:tcPr marL="91445" marR="91445" marT="45714" marB="45714">
                    <a:solidFill>
                      <a:srgbClr val="000090"/>
                    </a:solidFill>
                  </a:tcPr>
                </a:tc>
                <a:extLst>
                  <a:ext uri="{0D108BD9-81ED-4DB2-BD59-A6C34878D82A}">
                    <a16:rowId xmlns:a16="http://schemas.microsoft.com/office/drawing/2014/main" val="10000"/>
                  </a:ext>
                </a:extLst>
              </a:tr>
              <a:tr h="584427">
                <a:tc>
                  <a:txBody>
                    <a:bodyPr/>
                    <a:lstStyle/>
                    <a:p>
                      <a:r>
                        <a:rPr lang="en-US" sz="1600" b="1" dirty="0">
                          <a:latin typeface="Arial"/>
                          <a:cs typeface="Arial"/>
                        </a:rPr>
                        <a:t>1. Changing water into wine at Cana (2:1-11)*</a:t>
                      </a:r>
                    </a:p>
                  </a:txBody>
                  <a:tcPr marL="91445" marR="91445" marT="45714" marB="45714"/>
                </a:tc>
                <a:tc>
                  <a:txBody>
                    <a:bodyPr/>
                    <a:lstStyle/>
                    <a:p>
                      <a:r>
                        <a:rPr lang="en-US" sz="1600" b="1" dirty="0">
                          <a:latin typeface="Arial"/>
                          <a:cs typeface="Arial"/>
                        </a:rPr>
                        <a:t>The joy of eternal life</a:t>
                      </a:r>
                    </a:p>
                  </a:txBody>
                  <a:tcPr marL="91445" marR="91445" marT="45714" marB="45714"/>
                </a:tc>
                <a:tc>
                  <a:txBody>
                    <a:bodyPr/>
                    <a:lstStyle/>
                    <a:p>
                      <a:r>
                        <a:rPr lang="en-US" sz="1600" b="1" dirty="0">
                          <a:latin typeface="Arial"/>
                          <a:cs typeface="Arial"/>
                        </a:rPr>
                        <a:t>If He can transform</a:t>
                      </a:r>
                      <a:r>
                        <a:rPr lang="en-US" sz="1600" b="1" baseline="0" dirty="0">
                          <a:latin typeface="Arial"/>
                          <a:cs typeface="Arial"/>
                        </a:rPr>
                        <a:t> water, He can change me</a:t>
                      </a:r>
                      <a:endParaRPr lang="en-US" sz="1600" b="1" dirty="0">
                        <a:latin typeface="Arial"/>
                        <a:cs typeface="Arial"/>
                      </a:endParaRPr>
                    </a:p>
                  </a:txBody>
                  <a:tcPr marL="91445" marR="91445" marT="45714" marB="45714"/>
                </a:tc>
                <a:extLst>
                  <a:ext uri="{0D108BD9-81ED-4DB2-BD59-A6C34878D82A}">
                    <a16:rowId xmlns:a16="http://schemas.microsoft.com/office/drawing/2014/main" val="10001"/>
                  </a:ext>
                </a:extLst>
              </a:tr>
              <a:tr h="830927">
                <a:tc>
                  <a:txBody>
                    <a:bodyPr/>
                    <a:lstStyle/>
                    <a:p>
                      <a:r>
                        <a:rPr lang="en-US" sz="1600" b="1" dirty="0">
                          <a:latin typeface="Arial"/>
                          <a:cs typeface="Arial"/>
                        </a:rPr>
                        <a:t>2. Healing</a:t>
                      </a:r>
                      <a:r>
                        <a:rPr lang="en-US" sz="1600" b="1" baseline="0" dirty="0">
                          <a:latin typeface="Arial"/>
                          <a:cs typeface="Arial"/>
                        </a:rPr>
                        <a:t> of official</a:t>
                      </a:r>
                      <a:r>
                        <a:rPr lang="fr-FR" sz="1600" b="1" baseline="0" dirty="0">
                          <a:latin typeface="Arial"/>
                          <a:cs typeface="Arial"/>
                        </a:rPr>
                        <a:t>'</a:t>
                      </a:r>
                      <a:r>
                        <a:rPr lang="en-US" sz="1600" b="1" baseline="0" dirty="0">
                          <a:latin typeface="Arial"/>
                          <a:cs typeface="Arial"/>
                        </a:rPr>
                        <a:t>s son in Capernaum (4:46-54)*</a:t>
                      </a:r>
                      <a:endParaRPr lang="en-US" sz="1600" b="1" dirty="0">
                        <a:latin typeface="Arial"/>
                        <a:cs typeface="Arial"/>
                      </a:endParaRPr>
                    </a:p>
                  </a:txBody>
                  <a:tcPr marL="91445" marR="91445" marT="45714" marB="45714"/>
                </a:tc>
                <a:tc>
                  <a:txBody>
                    <a:bodyPr/>
                    <a:lstStyle/>
                    <a:p>
                      <a:r>
                        <a:rPr lang="en-US" sz="1600" b="1" dirty="0">
                          <a:latin typeface="Arial"/>
                          <a:cs typeface="Arial"/>
                        </a:rPr>
                        <a:t>The condition of eternal life (faith)</a:t>
                      </a:r>
                    </a:p>
                  </a:txBody>
                  <a:tcPr marL="91445" marR="91445" marT="45714" marB="45714"/>
                </a:tc>
                <a:tc>
                  <a:txBody>
                    <a:bodyPr/>
                    <a:lstStyle/>
                    <a:p>
                      <a:r>
                        <a:rPr lang="en-US" sz="1600" b="1" dirty="0">
                          <a:latin typeface="Arial"/>
                          <a:cs typeface="Arial"/>
                        </a:rPr>
                        <a:t>I am never</a:t>
                      </a:r>
                      <a:r>
                        <a:rPr lang="en-US" sz="1600" b="1" baseline="0" dirty="0">
                          <a:latin typeface="Arial"/>
                          <a:cs typeface="Arial"/>
                        </a:rPr>
                        <a:t> too far away to be </a:t>
                      </a:r>
                      <a:r>
                        <a:rPr lang="en-US" sz="1600" b="1" baseline="0">
                          <a:latin typeface="Arial"/>
                          <a:cs typeface="Arial"/>
                        </a:rPr>
                        <a:t>in His </a:t>
                      </a:r>
                      <a:r>
                        <a:rPr lang="en-US" sz="1600" b="1" baseline="0" dirty="0">
                          <a:latin typeface="Arial"/>
                          <a:cs typeface="Arial"/>
                        </a:rPr>
                        <a:t>care</a:t>
                      </a:r>
                      <a:endParaRPr lang="en-US" sz="1600" b="1" dirty="0">
                        <a:latin typeface="Arial"/>
                        <a:cs typeface="Arial"/>
                      </a:endParaRPr>
                    </a:p>
                  </a:txBody>
                  <a:tcPr marL="91445" marR="91445" marT="45714" marB="45714"/>
                </a:tc>
                <a:extLst>
                  <a:ext uri="{0D108BD9-81ED-4DB2-BD59-A6C34878D82A}">
                    <a16:rowId xmlns:a16="http://schemas.microsoft.com/office/drawing/2014/main" val="10002"/>
                  </a:ext>
                </a:extLst>
              </a:tr>
              <a:tr h="830927">
                <a:tc>
                  <a:txBody>
                    <a:bodyPr/>
                    <a:lstStyle/>
                    <a:p>
                      <a:r>
                        <a:rPr lang="en-US" sz="1600" b="1" dirty="0">
                          <a:latin typeface="Arial"/>
                          <a:cs typeface="Arial"/>
                        </a:rPr>
                        <a:t>3.  Healing the</a:t>
                      </a:r>
                      <a:r>
                        <a:rPr lang="en-US" sz="1600" b="1" baseline="0" dirty="0">
                          <a:latin typeface="Arial"/>
                          <a:cs typeface="Arial"/>
                        </a:rPr>
                        <a:t> invalid at the Pool of Bethesda (5:1-18)*</a:t>
                      </a:r>
                      <a:endParaRPr lang="en-US" sz="1600" b="1" dirty="0">
                        <a:latin typeface="Arial"/>
                        <a:cs typeface="Arial"/>
                      </a:endParaRPr>
                    </a:p>
                  </a:txBody>
                  <a:tcPr marL="91445" marR="91445" marT="45714" marB="45714"/>
                </a:tc>
                <a:tc>
                  <a:txBody>
                    <a:bodyPr/>
                    <a:lstStyle/>
                    <a:p>
                      <a:r>
                        <a:rPr lang="en-US" sz="1600" b="1" dirty="0">
                          <a:latin typeface="Arial"/>
                          <a:cs typeface="Arial"/>
                        </a:rPr>
                        <a:t>The power</a:t>
                      </a:r>
                      <a:r>
                        <a:rPr lang="en-US" sz="1600" b="1" baseline="0" dirty="0">
                          <a:latin typeface="Arial"/>
                          <a:cs typeface="Arial"/>
                        </a:rPr>
                        <a:t> to live the life</a:t>
                      </a:r>
                      <a:endParaRPr lang="en-US" sz="1600" b="1" dirty="0">
                        <a:latin typeface="Arial"/>
                        <a:cs typeface="Arial"/>
                      </a:endParaRPr>
                    </a:p>
                  </a:txBody>
                  <a:tcPr marL="91445" marR="91445" marT="45714" marB="45714"/>
                </a:tc>
                <a:tc>
                  <a:txBody>
                    <a:bodyPr/>
                    <a:lstStyle/>
                    <a:p>
                      <a:r>
                        <a:rPr lang="en-US" sz="1600" b="1" dirty="0">
                          <a:latin typeface="Arial"/>
                          <a:cs typeface="Arial"/>
                        </a:rPr>
                        <a:t>No</a:t>
                      </a:r>
                      <a:r>
                        <a:rPr lang="en-US" sz="1600" b="1" baseline="0" dirty="0">
                          <a:latin typeface="Arial"/>
                          <a:cs typeface="Arial"/>
                        </a:rPr>
                        <a:t> limitation surpasses His authority</a:t>
                      </a:r>
                      <a:endParaRPr lang="en-US" sz="1600" b="1" dirty="0">
                        <a:latin typeface="Arial"/>
                        <a:cs typeface="Arial"/>
                      </a:endParaRPr>
                    </a:p>
                  </a:txBody>
                  <a:tcPr marL="91445" marR="91445" marT="45714" marB="45714"/>
                </a:tc>
                <a:extLst>
                  <a:ext uri="{0D108BD9-81ED-4DB2-BD59-A6C34878D82A}">
                    <a16:rowId xmlns:a16="http://schemas.microsoft.com/office/drawing/2014/main" val="10003"/>
                  </a:ext>
                </a:extLst>
              </a:tr>
              <a:tr h="830927">
                <a:tc>
                  <a:txBody>
                    <a:bodyPr/>
                    <a:lstStyle/>
                    <a:p>
                      <a:r>
                        <a:rPr lang="en-US" sz="1600" b="1" dirty="0">
                          <a:latin typeface="Arial"/>
                          <a:cs typeface="Arial"/>
                        </a:rPr>
                        <a:t>4.  Feeding the 5000 near the Sea of Galilee (6:16-21)</a:t>
                      </a:r>
                    </a:p>
                  </a:txBody>
                  <a:tcPr marL="91445" marR="91445" marT="45714" marB="45714"/>
                </a:tc>
                <a:tc>
                  <a:txBody>
                    <a:bodyPr/>
                    <a:lstStyle/>
                    <a:p>
                      <a:r>
                        <a:rPr lang="en-US" sz="1600" b="1" dirty="0">
                          <a:latin typeface="Arial"/>
                          <a:cs typeface="Arial"/>
                        </a:rPr>
                        <a:t>The food for eternal life</a:t>
                      </a:r>
                    </a:p>
                  </a:txBody>
                  <a:tcPr marL="91445" marR="91445" marT="45714" marB="4571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latin typeface="Arial"/>
                          <a:cs typeface="Arial"/>
                        </a:rPr>
                        <a:t>Jesus can meet our deepest needs</a:t>
                      </a:r>
                    </a:p>
                  </a:txBody>
                  <a:tcPr marL="91445" marR="91445" marT="45714" marB="45714"/>
                </a:tc>
                <a:extLst>
                  <a:ext uri="{0D108BD9-81ED-4DB2-BD59-A6C34878D82A}">
                    <a16:rowId xmlns:a16="http://schemas.microsoft.com/office/drawing/2014/main" val="10004"/>
                  </a:ext>
                </a:extLst>
              </a:tr>
              <a:tr h="830927">
                <a:tc>
                  <a:txBody>
                    <a:bodyPr/>
                    <a:lstStyle/>
                    <a:p>
                      <a:r>
                        <a:rPr lang="en-US" sz="1600" b="1" dirty="0">
                          <a:latin typeface="Arial"/>
                          <a:cs typeface="Arial"/>
                        </a:rPr>
                        <a:t>5.  Walking on water in the Sea of Galilee (6:5-14)</a:t>
                      </a:r>
                    </a:p>
                  </a:txBody>
                  <a:tcPr marL="91445" marR="91445" marT="45714" marB="45714"/>
                </a:tc>
                <a:tc>
                  <a:txBody>
                    <a:bodyPr/>
                    <a:lstStyle/>
                    <a:p>
                      <a:r>
                        <a:rPr lang="en-US" sz="1600" b="1" dirty="0">
                          <a:latin typeface="Arial"/>
                          <a:cs typeface="Arial"/>
                        </a:rPr>
                        <a:t>Guidance for eternal life</a:t>
                      </a:r>
                    </a:p>
                  </a:txBody>
                  <a:tcPr marL="91445" marR="91445" marT="45714" marB="45714"/>
                </a:tc>
                <a:tc>
                  <a:txBody>
                    <a:bodyPr/>
                    <a:lstStyle/>
                    <a:p>
                      <a:r>
                        <a:rPr lang="en-US" sz="1600" b="1" dirty="0">
                          <a:latin typeface="Arial"/>
                          <a:cs typeface="Arial"/>
                        </a:rPr>
                        <a:t>Jesus is Lord of </a:t>
                      </a:r>
                      <a:br>
                        <a:rPr lang="en-US" sz="1600" b="1" dirty="0">
                          <a:latin typeface="Arial"/>
                          <a:cs typeface="Arial"/>
                        </a:rPr>
                      </a:br>
                      <a:r>
                        <a:rPr lang="en-US" sz="1600" b="1" dirty="0">
                          <a:latin typeface="Arial"/>
                          <a:cs typeface="Arial"/>
                        </a:rPr>
                        <a:t>life</a:t>
                      </a:r>
                      <a:r>
                        <a:rPr lang="fr-FR" sz="1600" b="1" dirty="0">
                          <a:latin typeface="Arial"/>
                          <a:cs typeface="Arial"/>
                        </a:rPr>
                        <a:t>'</a:t>
                      </a:r>
                      <a:r>
                        <a:rPr lang="en-US" sz="1600" b="1" dirty="0">
                          <a:latin typeface="Arial"/>
                          <a:cs typeface="Arial"/>
                        </a:rPr>
                        <a:t>s storms</a:t>
                      </a:r>
                    </a:p>
                  </a:txBody>
                  <a:tcPr marL="91445" marR="91445" marT="45714" marB="45714"/>
                </a:tc>
                <a:extLst>
                  <a:ext uri="{0D108BD9-81ED-4DB2-BD59-A6C34878D82A}">
                    <a16:rowId xmlns:a16="http://schemas.microsoft.com/office/drawing/2014/main" val="10005"/>
                  </a:ext>
                </a:extLst>
              </a:tr>
              <a:tr h="830927">
                <a:tc>
                  <a:txBody>
                    <a:bodyPr/>
                    <a:lstStyle/>
                    <a:p>
                      <a:r>
                        <a:rPr lang="en-US" sz="1600" b="1" dirty="0">
                          <a:latin typeface="Arial"/>
                          <a:cs typeface="Arial"/>
                        </a:rPr>
                        <a:t>6.  Healing the man born blind</a:t>
                      </a:r>
                      <a:r>
                        <a:rPr lang="en-US" sz="1600" b="1" baseline="0" dirty="0">
                          <a:latin typeface="Arial"/>
                          <a:cs typeface="Arial"/>
                        </a:rPr>
                        <a:t> (9:1-7)*</a:t>
                      </a:r>
                      <a:endParaRPr lang="en-US" sz="1600" b="1" dirty="0">
                        <a:latin typeface="Arial"/>
                        <a:cs typeface="Arial"/>
                      </a:endParaRPr>
                    </a:p>
                  </a:txBody>
                  <a:tcPr marL="91445" marR="91445" marT="45714" marB="45714"/>
                </a:tc>
                <a:tc>
                  <a:txBody>
                    <a:bodyPr/>
                    <a:lstStyle/>
                    <a:p>
                      <a:r>
                        <a:rPr lang="en-US" sz="1600" b="1" dirty="0">
                          <a:latin typeface="Arial"/>
                          <a:cs typeface="Arial"/>
                        </a:rPr>
                        <a:t>Light for eternal</a:t>
                      </a:r>
                      <a:r>
                        <a:rPr lang="en-US" sz="1600" b="1" baseline="0" dirty="0">
                          <a:latin typeface="Arial"/>
                          <a:cs typeface="Arial"/>
                        </a:rPr>
                        <a:t> life</a:t>
                      </a:r>
                      <a:endParaRPr lang="en-US" sz="1600" b="1" dirty="0">
                        <a:latin typeface="Arial"/>
                        <a:cs typeface="Arial"/>
                      </a:endParaRPr>
                    </a:p>
                  </a:txBody>
                  <a:tcPr marL="91445" marR="91445" marT="45714" marB="45714"/>
                </a:tc>
                <a:tc>
                  <a:txBody>
                    <a:bodyPr/>
                    <a:lstStyle/>
                    <a:p>
                      <a:r>
                        <a:rPr lang="en-US" sz="1600" b="1" dirty="0">
                          <a:latin typeface="Arial"/>
                          <a:cs typeface="Arial"/>
                        </a:rPr>
                        <a:t>Jesus offers spiritual</a:t>
                      </a:r>
                      <a:br>
                        <a:rPr lang="en-US" sz="1600" b="1" dirty="0">
                          <a:latin typeface="Arial"/>
                          <a:cs typeface="Arial"/>
                        </a:rPr>
                      </a:br>
                      <a:r>
                        <a:rPr lang="en-US" sz="1600" b="1" dirty="0">
                          <a:latin typeface="Arial"/>
                          <a:cs typeface="Arial"/>
                        </a:rPr>
                        <a:t>and physical</a:t>
                      </a:r>
                      <a:r>
                        <a:rPr lang="en-US" sz="1600" b="1" baseline="0" dirty="0">
                          <a:latin typeface="Arial"/>
                          <a:cs typeface="Arial"/>
                        </a:rPr>
                        <a:t> sight </a:t>
                      </a:r>
                      <a:br>
                        <a:rPr lang="en-US" sz="1600" b="1" baseline="0" dirty="0">
                          <a:latin typeface="Arial"/>
                          <a:cs typeface="Arial"/>
                        </a:rPr>
                      </a:br>
                      <a:r>
                        <a:rPr lang="en-US" sz="1600" b="1" baseline="0" dirty="0">
                          <a:latin typeface="Arial"/>
                          <a:cs typeface="Arial"/>
                        </a:rPr>
                        <a:t>to the willing</a:t>
                      </a:r>
                      <a:endParaRPr lang="en-US" sz="1600" b="1" dirty="0">
                        <a:latin typeface="Arial"/>
                        <a:cs typeface="Arial"/>
                      </a:endParaRPr>
                    </a:p>
                  </a:txBody>
                  <a:tcPr marL="91445" marR="91445" marT="45714" marB="45714"/>
                </a:tc>
                <a:extLst>
                  <a:ext uri="{0D108BD9-81ED-4DB2-BD59-A6C34878D82A}">
                    <a16:rowId xmlns:a16="http://schemas.microsoft.com/office/drawing/2014/main" val="10006"/>
                  </a:ext>
                </a:extLst>
              </a:tr>
              <a:tr h="830927">
                <a:tc>
                  <a:txBody>
                    <a:bodyPr/>
                    <a:lstStyle/>
                    <a:p>
                      <a:r>
                        <a:rPr lang="en-US" sz="1600" b="1" dirty="0">
                          <a:latin typeface="Arial"/>
                          <a:cs typeface="Arial"/>
                        </a:rPr>
                        <a:t>7.  Raising Lazarus from the dead in Bethany (11:1-45)*</a:t>
                      </a:r>
                    </a:p>
                  </a:txBody>
                  <a:tcPr marL="91445" marR="91445" marT="45714" marB="45714"/>
                </a:tc>
                <a:tc>
                  <a:txBody>
                    <a:bodyPr/>
                    <a:lstStyle/>
                    <a:p>
                      <a:r>
                        <a:rPr lang="en-US" sz="1600" b="1" dirty="0">
                          <a:latin typeface="Arial"/>
                          <a:cs typeface="Arial"/>
                        </a:rPr>
                        <a:t>Victory</a:t>
                      </a:r>
                      <a:r>
                        <a:rPr lang="en-US" sz="1600" b="1" baseline="0" dirty="0">
                          <a:latin typeface="Arial"/>
                          <a:cs typeface="Arial"/>
                        </a:rPr>
                        <a:t> of life over death</a:t>
                      </a:r>
                      <a:endParaRPr lang="en-US" sz="1600" b="1" dirty="0">
                        <a:latin typeface="Arial"/>
                        <a:cs typeface="Arial"/>
                      </a:endParaRPr>
                    </a:p>
                  </a:txBody>
                  <a:tcPr marL="91445" marR="91445" marT="45714" marB="45714"/>
                </a:tc>
                <a:tc>
                  <a:txBody>
                    <a:bodyPr/>
                    <a:lstStyle/>
                    <a:p>
                      <a:r>
                        <a:rPr lang="en-US" sz="1600" b="1" dirty="0">
                          <a:latin typeface="Arial"/>
                          <a:cs typeface="Arial"/>
                        </a:rPr>
                        <a:t>Jesus Christ is</a:t>
                      </a:r>
                      <a:r>
                        <a:rPr lang="en-US" sz="1600" b="1" baseline="0" dirty="0">
                          <a:latin typeface="Arial"/>
                          <a:cs typeface="Arial"/>
                        </a:rPr>
                        <a:t> Lord of life and death</a:t>
                      </a:r>
                      <a:endParaRPr lang="en-US" sz="1600" b="1" dirty="0">
                        <a:latin typeface="Arial"/>
                        <a:cs typeface="Arial"/>
                      </a:endParaRPr>
                    </a:p>
                  </a:txBody>
                  <a:tcPr marL="91445" marR="91445" marT="45714" marB="45714"/>
                </a:tc>
                <a:extLst>
                  <a:ext uri="{0D108BD9-81ED-4DB2-BD59-A6C34878D82A}">
                    <a16:rowId xmlns:a16="http://schemas.microsoft.com/office/drawing/2014/main" val="10007"/>
                  </a:ext>
                </a:extLst>
              </a:tr>
            </a:tbl>
          </a:graphicData>
        </a:graphic>
      </p:graphicFrame>
      <p:sp>
        <p:nvSpPr>
          <p:cNvPr id="518176" name="Text Box 3"/>
          <p:cNvSpPr txBox="1">
            <a:spLocks noChangeArrowheads="1"/>
          </p:cNvSpPr>
          <p:nvPr/>
        </p:nvSpPr>
        <p:spPr bwMode="auto">
          <a:xfrm>
            <a:off x="-69850" y="6434172"/>
            <a:ext cx="93218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cs typeface="Arial" charset="0"/>
              </a:rPr>
              <a:t>Charles Ryrie, </a:t>
            </a:r>
            <a:r>
              <a:rPr kumimoji="0" lang="en-US" sz="1400" b="0" i="1" u="none" strike="noStrike" kern="1200" cap="none" spc="0" normalizeH="0" baseline="0" noProof="0">
                <a:ln>
                  <a:noFill/>
                </a:ln>
                <a:solidFill>
                  <a:srgbClr val="FFFFFF"/>
                </a:solidFill>
                <a:effectLst/>
                <a:uLnTx/>
                <a:uFillTx/>
                <a:latin typeface="Arial" charset="0"/>
                <a:ea typeface="ＭＳ Ｐゴシック" charset="0"/>
                <a:cs typeface="Arial" charset="0"/>
              </a:rPr>
              <a:t>Ryrie Study Bible</a:t>
            </a:r>
            <a:r>
              <a:rPr kumimoji="0" lang="en-US" sz="1400" b="0" i="0" u="none" strike="noStrike" kern="1200" cap="none" spc="0" normalizeH="0" baseline="0" noProof="0">
                <a:ln>
                  <a:noFill/>
                </a:ln>
                <a:solidFill>
                  <a:srgbClr val="FFFFFF"/>
                </a:solidFill>
                <a:effectLst/>
                <a:uLnTx/>
                <a:uFillTx/>
                <a:latin typeface="Arial" charset="0"/>
                <a:ea typeface="ＭＳ Ｐゴシック" charset="0"/>
                <a:cs typeface="Arial" charset="0"/>
              </a:rPr>
              <a:t>, 1618 (column 2); Mahlon Friesen, First Baptist Church of Yucaipa, CA (column 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charset="0"/>
                <a:ea typeface="ＭＳ Ｐゴシック" charset="0"/>
                <a:cs typeface="Arial" charset="0"/>
              </a:rPr>
              <a:t>* The asterisks indicate signs unique to John</a:t>
            </a:r>
            <a:r>
              <a:rPr kumimoji="0" lang="fr-FR" sz="1400" b="0"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sz="1400" b="0" i="0" u="none" strike="noStrike" kern="1200" cap="none" spc="0" normalizeH="0" baseline="0" noProof="0">
                <a:ln>
                  <a:noFill/>
                </a:ln>
                <a:solidFill>
                  <a:srgbClr val="FFFFFF"/>
                </a:solidFill>
                <a:effectLst/>
                <a:uLnTx/>
                <a:uFillTx/>
                <a:latin typeface="Arial" charset="0"/>
                <a:ea typeface="ＭＳ Ｐゴシック" charset="0"/>
                <a:cs typeface="Arial" charset="0"/>
              </a:rPr>
              <a:t>s gospel.</a:t>
            </a:r>
          </a:p>
        </p:txBody>
      </p:sp>
      <p:pic>
        <p:nvPicPr>
          <p:cNvPr id="518177" name="Picture 116" descr="lazar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99289" y="2781334"/>
            <a:ext cx="2109787" cy="275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78020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008349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2EB5AD-34B9-4B2A-B003-0325691E0A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b. Through the Controversy Over Grain </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50</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21:1-8; Mark 2:23-28; Luke 6:1-5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Christ defends His disciples' right to pick grain on the Sabbath by exceptions of necessity to prove His authority over it as God since Israel must trust in Him as God</a:t>
            </a:r>
          </a:p>
        </p:txBody>
      </p:sp>
    </p:spTree>
    <p:extLst>
      <p:ext uri="{BB962C8B-B14F-4D97-AF65-F5344CB8AC3E}">
        <p14:creationId xmlns:p14="http://schemas.microsoft.com/office/powerpoint/2010/main" val="192561509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8E5F5A-D5C9-4863-BA0C-35B89645FD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c. Through Healing the Man With the Withered Hand </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51</a:t>
            </a:r>
          </a:p>
          <a:p>
            <a:pPr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12:9-14; Mark 3:1-6; Luke 6:6-11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The Pharisees try to trick Christ into breaking the Sabbath, but he shows his authority over the day by healing a man's withered hand as an act of mercy to reveal the Pharisees' hypocrisy and to model the legality of doing good on the </a:t>
            </a:r>
            <a:r>
              <a:rPr lang="en-GB" sz="3200" b="1" kern="0" dirty="0">
                <a:solidFill>
                  <a:srgbClr val="FFFFFF"/>
                </a:solidFill>
                <a:effectLst>
                  <a:glow rad="228600">
                    <a:srgbClr val="220011"/>
                  </a:glow>
                </a:effectLst>
                <a:latin typeface="Arial"/>
                <a:ea typeface="ＭＳ Ｐゴシック" charset="0"/>
                <a:cs typeface="Arial"/>
              </a:rPr>
              <a:t>Sabbath</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6301532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B9B5D-179D-44C2-ABCD-946C911B6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14. Christ's Authority to Heal</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52</a:t>
            </a:r>
          </a:p>
          <a:p>
            <a:pPr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12:15-21; Mark 3:7-12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Christ shows his authority to heal both Jews and Gentiles in His ministry as Messiah as one of compassion, gentleness, and mercy to Gentiles to fulfill Isaiah </a:t>
            </a:r>
            <a:r>
              <a:rPr lang="en-GB" sz="3200" b="1" kern="0" dirty="0">
                <a:solidFill>
                  <a:srgbClr val="FFFFFF"/>
                </a:solidFill>
                <a:effectLst>
                  <a:glow rad="228600">
                    <a:srgbClr val="220011"/>
                  </a:glow>
                </a:effectLst>
                <a:latin typeface="Arial"/>
                <a:ea typeface="ＭＳ Ｐゴシック" charset="0"/>
                <a:cs typeface="Arial"/>
              </a:rPr>
              <a:t>42:1-4</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97034273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3CCA83-B074-492C-96BF-68843B84D7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15. Commissioning of the Twelve</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53</a:t>
            </a:r>
          </a:p>
          <a:p>
            <a:pPr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Mark 3:13-19; Luke 6:12-16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235022"/>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Following a night in prayer, Christ chooses from among the disciples twelve apostles to act as His authoritative representatives in His work</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93799502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EAC3B-B6A9-6272-E6A8-EEC57D4C6044}"/>
              </a:ext>
            </a:extLst>
          </p:cNvPr>
          <p:cNvSpPr>
            <a:spLocks noGrp="1"/>
          </p:cNvSpPr>
          <p:nvPr>
            <p:ph type="title"/>
          </p:nvPr>
        </p:nvSpPr>
        <p:spPr>
          <a:xfrm>
            <a:off x="0" y="24886"/>
            <a:ext cx="9144000" cy="1325563"/>
          </a:xfrm>
        </p:spPr>
        <p:txBody>
          <a:bodyPr/>
          <a:lstStyle/>
          <a:p>
            <a:pPr algn="ctr"/>
            <a:r>
              <a:rPr lang="en-GB" b="1" kern="0" dirty="0">
                <a:solidFill>
                  <a:srgbClr val="FFFFFF"/>
                </a:solidFill>
                <a:effectLst>
                  <a:glow rad="228600">
                    <a:srgbClr val="000000"/>
                  </a:glow>
                </a:effectLst>
                <a:latin typeface="Arial"/>
                <a:cs typeface="Arial"/>
              </a:rPr>
              <a:t>Commissioning of the Twelve</a:t>
            </a:r>
            <a:endParaRPr lang="en-US" dirty="0"/>
          </a:p>
        </p:txBody>
      </p:sp>
      <p:pic>
        <p:nvPicPr>
          <p:cNvPr id="1026" name="Picture 2">
            <a:extLst>
              <a:ext uri="{FF2B5EF4-FFF2-40B4-BE49-F238E27FC236}">
                <a16:creationId xmlns:a16="http://schemas.microsoft.com/office/drawing/2014/main" id="{1DAF4EEE-A2A2-3253-A1EF-98A5D80B13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50449"/>
            <a:ext cx="9144000" cy="478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59364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844400-40B0-4A53-9DA3-DDCFB918AB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16. Christ's Authority to Interpret the Law</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 54-56</a:t>
            </a:r>
          </a:p>
          <a:p>
            <a:pPr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Matthew 5:1-7:29; Luke 6:17-42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623037"/>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Christ preaches the Sermon on the Mount to describe God’s holiness in the characteristics of the kingdom's subjects, his fulfillment of the Law, and kingdom entrance only through him to discredit Pharisaic righteousness</a:t>
            </a:r>
          </a:p>
        </p:txBody>
      </p:sp>
    </p:spTree>
    <p:extLst>
      <p:ext uri="{BB962C8B-B14F-4D97-AF65-F5344CB8AC3E}">
        <p14:creationId xmlns:p14="http://schemas.microsoft.com/office/powerpoint/2010/main" val="104328998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352258" name="Picture 2" descr="Mt of Beatitudes and Sea of Galilee in spring, 75-36t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7384"/>
            <a:ext cx="9295029" cy="6048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60" name="Title 1"/>
          <p:cNvSpPr>
            <a:spLocks noGrp="1"/>
          </p:cNvSpPr>
          <p:nvPr>
            <p:ph type="title"/>
          </p:nvPr>
        </p:nvSpPr>
        <p:spPr bwMode="auto">
          <a:xfrm>
            <a:off x="179513" y="188640"/>
            <a:ext cx="8712968" cy="1354162"/>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en-US" b="1" dirty="0">
                <a:solidFill>
                  <a:srgbClr val="FFFFFF"/>
                </a:solidFill>
                <a:latin typeface="Arial" charset="0"/>
                <a:ea typeface="ＭＳ Ｐゴシック" charset="0"/>
                <a:cs typeface="Arial" charset="0"/>
              </a:rPr>
              <a:t>The Sermon on the Mount </a:t>
            </a:r>
            <a:br>
              <a:rPr lang="en-US" sz="3600" b="1" dirty="0">
                <a:solidFill>
                  <a:srgbClr val="FFFFFF"/>
                </a:solidFill>
                <a:latin typeface="Arial" charset="0"/>
                <a:ea typeface="ＭＳ Ｐゴシック" charset="0"/>
                <a:cs typeface="Arial" charset="0"/>
              </a:rPr>
            </a:br>
            <a:r>
              <a:rPr lang="en-US" sz="3600" b="1" dirty="0">
                <a:solidFill>
                  <a:srgbClr val="FFFFFF"/>
                </a:solidFill>
                <a:latin typeface="Arial" charset="0"/>
                <a:ea typeface="ＭＳ Ｐゴシック" charset="0"/>
                <a:cs typeface="Arial" charset="0"/>
              </a:rPr>
              <a:t>(An Introduction to Matthew 5–7)</a:t>
            </a:r>
          </a:p>
        </p:txBody>
      </p:sp>
      <p:sp>
        <p:nvSpPr>
          <p:cNvPr id="6" name="Text Box 2"/>
          <p:cNvSpPr txBox="1">
            <a:spLocks noChangeArrowheads="1"/>
          </p:cNvSpPr>
          <p:nvPr/>
        </p:nvSpPr>
        <p:spPr bwMode="auto">
          <a:xfrm>
            <a:off x="0" y="6021289"/>
            <a:ext cx="9252520" cy="936103"/>
          </a:xfrm>
          <a:prstGeom prst="rect">
            <a:avLst/>
          </a:prstGeom>
          <a:noFill/>
          <a:ln>
            <a:noFill/>
          </a:ln>
          <a:effectLst/>
        </p:spPr>
        <p:txBody>
          <a:bodyPr lIns="89901" tIns="46752" rIns="89901" bIns="46752"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See the 21 PPT presentations of 1133 slides at NT Preaching</a:t>
            </a:r>
          </a:p>
        </p:txBody>
      </p:sp>
    </p:spTree>
    <p:extLst>
      <p:ext uri="{BB962C8B-B14F-4D97-AF65-F5344CB8AC3E}">
        <p14:creationId xmlns:p14="http://schemas.microsoft.com/office/powerpoint/2010/main" val="217690703"/>
      </p:ext>
    </p:extLst>
  </p:cSld>
  <p:clrMapOvr>
    <a:masterClrMapping/>
  </p:clrMapOvr>
  <p:transition>
    <p:cut/>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accent4">
              <a:lumMod val="95000"/>
              <a:lumOff val="5000"/>
            </a:schemeClr>
          </a:solidFill>
          <a:ln w="9525" cap="flat" cmpd="sng" algn="ctr">
            <a:solidFill>
              <a:schemeClr val="tx1"/>
            </a:solidFill>
            <a:prstDash val="solid"/>
            <a:round/>
            <a:headEnd type="none" w="med" len="med"/>
            <a:tailEnd type="none" w="med" len="med"/>
          </a:ln>
          <a:effec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7410" name="Rectangle 2"/>
          <p:cNvSpPr>
            <a:spLocks noGrp="1" noChangeArrowheads="1"/>
          </p:cNvSpPr>
          <p:nvPr>
            <p:ph type="title"/>
          </p:nvPr>
        </p:nvSpPr>
        <p:spPr>
          <a:xfrm>
            <a:off x="-1367" y="620688"/>
            <a:ext cx="9144000" cy="1143000"/>
          </a:xfrm>
          <a:effectLst>
            <a:outerShdw blurRad="63500" dist="35921" dir="2700000" algn="ctr" rotWithShape="0">
              <a:schemeClr val="tx2">
                <a:alpha val="74998"/>
              </a:schemeClr>
            </a:outerShdw>
          </a:effectLst>
        </p:spPr>
        <p:txBody>
          <a:bodyPr/>
          <a:lstStyle/>
          <a:p>
            <a:pPr eaLnBrk="1" hangingPunct="1">
              <a:defRPr/>
            </a:pPr>
            <a:r>
              <a:rPr lang="en-US" sz="4800" b="1" dirty="0">
                <a:solidFill>
                  <a:schemeClr val="bg1"/>
                </a:solidFill>
                <a:latin typeface="Arial" charset="0"/>
                <a:ea typeface="ＭＳ Ｐゴシック" charset="0"/>
                <a:cs typeface="ＭＳ Ｐゴシック" charset="0"/>
              </a:rPr>
              <a:t>The Sermon on the Mount </a:t>
            </a:r>
            <a:br>
              <a:rPr lang="en-US" sz="4000" b="1" dirty="0">
                <a:solidFill>
                  <a:schemeClr val="bg1"/>
                </a:solidFill>
                <a:latin typeface="Arial" charset="0"/>
                <a:ea typeface="ＭＳ Ｐゴシック" charset="0"/>
                <a:cs typeface="ＭＳ Ｐゴシック" charset="0"/>
              </a:rPr>
            </a:br>
            <a:r>
              <a:rPr lang="en-US" sz="4000" b="1" dirty="0">
                <a:solidFill>
                  <a:schemeClr val="bg1"/>
                </a:solidFill>
                <a:latin typeface="Arial" charset="0"/>
                <a:ea typeface="ＭＳ Ｐゴシック" charset="0"/>
                <a:cs typeface="ＭＳ Ｐゴシック" charset="0"/>
              </a:rPr>
              <a:t>(Matthew 5–7)</a:t>
            </a:r>
          </a:p>
        </p:txBody>
      </p:sp>
      <p:pic>
        <p:nvPicPr>
          <p:cNvPr id="2" name="Picture 1" descr="best_sermon_ever_log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214" y="2348880"/>
            <a:ext cx="9167592" cy="3819830"/>
          </a:xfrm>
          <a:prstGeom prst="rect">
            <a:avLst/>
          </a:prstGeom>
        </p:spPr>
      </p:pic>
    </p:spTree>
    <p:extLst>
      <p:ext uri="{BB962C8B-B14F-4D97-AF65-F5344CB8AC3E}">
        <p14:creationId xmlns:p14="http://schemas.microsoft.com/office/powerpoint/2010/main" val="300584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352259" name="Picture 3" descr="Mt of Beatitudes hillside in spring,Mt 7 75-35t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026" y="908720"/>
            <a:ext cx="9298567" cy="6048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60" name="Title 1"/>
          <p:cNvSpPr>
            <a:spLocks noGrp="1"/>
          </p:cNvSpPr>
          <p:nvPr>
            <p:ph type="title"/>
          </p:nvPr>
        </p:nvSpPr>
        <p:spPr bwMode="auto">
          <a:xfrm>
            <a:off x="0" y="44645"/>
            <a:ext cx="9144000" cy="777875"/>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en-US" sz="3600" b="1" dirty="0">
                <a:solidFill>
                  <a:schemeClr val="tx1"/>
                </a:solidFill>
                <a:latin typeface="Arial" charset="0"/>
                <a:ea typeface="ＭＳ Ｐゴシック" charset="0"/>
                <a:cs typeface="Arial" charset="0"/>
              </a:rPr>
              <a:t>Mount of Beatitudes (Matthew 5–7)</a:t>
            </a:r>
          </a:p>
        </p:txBody>
      </p:sp>
    </p:spTree>
    <p:extLst>
      <p:ext uri="{BB962C8B-B14F-4D97-AF65-F5344CB8AC3E}">
        <p14:creationId xmlns:p14="http://schemas.microsoft.com/office/powerpoint/2010/main" val="1053566959"/>
      </p:ext>
    </p:extLst>
  </p:cSld>
  <p:clrMapOvr>
    <a:masterClrMapping/>
  </p:clrMapOvr>
  <p:transition>
    <p:cut/>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52260" name="Title 1"/>
          <p:cNvSpPr>
            <a:spLocks noGrp="1"/>
          </p:cNvSpPr>
          <p:nvPr>
            <p:ph type="title"/>
          </p:nvPr>
        </p:nvSpPr>
        <p:spPr bwMode="auto">
          <a:xfrm>
            <a:off x="0" y="44645"/>
            <a:ext cx="9144000" cy="777875"/>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en-US" sz="3600" b="1" dirty="0">
                <a:solidFill>
                  <a:schemeClr val="tx1"/>
                </a:solidFill>
                <a:latin typeface="Arial" charset="0"/>
                <a:ea typeface="ＭＳ Ｐゴシック" charset="0"/>
                <a:cs typeface="Arial" charset="0"/>
              </a:rPr>
              <a:t>Mount of Beatitudes (Matthew 5–7)</a:t>
            </a:r>
          </a:p>
        </p:txBody>
      </p:sp>
      <p:pic>
        <p:nvPicPr>
          <p:cNvPr id="2" name="Picture 1" descr="From Mt Beatitud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24100" y="2249028"/>
            <a:ext cx="6819900" cy="4546600"/>
          </a:xfrm>
          <a:prstGeom prst="rect">
            <a:avLst/>
          </a:prstGeom>
        </p:spPr>
      </p:pic>
      <p:pic>
        <p:nvPicPr>
          <p:cNvPr id="3" name="Picture 2" descr="beatitudes churchofthebeatitudes009.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0090" y="1144594"/>
            <a:ext cx="5687449" cy="3940590"/>
          </a:xfrm>
          <a:prstGeom prst="rect">
            <a:avLst/>
          </a:prstGeom>
        </p:spPr>
      </p:pic>
    </p:spTree>
    <p:extLst>
      <p:ext uri="{BB962C8B-B14F-4D97-AF65-F5344CB8AC3E}">
        <p14:creationId xmlns:p14="http://schemas.microsoft.com/office/powerpoint/2010/main" val="201892489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39320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52260" name="Title 1"/>
          <p:cNvSpPr>
            <a:spLocks noGrp="1"/>
          </p:cNvSpPr>
          <p:nvPr>
            <p:ph type="title"/>
          </p:nvPr>
        </p:nvSpPr>
        <p:spPr bwMode="auto">
          <a:xfrm>
            <a:off x="0" y="44645"/>
            <a:ext cx="9144000" cy="777875"/>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en-US" sz="3600" b="1" dirty="0">
                <a:solidFill>
                  <a:schemeClr val="tx1"/>
                </a:solidFill>
                <a:latin typeface="Arial" charset="0"/>
                <a:ea typeface="ＭＳ Ｐゴシック" charset="0"/>
                <a:cs typeface="Arial" charset="0"/>
              </a:rPr>
              <a:t>Heaven on Earth (Matthew 5–7)</a:t>
            </a:r>
          </a:p>
        </p:txBody>
      </p:sp>
      <p:pic>
        <p:nvPicPr>
          <p:cNvPr id="2" name="Picture 1" descr="beatitudes heaven on earth.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61434"/>
            <a:ext cx="9144000" cy="5715000"/>
          </a:xfrm>
          <a:prstGeom prst="rect">
            <a:avLst/>
          </a:prstGeom>
        </p:spPr>
      </p:pic>
    </p:spTree>
    <p:extLst>
      <p:ext uri="{BB962C8B-B14F-4D97-AF65-F5344CB8AC3E}">
        <p14:creationId xmlns:p14="http://schemas.microsoft.com/office/powerpoint/2010/main" val="4247720895"/>
      </p:ext>
    </p:extLst>
  </p:cSld>
  <p:clrMapOvr>
    <a:masterClrMapping/>
  </p:clrMapOvr>
  <p:transition>
    <p:cut/>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52260" name="Title 1"/>
          <p:cNvSpPr>
            <a:spLocks noGrp="1"/>
          </p:cNvSpPr>
          <p:nvPr>
            <p:ph type="title"/>
          </p:nvPr>
        </p:nvSpPr>
        <p:spPr bwMode="auto">
          <a:xfrm>
            <a:off x="0" y="44645"/>
            <a:ext cx="9144000" cy="777875"/>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en-US" sz="3600" b="1" dirty="0">
                <a:solidFill>
                  <a:schemeClr val="tx1"/>
                </a:solidFill>
                <a:latin typeface="Arial" charset="0"/>
                <a:ea typeface="ＭＳ Ｐゴシック" charset="0"/>
                <a:cs typeface="Arial" charset="0"/>
              </a:rPr>
              <a:t>Purpose of the Sermon (Matthew 5–7)</a:t>
            </a:r>
          </a:p>
        </p:txBody>
      </p:sp>
      <p:pic>
        <p:nvPicPr>
          <p:cNvPr id="3" name="Picture 2" descr="Mt of Beatitudes church aerial from northwest, 114-26t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86" y="707934"/>
            <a:ext cx="9296457" cy="6249458"/>
          </a:xfrm>
          <a:prstGeom prst="rect">
            <a:avLst/>
          </a:prstGeom>
        </p:spPr>
      </p:pic>
      <p:sp>
        <p:nvSpPr>
          <p:cNvPr id="6" name="Title 1"/>
          <p:cNvSpPr txBox="1">
            <a:spLocks/>
          </p:cNvSpPr>
          <p:nvPr/>
        </p:nvSpPr>
        <p:spPr bwMode="auto">
          <a:xfrm>
            <a:off x="107504" y="1124744"/>
            <a:ext cx="9144000" cy="1584176"/>
          </a:xfrm>
          <a:prstGeom prst="rect">
            <a:avLst/>
          </a:prstGeom>
          <a:noFill/>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0903" marR="0" lvl="0" indent="-570903" algn="l" defTabSz="914400" rtl="0" eaLnBrk="0" fontAlgn="base" latinLnBrk="0" hangingPunct="0">
              <a:lnSpc>
                <a:spcPct val="100000"/>
              </a:lnSpc>
              <a:spcBef>
                <a:spcPct val="0"/>
              </a:spcBef>
              <a:spcAft>
                <a:spcPct val="0"/>
              </a:spcAft>
              <a:buClrTx/>
              <a:buSzTx/>
              <a:buFont typeface="Arial"/>
              <a:buChar char="•"/>
              <a:tabLst/>
              <a:defRPr/>
            </a:pP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How to be saved?</a:t>
            </a:r>
          </a:p>
          <a:p>
            <a:pPr marL="570903" marR="0" lvl="0" indent="-570903" algn="l" defTabSz="914400" rtl="0" eaLnBrk="0" fontAlgn="base" latinLnBrk="0" hangingPunct="0">
              <a:lnSpc>
                <a:spcPct val="100000"/>
              </a:lnSpc>
              <a:spcBef>
                <a:spcPct val="0"/>
              </a:spcBef>
              <a:spcAft>
                <a:spcPct val="0"/>
              </a:spcAft>
              <a:buClrTx/>
              <a:buSzTx/>
              <a:buFont typeface="Arial"/>
              <a:buChar char="•"/>
              <a:tabLst/>
              <a:defRPr/>
            </a:pP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An ethic for those saved?</a:t>
            </a:r>
          </a:p>
        </p:txBody>
      </p:sp>
    </p:spTree>
    <p:extLst>
      <p:ext uri="{BB962C8B-B14F-4D97-AF65-F5344CB8AC3E}">
        <p14:creationId xmlns:p14="http://schemas.microsoft.com/office/powerpoint/2010/main" val="1578222285"/>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eaLnBrk="1" hangingPunct="1">
              <a:defRPr/>
            </a:pPr>
            <a:r>
              <a:rPr lang="en-US" sz="6000" b="1" dirty="0">
                <a:solidFill>
                  <a:schemeClr val="bg1"/>
                </a:solidFill>
                <a:effectLst>
                  <a:glow rad="228600">
                    <a:schemeClr val="tx1"/>
                  </a:glow>
                </a:effectLst>
                <a:latin typeface="Arial" charset="0"/>
                <a:ea typeface="ＭＳ Ｐゴシック" charset="0"/>
                <a:cs typeface="ＭＳ Ｐゴシック" charset="0"/>
              </a:rPr>
              <a:t>When Jesus is King</a:t>
            </a:r>
            <a:r>
              <a:rPr lang="is-IS" sz="6000" b="1" dirty="0">
                <a:solidFill>
                  <a:schemeClr val="bg1"/>
                </a:solidFill>
                <a:effectLst>
                  <a:glow rad="228600">
                    <a:schemeClr val="tx1"/>
                  </a:glow>
                </a:effectLst>
                <a:latin typeface="Arial" charset="0"/>
                <a:ea typeface="ＭＳ Ｐゴシック" charset="0"/>
                <a:cs typeface="ＭＳ Ｐゴシック" charset="0"/>
              </a:rPr>
              <a:t>…</a:t>
            </a:r>
            <a:r>
              <a:rPr lang="en-US" sz="4800" b="1" dirty="0">
                <a:solidFill>
                  <a:schemeClr val="bg1"/>
                </a:solidFill>
                <a:effectLst>
                  <a:glow rad="228600">
                    <a:schemeClr val="tx1"/>
                  </a:glow>
                </a:effectLst>
                <a:latin typeface="Arial" charset="0"/>
                <a:ea typeface="ＭＳ Ｐゴシック" charset="0"/>
                <a:cs typeface="ＭＳ Ｐゴシック" charset="0"/>
              </a:rPr>
              <a:t> </a:t>
            </a:r>
            <a:br>
              <a:rPr lang="en-US" sz="4000" b="1" dirty="0">
                <a:solidFill>
                  <a:schemeClr val="bg1"/>
                </a:solidFill>
                <a:effectLst>
                  <a:glow rad="228600">
                    <a:schemeClr val="tx1"/>
                  </a:glow>
                </a:effectLst>
                <a:latin typeface="Arial" charset="0"/>
                <a:ea typeface="ＭＳ Ｐゴシック" charset="0"/>
                <a:cs typeface="ＭＳ Ｐゴシック" charset="0"/>
              </a:rPr>
            </a:br>
            <a:r>
              <a:rPr lang="en-US" sz="4000" b="1" dirty="0">
                <a:solidFill>
                  <a:schemeClr val="bg1"/>
                </a:solidFill>
                <a:effectLst>
                  <a:glow rad="228600">
                    <a:schemeClr val="tx1"/>
                  </a:glow>
                </a:effectLst>
                <a:latin typeface="Arial" charset="0"/>
                <a:ea typeface="ＭＳ Ｐゴシック" charset="0"/>
                <a:cs typeface="ＭＳ Ｐゴシック" charset="0"/>
              </a:rPr>
              <a:t>(Matthew 5–7)</a:t>
            </a: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ＭＳ Ｐゴシック" charset="0"/>
              </a:rPr>
              <a:t>What would your life look like if Christ was truly the boss of your life? </a:t>
            </a:r>
            <a:endParaRPr kumimoji="0" lang="en-US" sz="3200" b="1" i="1"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5416991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755673"/>
          </a:xfrm>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Back to Basics (Matthew 5:21-48)</a:t>
            </a:r>
          </a:p>
        </p:txBody>
      </p:sp>
      <p:sp>
        <p:nvSpPr>
          <p:cNvPr id="4" name="Rectangle 2"/>
          <p:cNvSpPr txBox="1">
            <a:spLocks noChangeArrowheads="1"/>
          </p:cNvSpPr>
          <p:nvPr/>
        </p:nvSpPr>
        <p:spPr bwMode="auto">
          <a:xfrm>
            <a:off x="1" y="923722"/>
            <a:ext cx="2270366" cy="5934299"/>
          </a:xfrm>
          <a:prstGeom prst="rect">
            <a:avLst/>
          </a:prstGeom>
          <a:solidFill>
            <a:srgbClr val="FF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mr-I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You have heard that it was said</a:t>
            </a:r>
            <a:r>
              <a:rPr kumimoji="0" lang="is-I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mr-I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6984264" y="923722"/>
            <a:ext cx="2159735" cy="5934299"/>
          </a:xfrm>
          <a:prstGeom prst="rect">
            <a:avLst/>
          </a:prstGeom>
          <a:solidFill>
            <a:srgbClr val="008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mr-I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But I tell you</a:t>
            </a:r>
            <a:r>
              <a:rPr kumimoji="0" lang="is-I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mr-I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270388" y="824925"/>
            <a:ext cx="4713897" cy="919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 Issues:</a:t>
            </a:r>
          </a:p>
        </p:txBody>
      </p:sp>
      <p:sp>
        <p:nvSpPr>
          <p:cNvPr id="8" name="Rectangle 2"/>
          <p:cNvSpPr txBox="1">
            <a:spLocks noChangeArrowheads="1"/>
          </p:cNvSpPr>
          <p:nvPr/>
        </p:nvSpPr>
        <p:spPr bwMode="auto">
          <a:xfrm>
            <a:off x="2270388" y="1531349"/>
            <a:ext cx="4713897" cy="38144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Murder</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Adultery</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Divorce</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Vows</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Revenge</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Enemies</a:t>
            </a:r>
          </a:p>
        </p:txBody>
      </p:sp>
      <p:sp>
        <p:nvSpPr>
          <p:cNvPr id="11" name="Rectangle 2"/>
          <p:cNvSpPr txBox="1">
            <a:spLocks noChangeArrowheads="1"/>
          </p:cNvSpPr>
          <p:nvPr/>
        </p:nvSpPr>
        <p:spPr bwMode="auto">
          <a:xfrm>
            <a:off x="2270388" y="5557426"/>
            <a:ext cx="4713897" cy="1295219"/>
          </a:xfrm>
          <a:prstGeom prst="rect">
            <a:avLst/>
          </a:prstGeom>
          <a:solidFill>
            <a:srgbClr val="000090"/>
          </a:solidFill>
          <a:ln>
            <a:noFill/>
          </a:ln>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External purity won</a:t>
            </a:r>
            <a:r>
              <a:rPr kumimoji="0" lang="mr-IN"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 enter the kingdom (20)</a:t>
            </a:r>
          </a:p>
        </p:txBody>
      </p:sp>
      <p:sp>
        <p:nvSpPr>
          <p:cNvPr id="9" name="Rectangle 2"/>
          <p:cNvSpPr txBox="1">
            <a:spLocks noChangeArrowheads="1"/>
          </p:cNvSpPr>
          <p:nvPr/>
        </p:nvSpPr>
        <p:spPr bwMode="auto">
          <a:xfrm rot="20871214">
            <a:off x="-10309" y="5065888"/>
            <a:ext cx="2640300" cy="16583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chemeClr val="accent4">
                      <a:satMod val="175000"/>
                      <a:alpha val="79545"/>
                    </a:schemeClr>
                  </a:glow>
                </a:effectLst>
                <a:uLnTx/>
                <a:uFillTx/>
                <a:latin typeface="Arial" charset="0"/>
                <a:ea typeface="ＭＳ Ｐゴシック" charset="0"/>
                <a:cs typeface="ＭＳ Ｐゴシック" charset="0"/>
              </a:rPr>
              <a:t>Pharisee Teaching</a:t>
            </a:r>
          </a:p>
        </p:txBody>
      </p:sp>
      <p:sp>
        <p:nvSpPr>
          <p:cNvPr id="10" name="Rectangle 2"/>
          <p:cNvSpPr txBox="1">
            <a:spLocks noChangeArrowheads="1"/>
          </p:cNvSpPr>
          <p:nvPr/>
        </p:nvSpPr>
        <p:spPr bwMode="auto">
          <a:xfrm rot="20871214">
            <a:off x="6590700" y="4745866"/>
            <a:ext cx="2640300" cy="19550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chemeClr val="accent4">
                      <a:satMod val="175000"/>
                      <a:alpha val="79545"/>
                    </a:schemeClr>
                  </a:glow>
                </a:effectLst>
                <a:uLnTx/>
                <a:uFillTx/>
                <a:latin typeface="Arial" charset="0"/>
                <a:ea typeface="ＭＳ Ｐゴシック" charset="0"/>
                <a:cs typeface="ＭＳ Ｐゴシック" charset="0"/>
              </a:rPr>
              <a:t>God</a:t>
            </a:r>
            <a:r>
              <a:rPr kumimoji="0" lang="mr-IN" sz="4000" b="1" i="0" u="none" strike="noStrike" kern="1200" cap="none" spc="0" normalizeH="0" baseline="0" noProof="0" dirty="0">
                <a:ln>
                  <a:noFill/>
                </a:ln>
                <a:solidFill>
                  <a:srgbClr val="FFFFFF"/>
                </a:solidFill>
                <a:effectLst>
                  <a:glow rad="228600">
                    <a:schemeClr val="accent4">
                      <a:satMod val="175000"/>
                      <a:alpha val="79545"/>
                    </a:schemeClr>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228600">
                    <a:schemeClr val="accent4">
                      <a:satMod val="175000"/>
                      <a:alpha val="79545"/>
                    </a:schemeClr>
                  </a:glow>
                </a:effectLst>
                <a:uLnTx/>
                <a:uFillTx/>
                <a:latin typeface="Arial" charset="0"/>
                <a:ea typeface="ＭＳ Ｐゴシック" charset="0"/>
                <a:cs typeface="ＭＳ Ｐゴシック" charset="0"/>
              </a:rPr>
              <a:t>s True Intent</a:t>
            </a:r>
          </a:p>
        </p:txBody>
      </p:sp>
    </p:spTree>
    <p:extLst>
      <p:ext uri="{BB962C8B-B14F-4D97-AF65-F5344CB8AC3E}">
        <p14:creationId xmlns:p14="http://schemas.microsoft.com/office/powerpoint/2010/main" val="24067325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dissolv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dissolve">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dissolve">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dissolve">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dissolve">
                                      <p:cBhvr>
                                        <p:cTn id="42" dur="5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dissolve">
                                      <p:cBhvr>
                                        <p:cTn id="47" dur="500"/>
                                        <p:tgtEl>
                                          <p:spTgt spid="8">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Effect transition="in" filter="dissolve">
                                      <p:cBhvr>
                                        <p:cTn id="52" dur="500"/>
                                        <p:tgtEl>
                                          <p:spTgt spid="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0">
                                            <p:txEl>
                                              <p:pRg st="0" end="0"/>
                                            </p:txEl>
                                          </p:spTgt>
                                        </p:tgtEl>
                                        <p:attrNameLst>
                                          <p:attrName>style.visibility</p:attrName>
                                        </p:attrNameLst>
                                      </p:cBhvr>
                                      <p:to>
                                        <p:strVal val="visible"/>
                                      </p:to>
                                    </p:set>
                                    <p:animEffect transition="in" filter="dissolve">
                                      <p:cBhvr>
                                        <p:cTn id="57" dur="500"/>
                                        <p:tgtEl>
                                          <p:spTgt spid="1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dissolve">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build="p"/>
      <p:bldP spid="11" grpId="0" animBg="1"/>
      <p:bldP spid="9" grpId="0" build="p"/>
      <p:bldP spid="10" grpId="0" build="p"/>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70324C-2C35-4180-8346-84A01174A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a. The Subjects of the Kingdom</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 54</a:t>
            </a:r>
          </a:p>
          <a:p>
            <a:pPr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Matthew 5:1-16; Luke 6:17-26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Those entering Messiah's kingdom should show godly character beyond Pharisaical observances with influence befitting the righteous kingdom Christ offered</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83541240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238224" cy="6858000"/>
          </a:xfrm>
          <a:prstGeom prst="rect">
            <a:avLst/>
          </a:prstGeom>
        </p:spPr>
      </p:pic>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238224" y="29471"/>
            <a:ext cx="3905776" cy="6828531"/>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For I tell you that unless your righteousness surpasses that of the Pharisees and the teachers of the law, you will certainly not enter the kingdom of heaven</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(5:20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753713982"/>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E41726-C242-4526-8355-6E7C7D91B5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a:noFill/>
          <a:ln w="9525">
            <a:noFill/>
            <a:miter lim="800000"/>
            <a:headEnd/>
            <a:tailEnd/>
          </a:ln>
          <a:effec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(1) Introduction</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5:1-2; Luke 6:17-19</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029"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instructs his disciples on the righteousness expected of those in his kingdom while the crowd begins to gather </a:t>
            </a:r>
          </a:p>
        </p:txBody>
      </p:sp>
    </p:spTree>
    <p:extLst>
      <p:ext uri="{BB962C8B-B14F-4D97-AF65-F5344CB8AC3E}">
        <p14:creationId xmlns:p14="http://schemas.microsoft.com/office/powerpoint/2010/main" val="381243421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4CFFC6-5D50-4797-B5D2-FF664E7E25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(2) The subjects</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5:3-16; Luke 6:20-26</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describes the characteristics and influence of a righteous man so that His hearers might know the type of person who would enter the kingdom</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20374716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A4C1A3-B8B9-4ECD-8295-F84873AD20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a:noFill/>
          <a:ln w="9525">
            <a:noFill/>
            <a:miter lim="800000"/>
            <a:headEnd/>
            <a:tailEnd/>
          </a:ln>
          <a:effec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 (a) Their character</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5:3-12; Luke 6:20-26</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Beatitudes describe the holy characteristics of the righteous person based on Jesus for blessing so that the hearers might follow these to experience a full life </a:t>
            </a:r>
          </a:p>
        </p:txBody>
      </p:sp>
    </p:spTree>
    <p:extLst>
      <p:ext uri="{BB962C8B-B14F-4D97-AF65-F5344CB8AC3E}">
        <p14:creationId xmlns:p14="http://schemas.microsoft.com/office/powerpoint/2010/main" val="11291298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w to Be Happy in the Beatitudes Screensho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243651" cy="68853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to Be Happy in the Beatitudes</a:t>
            </a:r>
          </a:p>
        </p:txBody>
      </p:sp>
    </p:spTree>
    <p:extLst>
      <p:ext uri="{BB962C8B-B14F-4D97-AF65-F5344CB8AC3E}">
        <p14:creationId xmlns:p14="http://schemas.microsoft.com/office/powerpoint/2010/main" val="15450764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36372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0095"/>
            <a:ext cx="9144000" cy="609790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
            <a:ext cx="9144000" cy="764704"/>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Revelation of the King (Matt 1–10)</a:t>
            </a:r>
          </a:p>
        </p:txBody>
      </p:sp>
      <p:sp>
        <p:nvSpPr>
          <p:cNvPr id="5" name="Rectangle 2"/>
          <p:cNvSpPr txBox="1">
            <a:spLocks noChangeArrowheads="1"/>
          </p:cNvSpPr>
          <p:nvPr/>
        </p:nvSpPr>
        <p:spPr bwMode="auto">
          <a:xfrm>
            <a:off x="0" y="692696"/>
            <a:ext cx="3240079"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His </a:t>
            </a:r>
            <a:br>
              <a:rPr kumimoji="0" lang="en-US" sz="4000" b="1" i="0" u="none" strike="noStrike" kern="1200" cap="none" spc="0" normalizeH="0" baseline="0" noProof="0" dirty="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br>
            <a:r>
              <a:rPr kumimoji="0" lang="en-US" sz="4000" b="1" i="0" u="none" strike="noStrike" kern="1200" cap="none" spc="0" normalizeH="0" baseline="0" noProof="0" dirty="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Person </a:t>
            </a:r>
            <a:br>
              <a:rPr kumimoji="0" lang="en-US" sz="4000" b="1" i="0" u="none" strike="noStrike" kern="1200" cap="none" spc="0" normalizeH="0" baseline="0" noProof="0" dirty="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br>
            <a:r>
              <a:rPr kumimoji="0" lang="en-US" sz="4000" b="1" i="0" u="none" strike="noStrike" kern="1200" cap="none" spc="0" normalizeH="0" baseline="0" noProof="0" dirty="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(Matt 1–4)</a:t>
            </a:r>
          </a:p>
        </p:txBody>
      </p:sp>
      <p:sp>
        <p:nvSpPr>
          <p:cNvPr id="6" name="Rectangle 2"/>
          <p:cNvSpPr txBox="1">
            <a:spLocks noChangeArrowheads="1"/>
          </p:cNvSpPr>
          <p:nvPr/>
        </p:nvSpPr>
        <p:spPr bwMode="auto">
          <a:xfrm>
            <a:off x="2967813" y="692696"/>
            <a:ext cx="3240079"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His Principles</a:t>
            </a:r>
            <a:br>
              <a:rPr kumimoji="0" lang="en-US" sz="4000" b="1" i="0" u="none" strike="noStrike" kern="1200" cap="none" spc="0" normalizeH="0" baseline="0" noProof="0" dirty="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br>
            <a:r>
              <a:rPr kumimoji="0" lang="en-US" sz="4000" b="1" i="0" u="none" strike="noStrike" kern="1200" cap="none" spc="0" normalizeH="0" baseline="0" noProof="0" dirty="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(Matt 5–7)</a:t>
            </a:r>
          </a:p>
        </p:txBody>
      </p:sp>
      <p:sp>
        <p:nvSpPr>
          <p:cNvPr id="7" name="Rectangle 2"/>
          <p:cNvSpPr txBox="1">
            <a:spLocks noChangeArrowheads="1"/>
          </p:cNvSpPr>
          <p:nvPr/>
        </p:nvSpPr>
        <p:spPr bwMode="auto">
          <a:xfrm>
            <a:off x="5935626" y="692696"/>
            <a:ext cx="3240079"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His </a:t>
            </a:r>
            <a:br>
              <a:rPr kumimoji="0" lang="en-US" sz="4000" b="1" i="0" u="none" strike="noStrike" kern="1200" cap="none" spc="0" normalizeH="0" baseline="0" noProof="0" dirty="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br>
            <a:r>
              <a:rPr kumimoji="0" lang="en-US" sz="4000" b="1" i="0" u="none" strike="noStrike" kern="1200" cap="none" spc="0" normalizeH="0" baseline="0" noProof="0" dirty="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Power</a:t>
            </a:r>
            <a:br>
              <a:rPr kumimoji="0" lang="en-US" sz="4000" b="1" i="0" u="none" strike="noStrike" kern="1200" cap="none" spc="0" normalizeH="0" baseline="0" noProof="0" dirty="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br>
            <a:r>
              <a:rPr kumimoji="0" lang="en-US" sz="4000" b="1" i="0" u="none" strike="noStrike" kern="1200" cap="none" spc="0" normalizeH="0" baseline="0" noProof="0" dirty="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(Matt 8–10)</a:t>
            </a:r>
          </a:p>
        </p:txBody>
      </p:sp>
      <p:sp>
        <p:nvSpPr>
          <p:cNvPr id="8" name="Rectangle 1026"/>
          <p:cNvSpPr txBox="1">
            <a:spLocks noChangeArrowheads="1"/>
          </p:cNvSpPr>
          <p:nvPr/>
        </p:nvSpPr>
        <p:spPr bwMode="auto">
          <a:xfrm>
            <a:off x="-36512" y="6336704"/>
            <a:ext cx="9180512" cy="548680"/>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a:rPr>
              <a:t>Warren W. Wiersbe, </a:t>
            </a:r>
            <a:r>
              <a:rPr kumimoji="0" lang="en-US" sz="2400" b="1" i="1" u="none" strike="noStrike" kern="1200" cap="none" spc="0" normalizeH="0" baseline="0" noProof="0" dirty="0">
                <a:ln>
                  <a:noFill/>
                </a:ln>
                <a:solidFill>
                  <a:srgbClr val="FFFFFF"/>
                </a:solidFill>
                <a:effectLst/>
                <a:uLnTx/>
                <a:uFillTx/>
                <a:latin typeface="Arial" charset="0"/>
                <a:ea typeface="ＭＳ Ｐゴシック" charset="0"/>
                <a:cs typeface="Arial"/>
              </a:rPr>
              <a:t>Be Loyal: Following the King of Kings</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a:rPr>
              <a:t>, 15</a:t>
            </a:r>
            <a:endParaRPr kumimoji="0" lang="en-US" sz="1000" b="1" i="0" u="none" strike="noStrike" kern="1200" cap="none" spc="0" normalizeH="0" baseline="0" noProof="0" dirty="0">
              <a:ln>
                <a:noFill/>
              </a:ln>
              <a:solidFill>
                <a:srgbClr val="FFFFFF"/>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26596068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4" name="Group 3"/>
          <p:cNvGrpSpPr/>
          <p:nvPr/>
        </p:nvGrpSpPr>
        <p:grpSpPr>
          <a:xfrm>
            <a:off x="0" y="-27384"/>
            <a:ext cx="8532440" cy="6984088"/>
            <a:chOff x="0" y="-27384"/>
            <a:chExt cx="8532440" cy="6984088"/>
          </a:xfrm>
        </p:grpSpPr>
        <p:pic>
          <p:nvPicPr>
            <p:cNvPr id="2" name="Picture 1"/>
            <p:cNvPicPr>
              <a:picLocks noChangeAspect="1"/>
            </p:cNvPicPr>
            <p:nvPr/>
          </p:nvPicPr>
          <p:blipFill>
            <a:blip r:embed="rId3"/>
            <a:stretch>
              <a:fillRect/>
            </a:stretch>
          </p:blipFill>
          <p:spPr>
            <a:xfrm>
              <a:off x="1691680" y="-1"/>
              <a:ext cx="6840760" cy="6956705"/>
            </a:xfrm>
            <a:prstGeom prst="rect">
              <a:avLst/>
            </a:prstGeom>
          </p:spPr>
        </p:pic>
        <p:sp>
          <p:nvSpPr>
            <p:cNvPr id="3" name="Rounded Rectangle 2"/>
            <p:cNvSpPr/>
            <p:nvPr/>
          </p:nvSpPr>
          <p:spPr bwMode="auto">
            <a:xfrm>
              <a:off x="0" y="-27384"/>
              <a:ext cx="6372200" cy="2276872"/>
            </a:xfrm>
            <a:prstGeom prst="round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19644" y="72008"/>
            <a:ext cx="6324564" cy="2204864"/>
          </a:xfrm>
          <a:effectLst/>
        </p:spPr>
        <p:txBody>
          <a:bodyPr anchor="t"/>
          <a:lstStyle/>
          <a:p>
            <a:pPr>
              <a:defRPr/>
            </a:pPr>
            <a:r>
              <a:rPr lang="en-US" sz="4000" b="1" dirty="0">
                <a:solidFill>
                  <a:schemeClr val="tx1"/>
                </a:solidFill>
                <a:effectLst/>
                <a:latin typeface="Arial" charset="0"/>
                <a:ea typeface="ＭＳ Ｐゴシック" charset="0"/>
                <a:cs typeface="ＭＳ Ｐゴシック" charset="0"/>
              </a:rPr>
              <a:t>Are Beatitudes LAWS on how you get into the kingdom (eternal life)?</a:t>
            </a:r>
          </a:p>
        </p:txBody>
      </p:sp>
    </p:spTree>
    <p:extLst>
      <p:ext uri="{BB962C8B-B14F-4D97-AF65-F5344CB8AC3E}">
        <p14:creationId xmlns:p14="http://schemas.microsoft.com/office/powerpoint/2010/main" val="2912252910"/>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513" y="-26988"/>
            <a:ext cx="9251951" cy="6956426"/>
          </a:xfrm>
          <a:prstGeom prst="rect">
            <a:avLst/>
          </a:prstGeom>
          <a:solidFill>
            <a:srgbClr val="000404"/>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52260" name="Title 1"/>
          <p:cNvSpPr>
            <a:spLocks noGrp="1"/>
          </p:cNvSpPr>
          <p:nvPr>
            <p:ph type="title"/>
          </p:nvPr>
        </p:nvSpPr>
        <p:spPr bwMode="auto">
          <a:xfrm>
            <a:off x="0" y="44624"/>
            <a:ext cx="9144000" cy="777875"/>
          </a:xfrm>
          <a:solidFill>
            <a:srgbClr val="000404"/>
          </a:solidFill>
          <a:extLs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sz="3600" b="1" dirty="0">
                <a:solidFill>
                  <a:schemeClr val="tx1"/>
                </a:solidFill>
                <a:latin typeface="Arial" charset="0"/>
                <a:ea typeface="ＭＳ Ｐゴシック" charset="0"/>
                <a:cs typeface="Arial" charset="0"/>
              </a:rPr>
              <a:t>Purpose of the Sermon (Matthew 5–7)</a:t>
            </a:r>
          </a:p>
        </p:txBody>
      </p:sp>
      <p:pic>
        <p:nvPicPr>
          <p:cNvPr id="3" name="Picture 2" descr="Mt of Beatitudes church aerial from northwest, 114-26t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86" y="707934"/>
            <a:ext cx="9296457" cy="6249458"/>
          </a:xfrm>
          <a:prstGeom prst="rect">
            <a:avLst/>
          </a:prstGeom>
        </p:spPr>
      </p:pic>
      <p:sp>
        <p:nvSpPr>
          <p:cNvPr id="6" name="Title 1"/>
          <p:cNvSpPr txBox="1">
            <a:spLocks/>
          </p:cNvSpPr>
          <p:nvPr/>
        </p:nvSpPr>
        <p:spPr bwMode="auto">
          <a:xfrm>
            <a:off x="107504" y="1124744"/>
            <a:ext cx="9144000" cy="3960440"/>
          </a:xfrm>
          <a:prstGeom prst="rect">
            <a:avLst/>
          </a:prstGeom>
          <a:noFill/>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4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 way to be saved?</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4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 charter for world peace?</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4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 model for the millennium?</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endParaRPr kumimoji="0" lang="en-US" sz="4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4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An ethic for believers now?</a:t>
            </a: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15616" y="836712"/>
            <a:ext cx="1584176" cy="1639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83768" y="1556792"/>
            <a:ext cx="1584176" cy="1639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39952" y="2348880"/>
            <a:ext cx="1584176" cy="1639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9552" y="3717032"/>
            <a:ext cx="2016224" cy="2016224"/>
          </a:xfrm>
          <a:prstGeom prst="rect">
            <a:avLst/>
          </a:prstGeom>
        </p:spPr>
      </p:pic>
    </p:spTree>
    <p:extLst>
      <p:ext uri="{BB962C8B-B14F-4D97-AF65-F5344CB8AC3E}">
        <p14:creationId xmlns:p14="http://schemas.microsoft.com/office/powerpoint/2010/main" val="13151630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p:tgtEl>
                                          <p:spTgt spid="7"/>
                                        </p:tgtEl>
                                        <p:attrNameLst>
                                          <p:attrName>ppt_y</p:attrName>
                                        </p:attrNameLst>
                                      </p:cBhvr>
                                      <p:tavLst>
                                        <p:tav tm="0">
                                          <p:val>
                                            <p:strVal val="#ppt_y+#ppt_h*1.125000"/>
                                          </p:val>
                                        </p:tav>
                                        <p:tav tm="100000">
                                          <p:val>
                                            <p:strVal val="#ppt_y"/>
                                          </p:val>
                                        </p:tav>
                                      </p:tavLst>
                                    </p:anim>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1000"/>
                                        <p:tgtEl>
                                          <p:spTgt spid="6">
                                            <p:txEl>
                                              <p:pRg st="1" end="1"/>
                                            </p:txEl>
                                          </p:spTgt>
                                        </p:tgtEl>
                                      </p:cBhvr>
                                    </p:animEffect>
                                    <p:anim calcmode="lin" valueType="num">
                                      <p:cBhvr>
                                        <p:cTn id="2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p:tgtEl>
                                          <p:spTgt spid="8"/>
                                        </p:tgtEl>
                                        <p:attrNameLst>
                                          <p:attrName>ppt_y</p:attrName>
                                        </p:attrNameLst>
                                      </p:cBhvr>
                                      <p:tavLst>
                                        <p:tav tm="0">
                                          <p:val>
                                            <p:strVal val="#ppt_y+#ppt_h*1.125000"/>
                                          </p:val>
                                        </p:tav>
                                        <p:tav tm="100000">
                                          <p:val>
                                            <p:strVal val="#ppt_y"/>
                                          </p:val>
                                        </p:tav>
                                      </p:tavLst>
                                    </p:anim>
                                    <p:animEffect transition="in" filter="wipe(up)">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fade">
                                      <p:cBhvr>
                                        <p:cTn id="33" dur="1000"/>
                                        <p:tgtEl>
                                          <p:spTgt spid="6">
                                            <p:txEl>
                                              <p:pRg st="2" end="2"/>
                                            </p:txEl>
                                          </p:spTgt>
                                        </p:tgtEl>
                                      </p:cBhvr>
                                    </p:animEffect>
                                    <p:anim calcmode="lin" valueType="num">
                                      <p:cBhvr>
                                        <p:cTn id="3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p:tgtEl>
                                          <p:spTgt spid="9"/>
                                        </p:tgtEl>
                                        <p:attrNameLst>
                                          <p:attrName>ppt_y</p:attrName>
                                        </p:attrNameLst>
                                      </p:cBhvr>
                                      <p:tavLst>
                                        <p:tav tm="0">
                                          <p:val>
                                            <p:strVal val="#ppt_y+#ppt_h*1.125000"/>
                                          </p:val>
                                        </p:tav>
                                        <p:tav tm="100000">
                                          <p:val>
                                            <p:strVal val="#ppt_y"/>
                                          </p:val>
                                        </p:tav>
                                      </p:tavLst>
                                    </p:anim>
                                    <p:animEffect transition="in" filter="wipe(up)">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6">
                                            <p:txEl>
                                              <p:pRg st="4" end="4"/>
                                            </p:txEl>
                                          </p:spTgt>
                                        </p:tgtEl>
                                        <p:attrNameLst>
                                          <p:attrName>style.visibility</p:attrName>
                                        </p:attrNameLst>
                                      </p:cBhvr>
                                      <p:to>
                                        <p:strVal val="visible"/>
                                      </p:to>
                                    </p:set>
                                    <p:animEffect transition="in" filter="fade">
                                      <p:cBhvr>
                                        <p:cTn id="46" dur="1000"/>
                                        <p:tgtEl>
                                          <p:spTgt spid="6">
                                            <p:txEl>
                                              <p:pRg st="4" end="4"/>
                                            </p:txEl>
                                          </p:spTgt>
                                        </p:tgtEl>
                                      </p:cBhvr>
                                    </p:animEffect>
                                    <p:anim calcmode="lin" valueType="num">
                                      <p:cBhvr>
                                        <p:cTn id="47"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p:cTn id="53"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56" dur="1000" fill="hold"/>
                                        <p:tgtEl>
                                          <p:spTgt spid="2"/>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eaLnBrk="1" hangingPunct="1">
              <a:defRPr/>
            </a:pPr>
            <a:r>
              <a:rPr lang="en-US" sz="6000" b="1" dirty="0">
                <a:solidFill>
                  <a:schemeClr val="bg1"/>
                </a:solidFill>
                <a:effectLst>
                  <a:glow rad="228600">
                    <a:schemeClr val="tx1"/>
                  </a:glow>
                </a:effectLst>
                <a:latin typeface="Arial" charset="0"/>
                <a:ea typeface="ＭＳ Ｐゴシック" charset="0"/>
                <a:cs typeface="ＭＳ Ｐゴシック" charset="0"/>
              </a:rPr>
              <a:t>When Jesus is King</a:t>
            </a:r>
            <a:r>
              <a:rPr lang="is-IS" sz="6000" b="1" dirty="0">
                <a:solidFill>
                  <a:schemeClr val="bg1"/>
                </a:solidFill>
                <a:effectLst>
                  <a:glow rad="228600">
                    <a:schemeClr val="tx1"/>
                  </a:glow>
                </a:effectLst>
                <a:latin typeface="Arial" charset="0"/>
                <a:ea typeface="ＭＳ Ｐゴシック" charset="0"/>
                <a:cs typeface="ＭＳ Ｐゴシック" charset="0"/>
              </a:rPr>
              <a:t>…</a:t>
            </a:r>
            <a:r>
              <a:rPr lang="en-US" sz="4800" b="1" dirty="0">
                <a:solidFill>
                  <a:schemeClr val="bg1"/>
                </a:solidFill>
                <a:effectLst>
                  <a:glow rad="228600">
                    <a:schemeClr val="tx1"/>
                  </a:glow>
                </a:effectLst>
                <a:latin typeface="Arial" charset="0"/>
                <a:ea typeface="ＭＳ Ｐゴシック" charset="0"/>
                <a:cs typeface="ＭＳ Ｐゴシック" charset="0"/>
              </a:rPr>
              <a:t> </a:t>
            </a:r>
            <a:br>
              <a:rPr lang="en-US" sz="4000" b="1" dirty="0">
                <a:solidFill>
                  <a:schemeClr val="bg1"/>
                </a:solidFill>
                <a:effectLst>
                  <a:glow rad="228600">
                    <a:schemeClr val="tx1"/>
                  </a:glow>
                </a:effectLst>
                <a:latin typeface="Arial" charset="0"/>
                <a:ea typeface="ＭＳ Ｐゴシック" charset="0"/>
                <a:cs typeface="ＭＳ Ｐゴシック" charset="0"/>
              </a:rPr>
            </a:br>
            <a:r>
              <a:rPr lang="en-US" sz="4000" b="1" dirty="0">
                <a:solidFill>
                  <a:schemeClr val="bg1"/>
                </a:solidFill>
                <a:effectLst>
                  <a:glow rad="228600">
                    <a:schemeClr val="tx1"/>
                  </a:glow>
                </a:effectLst>
                <a:latin typeface="Arial" charset="0"/>
                <a:ea typeface="ＭＳ Ｐゴシック" charset="0"/>
                <a:cs typeface="ＭＳ Ｐゴシック" charset="0"/>
              </a:rPr>
              <a:t>(Matthew 5–7)</a:t>
            </a: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ＭＳ Ｐゴシック" charset="0"/>
              </a:rPr>
              <a:t>What would your life look like if Christ was truly the boss of your life? </a:t>
            </a:r>
            <a:endParaRPr kumimoji="0" lang="en-US" sz="3200" b="1" i="1"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5718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rot="16200000">
            <a:off x="-3966512" y="2885699"/>
            <a:ext cx="6858002"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Beatitudes</a:t>
            </a:r>
          </a:p>
        </p:txBody>
      </p:sp>
      <p:sp>
        <p:nvSpPr>
          <p:cNvPr id="8" name="Rectangle 2"/>
          <p:cNvSpPr txBox="1">
            <a:spLocks noChangeArrowheads="1"/>
          </p:cNvSpPr>
          <p:nvPr/>
        </p:nvSpPr>
        <p:spPr bwMode="auto">
          <a:xfrm>
            <a:off x="144016" y="1073310"/>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Marker Felt"/>
                <a:ea typeface="ＭＳ Ｐゴシック" charset="0"/>
                <a:cs typeface="Marker Felt"/>
              </a:rPr>
              <a:t>MOURN</a:t>
            </a:r>
          </a:p>
        </p:txBody>
      </p:sp>
      <p:sp>
        <p:nvSpPr>
          <p:cNvPr id="9" name="Rectangle 2"/>
          <p:cNvSpPr txBox="1">
            <a:spLocks noChangeArrowheads="1"/>
          </p:cNvSpPr>
          <p:nvPr/>
        </p:nvSpPr>
        <p:spPr bwMode="auto">
          <a:xfrm>
            <a:off x="144016" y="260648"/>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rPr>
              <a:t>POOR IN SPIRIT</a:t>
            </a:r>
          </a:p>
        </p:txBody>
      </p:sp>
      <p:sp>
        <p:nvSpPr>
          <p:cNvPr id="10" name="Rectangle 2"/>
          <p:cNvSpPr txBox="1">
            <a:spLocks noChangeArrowheads="1"/>
          </p:cNvSpPr>
          <p:nvPr/>
        </p:nvSpPr>
        <p:spPr bwMode="auto">
          <a:xfrm>
            <a:off x="109328" y="2698634"/>
            <a:ext cx="9935280"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CCFF66"/>
                </a:solidFill>
                <a:effectLst>
                  <a:glow rad="127000">
                    <a:srgbClr val="000000"/>
                  </a:glow>
                </a:effectLst>
                <a:uLnTx/>
                <a:uFillTx/>
                <a:latin typeface="Marker Felt"/>
                <a:ea typeface="ＭＳ Ｐゴシック" charset="0"/>
                <a:cs typeface="Marker Felt"/>
              </a:rPr>
              <a:t>HUNGER &amp; THIRST FOR RIGHTEOUSNESS</a:t>
            </a:r>
          </a:p>
        </p:txBody>
      </p:sp>
      <p:sp>
        <p:nvSpPr>
          <p:cNvPr id="11" name="Rectangle 2"/>
          <p:cNvSpPr txBox="1">
            <a:spLocks noChangeArrowheads="1"/>
          </p:cNvSpPr>
          <p:nvPr/>
        </p:nvSpPr>
        <p:spPr bwMode="auto">
          <a:xfrm>
            <a:off x="144016" y="1885972"/>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CC99">
                    <a:lumMod val="40000"/>
                    <a:lumOff val="60000"/>
                  </a:srgbClr>
                </a:solidFill>
                <a:effectLst>
                  <a:glow rad="127000">
                    <a:srgbClr val="000000"/>
                  </a:glow>
                </a:effectLst>
                <a:uLnTx/>
                <a:uFillTx/>
                <a:latin typeface="Marker Felt"/>
                <a:ea typeface="ＭＳ Ｐゴシック" charset="0"/>
                <a:cs typeface="Marker Felt"/>
              </a:rPr>
              <a:t>MEEK</a:t>
            </a:r>
          </a:p>
        </p:txBody>
      </p:sp>
      <p:sp>
        <p:nvSpPr>
          <p:cNvPr id="12" name="Rectangle 2"/>
          <p:cNvSpPr txBox="1">
            <a:spLocks noChangeArrowheads="1"/>
          </p:cNvSpPr>
          <p:nvPr/>
        </p:nvSpPr>
        <p:spPr bwMode="auto">
          <a:xfrm>
            <a:off x="144016" y="4251950"/>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2D2DB9">
                    <a:lumMod val="40000"/>
                    <a:lumOff val="60000"/>
                  </a:srgbClr>
                </a:solidFill>
                <a:effectLst>
                  <a:glow rad="127000">
                    <a:srgbClr val="000000"/>
                  </a:glow>
                </a:effectLst>
                <a:uLnTx/>
                <a:uFillTx/>
                <a:latin typeface="Marker Felt"/>
                <a:ea typeface="ＭＳ Ｐゴシック" charset="0"/>
                <a:cs typeface="Marker Felt"/>
              </a:rPr>
              <a:t>PURE OF HEART</a:t>
            </a:r>
          </a:p>
        </p:txBody>
      </p:sp>
      <p:sp>
        <p:nvSpPr>
          <p:cNvPr id="13" name="Rectangle 2"/>
          <p:cNvSpPr txBox="1">
            <a:spLocks noChangeArrowheads="1"/>
          </p:cNvSpPr>
          <p:nvPr/>
        </p:nvSpPr>
        <p:spPr bwMode="auto">
          <a:xfrm>
            <a:off x="144016" y="5064612"/>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AAE2CA">
                    <a:lumMod val="60000"/>
                    <a:lumOff val="40000"/>
                  </a:srgbClr>
                </a:solidFill>
                <a:effectLst>
                  <a:glow rad="127000">
                    <a:srgbClr val="000000"/>
                  </a:glow>
                </a:effectLst>
                <a:uLnTx/>
                <a:uFillTx/>
                <a:latin typeface="Marker Felt"/>
                <a:ea typeface="ＭＳ Ｐゴシック" charset="0"/>
                <a:cs typeface="Marker Felt"/>
              </a:rPr>
              <a:t>PEACEMAKERS</a:t>
            </a:r>
          </a:p>
        </p:txBody>
      </p:sp>
      <p:sp>
        <p:nvSpPr>
          <p:cNvPr id="14" name="Rectangle 2"/>
          <p:cNvSpPr txBox="1">
            <a:spLocks noChangeArrowheads="1"/>
          </p:cNvSpPr>
          <p:nvPr/>
        </p:nvSpPr>
        <p:spPr bwMode="auto">
          <a:xfrm>
            <a:off x="122089" y="5877272"/>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8000"/>
                </a:solidFill>
                <a:effectLst>
                  <a:glow rad="127000">
                    <a:srgbClr val="000000"/>
                  </a:glow>
                </a:effectLst>
                <a:uLnTx/>
                <a:uFillTx/>
                <a:latin typeface="Marker Felt"/>
                <a:ea typeface="ＭＳ Ｐゴシック" charset="0"/>
                <a:cs typeface="Marker Felt"/>
              </a:rPr>
              <a:t>PERSECUTED</a:t>
            </a:r>
          </a:p>
        </p:txBody>
      </p:sp>
      <p:sp>
        <p:nvSpPr>
          <p:cNvPr id="15" name="Rectangle 2"/>
          <p:cNvSpPr txBox="1">
            <a:spLocks noChangeArrowheads="1"/>
          </p:cNvSpPr>
          <p:nvPr/>
        </p:nvSpPr>
        <p:spPr bwMode="auto">
          <a:xfrm>
            <a:off x="169668" y="3439288"/>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808080">
                    <a:lumMod val="40000"/>
                    <a:lumOff val="60000"/>
                  </a:srgbClr>
                </a:solidFill>
                <a:effectLst>
                  <a:glow rad="127000">
                    <a:srgbClr val="000000"/>
                  </a:glow>
                </a:effectLst>
                <a:uLnTx/>
                <a:uFillTx/>
                <a:latin typeface="Marker Felt"/>
                <a:ea typeface="ＭＳ Ｐゴシック" charset="0"/>
                <a:cs typeface="Marker Felt"/>
              </a:rPr>
              <a:t>MERCIFUL</a:t>
            </a:r>
          </a:p>
        </p:txBody>
      </p:sp>
    </p:spTree>
    <p:extLst>
      <p:ext uri="{BB962C8B-B14F-4D97-AF65-F5344CB8AC3E}">
        <p14:creationId xmlns:p14="http://schemas.microsoft.com/office/powerpoint/2010/main" val="1218803292"/>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Beatitudes</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1042277634"/>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86" y="2780928"/>
            <a:ext cx="2774586" cy="1086599"/>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algn="r"/>
            <a:r>
              <a:rPr lang="is-IS" sz="4000" b="1" kern="1200" dirty="0">
                <a:solidFill>
                  <a:srgbClr val="FFFF00"/>
                </a:solidFill>
                <a:effectLst>
                  <a:glow rad="127000">
                    <a:schemeClr val="tx1"/>
                  </a:glow>
                </a:effectLst>
                <a:latin typeface="Marker Felt"/>
                <a:ea typeface="ＭＳ Ｐゴシック" charset="0"/>
                <a:cs typeface="Marker Felt"/>
              </a:rPr>
              <a:t>…f</a:t>
            </a:r>
            <a:r>
              <a:rPr lang="en-US" sz="4000" b="1" kern="1200" dirty="0">
                <a:solidFill>
                  <a:srgbClr val="FFFF00"/>
                </a:solidFill>
                <a:effectLst>
                  <a:glow rad="127000">
                    <a:schemeClr val="tx1"/>
                  </a:glow>
                </a:effectLst>
                <a:latin typeface="Marker Felt"/>
                <a:ea typeface="ＭＳ Ｐゴシック" charset="0"/>
                <a:cs typeface="Marker Felt"/>
              </a:rPr>
              <a:t>or they</a:t>
            </a:r>
            <a:r>
              <a:rPr lang="is-IS" sz="4000" b="1" kern="1200" dirty="0">
                <a:solidFill>
                  <a:srgbClr val="FFFF00"/>
                </a:solidFill>
                <a:effectLst>
                  <a:glow rad="127000">
                    <a:schemeClr val="tx1"/>
                  </a:glow>
                </a:effectLst>
                <a:latin typeface="Marker Felt"/>
                <a:ea typeface="ＭＳ Ｐゴシック" charset="0"/>
                <a:cs typeface="Marker Felt"/>
              </a:rPr>
              <a:t>…</a:t>
            </a:r>
            <a:endParaRPr lang="en-US" sz="4000" b="1" kern="1200" dirty="0">
              <a:solidFill>
                <a:srgbClr val="FFFF00"/>
              </a:solidFill>
              <a:effectLst>
                <a:glow rad="127000">
                  <a:schemeClr val="tx1"/>
                </a:glow>
              </a:effectLst>
              <a:latin typeface="Marker Felt"/>
              <a:ea typeface="ＭＳ Ｐゴシック" charset="0"/>
              <a:cs typeface="Marker Felt"/>
            </a:endParaRPr>
          </a:p>
        </p:txBody>
      </p:sp>
      <p:sp>
        <p:nvSpPr>
          <p:cNvPr id="8" name="Rectangle 2"/>
          <p:cNvSpPr txBox="1">
            <a:spLocks noChangeArrowheads="1"/>
          </p:cNvSpPr>
          <p:nvPr/>
        </p:nvSpPr>
        <p:spPr bwMode="auto">
          <a:xfrm>
            <a:off x="2800454" y="1073310"/>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Marker Felt"/>
                <a:ea typeface="ＭＳ Ｐゴシック" charset="0"/>
                <a:cs typeface="Marker Felt"/>
              </a:rPr>
              <a:t>will be comforted</a:t>
            </a:r>
          </a:p>
        </p:txBody>
      </p:sp>
      <p:sp>
        <p:nvSpPr>
          <p:cNvPr id="9" name="Rectangle 2"/>
          <p:cNvSpPr txBox="1">
            <a:spLocks noChangeArrowheads="1"/>
          </p:cNvSpPr>
          <p:nvPr/>
        </p:nvSpPr>
        <p:spPr bwMode="auto">
          <a:xfrm>
            <a:off x="73832" y="260648"/>
            <a:ext cx="8962664"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s-IS"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rPr>
              <a:t>…f</a:t>
            </a:r>
            <a:r>
              <a:rPr kumimoji="0" lang="en-US"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rPr>
              <a:t>or theirs is the kingdom of heaven</a:t>
            </a:r>
          </a:p>
        </p:txBody>
      </p:sp>
      <p:sp>
        <p:nvSpPr>
          <p:cNvPr id="10" name="Rectangle 2"/>
          <p:cNvSpPr txBox="1">
            <a:spLocks noChangeArrowheads="1"/>
          </p:cNvSpPr>
          <p:nvPr/>
        </p:nvSpPr>
        <p:spPr bwMode="auto">
          <a:xfrm>
            <a:off x="2699792" y="2698634"/>
            <a:ext cx="6336704"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8000"/>
                </a:solidFill>
                <a:effectLst>
                  <a:glow rad="127000">
                    <a:srgbClr val="000000"/>
                  </a:glow>
                </a:effectLst>
                <a:uLnTx/>
                <a:uFillTx/>
                <a:latin typeface="Marker Felt"/>
                <a:ea typeface="ＭＳ Ｐゴシック" charset="0"/>
                <a:cs typeface="Marker Felt"/>
              </a:rPr>
              <a:t>will be filled</a:t>
            </a:r>
          </a:p>
        </p:txBody>
      </p:sp>
      <p:sp>
        <p:nvSpPr>
          <p:cNvPr id="11" name="Rectangle 2"/>
          <p:cNvSpPr txBox="1">
            <a:spLocks noChangeArrowheads="1"/>
          </p:cNvSpPr>
          <p:nvPr/>
        </p:nvSpPr>
        <p:spPr bwMode="auto">
          <a:xfrm>
            <a:off x="2800454" y="1885972"/>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CC99">
                    <a:lumMod val="40000"/>
                    <a:lumOff val="60000"/>
                  </a:srgbClr>
                </a:solidFill>
                <a:effectLst>
                  <a:glow rad="127000">
                    <a:srgbClr val="000000"/>
                  </a:glow>
                </a:effectLst>
                <a:uLnTx/>
                <a:uFillTx/>
                <a:latin typeface="Marker Felt"/>
                <a:ea typeface="ＭＳ Ｐゴシック" charset="0"/>
                <a:cs typeface="Marker Felt"/>
              </a:rPr>
              <a:t>will inherit the earth</a:t>
            </a:r>
          </a:p>
        </p:txBody>
      </p:sp>
      <p:sp>
        <p:nvSpPr>
          <p:cNvPr id="12" name="Rectangle 2"/>
          <p:cNvSpPr txBox="1">
            <a:spLocks noChangeArrowheads="1"/>
          </p:cNvSpPr>
          <p:nvPr/>
        </p:nvSpPr>
        <p:spPr bwMode="auto">
          <a:xfrm>
            <a:off x="2800454" y="4251950"/>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2D2DB9">
                    <a:lumMod val="40000"/>
                    <a:lumOff val="60000"/>
                  </a:srgbClr>
                </a:solidFill>
                <a:effectLst>
                  <a:glow rad="127000">
                    <a:srgbClr val="000000"/>
                  </a:glow>
                </a:effectLst>
                <a:uLnTx/>
                <a:uFillTx/>
                <a:latin typeface="Marker Felt"/>
                <a:ea typeface="ＭＳ Ｐゴシック" charset="0"/>
                <a:cs typeface="Marker Felt"/>
              </a:rPr>
              <a:t>will see God</a:t>
            </a:r>
          </a:p>
        </p:txBody>
      </p:sp>
      <p:sp>
        <p:nvSpPr>
          <p:cNvPr id="13" name="Rectangle 2"/>
          <p:cNvSpPr txBox="1">
            <a:spLocks noChangeArrowheads="1"/>
          </p:cNvSpPr>
          <p:nvPr/>
        </p:nvSpPr>
        <p:spPr bwMode="auto">
          <a:xfrm>
            <a:off x="2800454" y="5064612"/>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AAE2CA">
                    <a:lumMod val="60000"/>
                    <a:lumOff val="40000"/>
                  </a:srgbClr>
                </a:solidFill>
                <a:effectLst>
                  <a:glow rad="127000">
                    <a:srgbClr val="000000"/>
                  </a:glow>
                </a:effectLst>
                <a:uLnTx/>
                <a:uFillTx/>
                <a:latin typeface="Marker Felt"/>
                <a:ea typeface="ＭＳ Ｐゴシック" charset="0"/>
                <a:cs typeface="Marker Felt"/>
              </a:rPr>
              <a:t>will be called sons of God</a:t>
            </a:r>
          </a:p>
        </p:txBody>
      </p:sp>
      <p:sp>
        <p:nvSpPr>
          <p:cNvPr id="14" name="Rectangle 2"/>
          <p:cNvSpPr txBox="1">
            <a:spLocks noChangeArrowheads="1"/>
          </p:cNvSpPr>
          <p:nvPr/>
        </p:nvSpPr>
        <p:spPr bwMode="auto">
          <a:xfrm>
            <a:off x="73832" y="5877272"/>
            <a:ext cx="8962664"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s-IS"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rPr>
              <a:t>…for </a:t>
            </a:r>
            <a:r>
              <a:rPr kumimoji="0" lang="en-US" sz="4000" b="1" i="0" u="none" strike="noStrike" kern="1200" cap="none" spc="0" normalizeH="0" baseline="0" noProof="0" dirty="0">
                <a:ln>
                  <a:noFill/>
                </a:ln>
                <a:solidFill>
                  <a:srgbClr val="FFFF00"/>
                </a:solidFill>
                <a:effectLst>
                  <a:glow rad="127000">
                    <a:srgbClr val="000000"/>
                  </a:glow>
                </a:effectLst>
                <a:uLnTx/>
                <a:uFillTx/>
                <a:latin typeface="Marker Felt"/>
                <a:ea typeface="ＭＳ Ｐゴシック" charset="0"/>
                <a:cs typeface="Marker Felt"/>
              </a:rPr>
              <a:t>theirs is the kingdom of heaven</a:t>
            </a:r>
          </a:p>
        </p:txBody>
      </p:sp>
      <p:sp>
        <p:nvSpPr>
          <p:cNvPr id="15" name="Rectangle 2"/>
          <p:cNvSpPr txBox="1">
            <a:spLocks noChangeArrowheads="1"/>
          </p:cNvSpPr>
          <p:nvPr/>
        </p:nvSpPr>
        <p:spPr bwMode="auto">
          <a:xfrm>
            <a:off x="2800454" y="3439288"/>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808080">
                    <a:lumMod val="40000"/>
                    <a:lumOff val="60000"/>
                  </a:srgbClr>
                </a:solidFill>
                <a:effectLst>
                  <a:glow rad="127000">
                    <a:srgbClr val="000000"/>
                  </a:glow>
                </a:effectLst>
                <a:uLnTx/>
                <a:uFillTx/>
                <a:latin typeface="Marker Felt"/>
                <a:ea typeface="ＭＳ Ｐゴシック" charset="0"/>
                <a:cs typeface="Marker Felt"/>
              </a:rPr>
              <a:t>will be shown mercy</a:t>
            </a:r>
          </a:p>
        </p:txBody>
      </p:sp>
      <p:sp>
        <p:nvSpPr>
          <p:cNvPr id="3" name="Left Bracket 2"/>
          <p:cNvSpPr/>
          <p:nvPr/>
        </p:nvSpPr>
        <p:spPr bwMode="auto">
          <a:xfrm>
            <a:off x="2987824" y="1268760"/>
            <a:ext cx="504056" cy="4464496"/>
          </a:xfrm>
          <a:prstGeom prst="leftBracket">
            <a:avLst/>
          </a:prstGeom>
          <a:noFill/>
          <a:ln w="57150" cap="flat" cmpd="sng" algn="ctr">
            <a:solidFill>
              <a:schemeClr val="bg1"/>
            </a:solidFill>
            <a:prstDash val="solid"/>
            <a:round/>
            <a:headEnd type="none" w="med" len="med"/>
            <a:tailEnd type="none"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815821416"/>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0"/>
            <a:ext cx="9168449"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 y="-315416"/>
            <a:ext cx="4139951" cy="3085540"/>
          </a:xfrm>
          <a:effectLst/>
        </p:spPr>
        <p:txBody>
          <a:bodyPr/>
          <a:lstStyle/>
          <a:p>
            <a:pPr>
              <a:defRPr/>
            </a:pPr>
            <a:r>
              <a:rPr lang="en-US" sz="4800" b="1" dirty="0">
                <a:effectLst>
                  <a:glow rad="228600">
                    <a:schemeClr val="tx1"/>
                  </a:glow>
                </a:effectLst>
                <a:latin typeface="Arial" charset="0"/>
                <a:ea typeface="ＭＳ Ｐゴシック" charset="0"/>
                <a:cs typeface="ＭＳ Ｐゴシック" charset="0"/>
              </a:rPr>
              <a:t>Results of believing in Christ (1-11)</a:t>
            </a:r>
          </a:p>
        </p:txBody>
      </p:sp>
      <p:sp>
        <p:nvSpPr>
          <p:cNvPr id="6" name="Rectangle 2"/>
          <p:cNvSpPr txBox="1">
            <a:spLocks noChangeArrowheads="1"/>
          </p:cNvSpPr>
          <p:nvPr/>
        </p:nvSpPr>
        <p:spPr bwMode="auto">
          <a:xfrm>
            <a:off x="4990009" y="-315416"/>
            <a:ext cx="4139951" cy="30855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ＭＳ Ｐゴシック" charset="0"/>
              </a:rPr>
              <a:t>What to do about these results (12)</a:t>
            </a:r>
          </a:p>
        </p:txBody>
      </p:sp>
      <p:sp>
        <p:nvSpPr>
          <p:cNvPr id="3" name="Right Arrow 2"/>
          <p:cNvSpPr/>
          <p:nvPr/>
        </p:nvSpPr>
        <p:spPr bwMode="auto">
          <a:xfrm>
            <a:off x="3995936" y="404664"/>
            <a:ext cx="1152128" cy="1728192"/>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4126364827"/>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43460"/>
            <a:ext cx="9143999" cy="2581484"/>
          </a:xfrm>
          <a:effectLst/>
        </p:spPr>
        <p:txBody>
          <a:bodyPr/>
          <a:lstStyle/>
          <a:p>
            <a:pPr>
              <a:defRPr/>
            </a:pPr>
            <a:r>
              <a:rPr lang="en-US" sz="6000" b="1" dirty="0">
                <a:solidFill>
                  <a:srgbClr val="000000"/>
                </a:solidFill>
                <a:latin typeface="Arial" charset="0"/>
                <a:ea typeface="ＭＳ Ｐゴシック" charset="0"/>
                <a:cs typeface="ＭＳ Ｐゴシック" charset="0"/>
              </a:rPr>
              <a:t>How can you get </a:t>
            </a:r>
            <a:r>
              <a:rPr lang="en-US" sz="6000" b="1" dirty="0">
                <a:solidFill>
                  <a:srgbClr val="FF0000"/>
                </a:solidFill>
                <a:latin typeface="Arial" charset="0"/>
                <a:ea typeface="ＭＳ Ｐゴシック" charset="0"/>
                <a:cs typeface="ＭＳ Ｐゴシック" charset="0"/>
              </a:rPr>
              <a:t>blessed</a:t>
            </a:r>
            <a:r>
              <a:rPr lang="en-US" sz="6000" b="1" dirty="0">
                <a:solidFill>
                  <a:srgbClr val="000000"/>
                </a:solidFill>
                <a:latin typeface="Arial" charset="0"/>
                <a:ea typeface="ＭＳ Ｐゴシック" charset="0"/>
                <a:cs typeface="ＭＳ Ｐゴシック" charset="0"/>
              </a:rPr>
              <a:t> in life? </a:t>
            </a:r>
            <a:endParaRPr lang="en-US" sz="6000" b="1" dirty="0">
              <a:solidFill>
                <a:srgbClr val="000000"/>
              </a:solidFill>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a:off x="0" y="6370092"/>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rPr>
              <a:t>Website</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356429"/>
            <a:ext cx="9144000" cy="3501572"/>
          </a:xfrm>
          <a:prstGeom prst="rect">
            <a:avLst/>
          </a:prstGeom>
        </p:spPr>
      </p:pic>
    </p:spTree>
    <p:extLst>
      <p:ext uri="{BB962C8B-B14F-4D97-AF65-F5344CB8AC3E}">
        <p14:creationId xmlns:p14="http://schemas.microsoft.com/office/powerpoint/2010/main" val="2997759023"/>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Believer </a:t>
            </a:r>
            <a:r>
              <a:rPr lang="en-US" b="1" dirty="0">
                <a:solidFill>
                  <a:srgbClr val="FFFF00"/>
                </a:solidFill>
                <a:effectLst>
                  <a:glow rad="127000">
                    <a:schemeClr val="tx1"/>
                  </a:glow>
                </a:effectLst>
                <a:latin typeface="Arial" charset="0"/>
                <a:ea typeface="ＭＳ Ｐゴシック" charset="0"/>
                <a:cs typeface="ＭＳ Ｐゴシック" charset="0"/>
              </a:rPr>
              <a:t>attitudes</a:t>
            </a:r>
            <a:r>
              <a:rPr lang="en-US" b="1" dirty="0">
                <a:effectLst>
                  <a:glow rad="127000">
                    <a:schemeClr val="tx1"/>
                  </a:glow>
                </a:effectLst>
                <a:latin typeface="Arial" charset="0"/>
                <a:ea typeface="ＭＳ Ｐゴシック" charset="0"/>
                <a:cs typeface="ＭＳ Ｐゴシック" charset="0"/>
              </a:rPr>
              <a:t> bring blessing </a:t>
            </a:r>
            <a:br>
              <a:rPr lang="en-US"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(Main Idea).</a:t>
            </a:r>
          </a:p>
        </p:txBody>
      </p:sp>
    </p:spTree>
    <p:extLst>
      <p:ext uri="{BB962C8B-B14F-4D97-AF65-F5344CB8AC3E}">
        <p14:creationId xmlns:p14="http://schemas.microsoft.com/office/powerpoint/2010/main" val="207708148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09022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eaLnBrk="1" hangingPunct="1">
              <a:defRPr/>
            </a:pPr>
            <a:r>
              <a:rPr lang="en-US" sz="6000" b="1" dirty="0">
                <a:solidFill>
                  <a:schemeClr val="bg1"/>
                </a:solidFill>
                <a:effectLst>
                  <a:glow rad="228600">
                    <a:schemeClr val="tx1"/>
                  </a:glow>
                </a:effectLst>
                <a:latin typeface="Arial" charset="0"/>
                <a:ea typeface="ＭＳ Ｐゴシック" charset="0"/>
                <a:cs typeface="ＭＳ Ｐゴシック" charset="0"/>
              </a:rPr>
              <a:t>When Jesus is King</a:t>
            </a:r>
            <a:r>
              <a:rPr lang="is-IS" sz="6000" b="1" dirty="0">
                <a:solidFill>
                  <a:schemeClr val="bg1"/>
                </a:solidFill>
                <a:effectLst>
                  <a:glow rad="228600">
                    <a:schemeClr val="tx1"/>
                  </a:glow>
                </a:effectLst>
                <a:latin typeface="Arial" charset="0"/>
                <a:ea typeface="ＭＳ Ｐゴシック" charset="0"/>
                <a:cs typeface="ＭＳ Ｐゴシック" charset="0"/>
              </a:rPr>
              <a:t>…</a:t>
            </a:r>
            <a:r>
              <a:rPr lang="en-US" sz="4800" b="1" dirty="0">
                <a:solidFill>
                  <a:schemeClr val="bg1"/>
                </a:solidFill>
                <a:effectLst>
                  <a:glow rad="228600">
                    <a:schemeClr val="tx1"/>
                  </a:glow>
                </a:effectLst>
                <a:latin typeface="Arial" charset="0"/>
                <a:ea typeface="ＭＳ Ｐゴシック" charset="0"/>
                <a:cs typeface="ＭＳ Ｐゴシック" charset="0"/>
              </a:rPr>
              <a:t> </a:t>
            </a:r>
            <a:br>
              <a:rPr lang="en-US" sz="4000" b="1" dirty="0">
                <a:solidFill>
                  <a:schemeClr val="bg1"/>
                </a:solidFill>
                <a:effectLst>
                  <a:glow rad="228600">
                    <a:schemeClr val="tx1"/>
                  </a:glow>
                </a:effectLst>
                <a:latin typeface="Arial" charset="0"/>
                <a:ea typeface="ＭＳ Ｐゴシック" charset="0"/>
                <a:cs typeface="ＭＳ Ｐゴシック" charset="0"/>
              </a:rPr>
            </a:br>
            <a:r>
              <a:rPr lang="en-US" sz="4000" b="1" dirty="0">
                <a:solidFill>
                  <a:schemeClr val="bg1"/>
                </a:solidFill>
                <a:effectLst>
                  <a:glow rad="228600">
                    <a:schemeClr val="tx1"/>
                  </a:glow>
                </a:effectLst>
                <a:latin typeface="Arial" charset="0"/>
                <a:ea typeface="ＭＳ Ｐゴシック" charset="0"/>
                <a:cs typeface="ＭＳ Ｐゴシック" charset="0"/>
              </a:rPr>
              <a:t>(Matthew 5–7)</a:t>
            </a: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ＭＳ Ｐゴシック" charset="0"/>
              </a:rPr>
              <a:t>What would your life look like if Christ was truly the boss of your life? </a:t>
            </a:r>
            <a:endParaRPr kumimoji="0" lang="en-US" sz="3200" b="1" i="1"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4494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en-US" sz="6000" b="1" dirty="0">
                <a:effectLst>
                  <a:glow rad="127000">
                    <a:schemeClr val="tx1"/>
                  </a:glow>
                </a:effectLst>
                <a:latin typeface="Arial" charset="0"/>
                <a:ea typeface="ＭＳ Ｐゴシック" charset="0"/>
                <a:cs typeface="ＭＳ Ｐゴシック" charset="0"/>
              </a:rPr>
              <a:t>I. You get blessed by </a:t>
            </a:r>
            <a:r>
              <a:rPr lang="en-US" sz="6000" b="1" dirty="0">
                <a:solidFill>
                  <a:srgbClr val="FFFF00"/>
                </a:solidFill>
                <a:effectLst>
                  <a:glow rad="127000">
                    <a:schemeClr val="tx1"/>
                  </a:glow>
                </a:effectLst>
                <a:latin typeface="Arial" charset="0"/>
                <a:ea typeface="ＭＳ Ｐゴシック" charset="0"/>
                <a:cs typeface="ＭＳ Ｐゴシック" charset="0"/>
              </a:rPr>
              <a:t>believing</a:t>
            </a:r>
            <a:r>
              <a:rPr lang="en-US" sz="6000" b="1" dirty="0">
                <a:effectLst>
                  <a:glow rad="127000">
                    <a:schemeClr val="tx1"/>
                  </a:glow>
                </a:effectLst>
                <a:latin typeface="Arial" charset="0"/>
                <a:ea typeface="ＭＳ Ｐゴシック" charset="0"/>
                <a:cs typeface="ＭＳ Ｐゴシック" charset="0"/>
              </a:rPr>
              <a:t> (5:1-11)! </a:t>
            </a:r>
          </a:p>
        </p:txBody>
      </p:sp>
    </p:spTree>
    <p:extLst>
      <p:ext uri="{BB962C8B-B14F-4D97-AF65-F5344CB8AC3E}">
        <p14:creationId xmlns:p14="http://schemas.microsoft.com/office/powerpoint/2010/main" val="3329696042"/>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0688"/>
            <a:ext cx="6837264" cy="55499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4860032" y="49784"/>
            <a:ext cx="4283968" cy="5251424"/>
          </a:xfrm>
          <a:effectLst>
            <a:outerShdw blurRad="63500" dist="35921" dir="2700000" algn="ctr" rotWithShape="0">
              <a:schemeClr val="tx2">
                <a:alpha val="74998"/>
              </a:schemeClr>
            </a:outerShdw>
          </a:effectLst>
        </p:spPr>
        <p:txBody>
          <a:bodyPr anchor="t"/>
          <a:lstStyle/>
          <a:p>
            <a:pPr>
              <a:defRPr/>
            </a:pPr>
            <a:r>
              <a:rPr lang="en-US" sz="6000" b="1" dirty="0">
                <a:effectLst>
                  <a:glow rad="127000">
                    <a:schemeClr val="tx1"/>
                  </a:glow>
                </a:effectLst>
                <a:latin typeface="Arial" charset="0"/>
                <a:ea typeface="ＭＳ Ｐゴシック" charset="0"/>
                <a:cs typeface="ＭＳ Ｐゴシック" charset="0"/>
              </a:rPr>
              <a:t>II. Be glad to </a:t>
            </a:r>
            <a:r>
              <a:rPr lang="en-US" sz="6000" b="1" dirty="0">
                <a:solidFill>
                  <a:srgbClr val="FFFF00"/>
                </a:solidFill>
                <a:effectLst>
                  <a:glow rad="127000">
                    <a:schemeClr val="tx1"/>
                  </a:glow>
                </a:effectLst>
                <a:latin typeface="Arial" charset="0"/>
                <a:ea typeface="ＭＳ Ｐゴシック" charset="0"/>
                <a:cs typeface="ＭＳ Ｐゴシック" charset="0"/>
              </a:rPr>
              <a:t>suffer</a:t>
            </a:r>
            <a:r>
              <a:rPr lang="en-US" sz="6000" b="1" dirty="0">
                <a:effectLst>
                  <a:glow rad="127000">
                    <a:schemeClr val="tx1"/>
                  </a:glow>
                </a:effectLst>
                <a:latin typeface="Arial" charset="0"/>
                <a:ea typeface="ＭＳ Ｐゴシック" charset="0"/>
                <a:cs typeface="ＭＳ Ｐゴシック" charset="0"/>
              </a:rPr>
              <a:t> for Christ (5:12)!</a:t>
            </a:r>
          </a:p>
        </p:txBody>
      </p:sp>
    </p:spTree>
    <p:extLst>
      <p:ext uri="{BB962C8B-B14F-4D97-AF65-F5344CB8AC3E}">
        <p14:creationId xmlns:p14="http://schemas.microsoft.com/office/powerpoint/2010/main" val="2429523557"/>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D4B15F-60FF-421B-AFE5-A2E1816A8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(b) Their influence</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5:13-16</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85869"/>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 influence of a righteous person creates a thirst for God in others by revealing God's righteousness, exposing sin and attracting them to the Lord</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422461536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Salt &amp; Light</a:t>
            </a:r>
            <a:endPar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83956" y="889000"/>
            <a:ext cx="9211583" cy="5969000"/>
          </a:xfrm>
          <a:prstGeom prst="rect">
            <a:avLst/>
          </a:prstGeom>
        </p:spPr>
      </p:pic>
      <p:sp>
        <p:nvSpPr>
          <p:cNvPr id="900098" name="Rectangle 2"/>
          <p:cNvSpPr>
            <a:spLocks noGrp="1" noChangeArrowheads="1"/>
          </p:cNvSpPr>
          <p:nvPr>
            <p:ph type="ctrTitle"/>
          </p:nvPr>
        </p:nvSpPr>
        <p:spPr>
          <a:xfrm>
            <a:off x="-16373" y="115602"/>
            <a:ext cx="9144000" cy="1196752"/>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How can we </a:t>
            </a:r>
            <a:r>
              <a:rPr lang="en-US" sz="5400" b="1" dirty="0">
                <a:solidFill>
                  <a:srgbClr val="FFFF00"/>
                </a:solidFill>
                <a:effectLst>
                  <a:glow rad="127000">
                    <a:schemeClr val="tx1"/>
                  </a:glow>
                </a:effectLst>
                <a:latin typeface="Arial" charset="0"/>
                <a:ea typeface="ＭＳ Ｐゴシック" charset="0"/>
                <a:cs typeface="ＭＳ Ｐゴシック" charset="0"/>
              </a:rPr>
              <a:t>bless</a:t>
            </a:r>
            <a:r>
              <a:rPr lang="en-US" sz="5400" b="1" dirty="0">
                <a:effectLst>
                  <a:glow rad="127000">
                    <a:schemeClr val="tx1"/>
                  </a:glow>
                </a:effectLst>
                <a:latin typeface="Arial" charset="0"/>
                <a:ea typeface="ＭＳ Ｐゴシック" charset="0"/>
                <a:cs typeface="ＭＳ Ｐゴシック" charset="0"/>
              </a:rPr>
              <a:t> others?</a:t>
            </a:r>
          </a:p>
        </p:txBody>
      </p:sp>
    </p:spTree>
    <p:extLst>
      <p:ext uri="{BB962C8B-B14F-4D97-AF65-F5344CB8AC3E}">
        <p14:creationId xmlns:p14="http://schemas.microsoft.com/office/powerpoint/2010/main" val="1782380870"/>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6087"/>
          <a:stretch/>
        </p:blipFill>
        <p:spPr>
          <a:xfrm>
            <a:off x="870" y="0"/>
            <a:ext cx="9128125"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368300"/>
            <a:ext cx="9144000" cy="1196752"/>
          </a:xfrm>
          <a:effectLst>
            <a:outerShdw blurRad="63500" dist="35921" dir="2700000" algn="ctr" rotWithShape="0">
              <a:schemeClr val="tx2">
                <a:alpha val="74998"/>
              </a:schemeClr>
            </a:outerShdw>
          </a:effectLst>
        </p:spPr>
        <p:txBody>
          <a:bodyPr anchor="ctr"/>
          <a:lstStyle/>
          <a:p>
            <a:pPr>
              <a:defRPr/>
            </a:pPr>
            <a:r>
              <a:rPr lang="en-US" sz="5400" b="1" dirty="0">
                <a:solidFill>
                  <a:srgbClr val="FFFF00"/>
                </a:solidFill>
                <a:effectLst>
                  <a:glow rad="127000">
                    <a:schemeClr val="tx1"/>
                  </a:glow>
                </a:effectLst>
                <a:latin typeface="Arial" charset="0"/>
                <a:ea typeface="ＭＳ Ｐゴシック" charset="0"/>
                <a:cs typeface="ＭＳ Ｐゴシック" charset="0"/>
              </a:rPr>
              <a:t>Direct</a:t>
            </a:r>
            <a:r>
              <a:rPr lang="en-US" sz="5400" b="1" dirty="0">
                <a:effectLst>
                  <a:glow rad="127000">
                    <a:schemeClr val="tx1"/>
                  </a:glow>
                </a:effectLst>
                <a:latin typeface="Arial" charset="0"/>
                <a:ea typeface="ＭＳ Ｐゴシック" charset="0"/>
                <a:cs typeface="ＭＳ Ｐゴシック" charset="0"/>
              </a:rPr>
              <a:t> others to God.</a:t>
            </a:r>
          </a:p>
        </p:txBody>
      </p:sp>
      <p:sp>
        <p:nvSpPr>
          <p:cNvPr id="5" name="Rectangle 2"/>
          <p:cNvSpPr txBox="1">
            <a:spLocks noChangeArrowheads="1"/>
          </p:cNvSpPr>
          <p:nvPr/>
        </p:nvSpPr>
        <p:spPr bwMode="auto">
          <a:xfrm>
            <a:off x="-16373"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Main Idea</a:t>
            </a:r>
            <a:endPar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5896811"/>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39700" y="0"/>
            <a:ext cx="885825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368300"/>
            <a:ext cx="9144000" cy="1196752"/>
          </a:xfrm>
          <a:effectLst>
            <a:outerShdw blurRad="63500" dist="35921" dir="2700000" algn="ctr" rotWithShape="0">
              <a:schemeClr val="tx2">
                <a:alpha val="74998"/>
              </a:schemeClr>
            </a:outerShdw>
          </a:effectLst>
        </p:spPr>
        <p:txBody>
          <a:bodyPr anchor="ctr"/>
          <a:lstStyle/>
          <a:p>
            <a:pPr>
              <a:defRPr/>
            </a:pPr>
            <a:r>
              <a:rPr lang="en-US" sz="5400" b="1" dirty="0">
                <a:solidFill>
                  <a:srgbClr val="FFFF00"/>
                </a:solidFill>
                <a:effectLst>
                  <a:glow rad="127000">
                    <a:schemeClr val="tx1"/>
                  </a:glow>
                </a:effectLst>
                <a:latin typeface="Arial" charset="0"/>
                <a:ea typeface="ＭＳ Ｐゴシック" charset="0"/>
                <a:cs typeface="ＭＳ Ｐゴシック" charset="0"/>
              </a:rPr>
              <a:t>Direct</a:t>
            </a:r>
            <a:r>
              <a:rPr lang="en-US" sz="5400" b="1" dirty="0">
                <a:effectLst>
                  <a:glow rad="127000">
                    <a:schemeClr val="tx1"/>
                  </a:glow>
                </a:effectLst>
                <a:latin typeface="Arial" charset="0"/>
                <a:ea typeface="ＭＳ Ｐゴシック" charset="0"/>
                <a:cs typeface="ＭＳ Ｐゴシック" charset="0"/>
              </a:rPr>
              <a:t> others to God.</a:t>
            </a:r>
          </a:p>
        </p:txBody>
      </p:sp>
      <p:sp>
        <p:nvSpPr>
          <p:cNvPr id="5" name="Rectangle 2"/>
          <p:cNvSpPr txBox="1">
            <a:spLocks noChangeArrowheads="1"/>
          </p:cNvSpPr>
          <p:nvPr/>
        </p:nvSpPr>
        <p:spPr bwMode="auto">
          <a:xfrm>
            <a:off x="-16373"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Main Idea</a:t>
            </a:r>
            <a:endPar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57367146"/>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 r="-3946"/>
          <a:stretch/>
        </p:blipFill>
        <p:spPr>
          <a:xfrm>
            <a:off x="-16374" y="-1"/>
            <a:ext cx="9293067" cy="522816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198533" y="22447"/>
            <a:ext cx="4078160" cy="4126219"/>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I. Help people </a:t>
            </a:r>
            <a:r>
              <a:rPr lang="en-US" sz="5400" b="1" dirty="0">
                <a:solidFill>
                  <a:srgbClr val="FFFF00"/>
                </a:solidFill>
                <a:effectLst>
                  <a:glow rad="127000">
                    <a:schemeClr val="tx1"/>
                  </a:glow>
                </a:effectLst>
                <a:latin typeface="Arial" charset="0"/>
                <a:ea typeface="ＭＳ Ｐゴシック" charset="0"/>
                <a:cs typeface="ＭＳ Ｐゴシック" charset="0"/>
              </a:rPr>
              <a:t>hunger</a:t>
            </a:r>
            <a:r>
              <a:rPr lang="en-US" sz="5400" b="1" dirty="0">
                <a:effectLst>
                  <a:glow rad="127000">
                    <a:schemeClr val="tx1"/>
                  </a:glow>
                </a:effectLst>
                <a:latin typeface="Arial" charset="0"/>
                <a:ea typeface="ＭＳ Ｐゴシック" charset="0"/>
                <a:cs typeface="ＭＳ Ｐゴシック" charset="0"/>
              </a:rPr>
              <a:t> for God (13).</a:t>
            </a: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Subtitle</a:t>
            </a:r>
            <a:endPar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00278791"/>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10800000">
            <a:off x="871" y="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368300"/>
            <a:ext cx="9144000" cy="1196752"/>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II.	</a:t>
            </a:r>
            <a:r>
              <a:rPr lang="en-US" sz="5400" b="1" dirty="0">
                <a:solidFill>
                  <a:srgbClr val="FFFF00"/>
                </a:solidFill>
                <a:effectLst>
                  <a:glow rad="127000">
                    <a:schemeClr val="tx1"/>
                  </a:glow>
                </a:effectLst>
                <a:latin typeface="Arial" charset="0"/>
                <a:ea typeface="ＭＳ Ｐゴシック" charset="0"/>
                <a:cs typeface="ＭＳ Ｐゴシック" charset="0"/>
              </a:rPr>
              <a:t>Lead</a:t>
            </a:r>
            <a:r>
              <a:rPr lang="en-US" sz="5400" b="1" dirty="0">
                <a:effectLst>
                  <a:glow rad="127000">
                    <a:schemeClr val="tx1"/>
                  </a:glow>
                </a:effectLst>
                <a:latin typeface="Arial" charset="0"/>
                <a:ea typeface="ＭＳ Ｐゴシック" charset="0"/>
                <a:cs typeface="ＭＳ Ｐゴシック" charset="0"/>
              </a:rPr>
              <a:t> people to God so they</a:t>
            </a:r>
            <a:r>
              <a:rPr lang="uk-UA" sz="5400" b="1" dirty="0">
                <a:effectLst>
                  <a:glow rad="127000">
                    <a:schemeClr val="tx1"/>
                  </a:glow>
                </a:effectLst>
                <a:latin typeface="Arial" charset="0"/>
                <a:ea typeface="ＭＳ Ｐゴシック" charset="0"/>
                <a:cs typeface="ＭＳ Ｐゴシック" charset="0"/>
              </a:rPr>
              <a:t>'</a:t>
            </a:r>
            <a:r>
              <a:rPr lang="en-US" sz="5400" b="1" dirty="0" err="1">
                <a:effectLst>
                  <a:glow rad="127000">
                    <a:schemeClr val="tx1"/>
                  </a:glow>
                </a:effectLst>
                <a:latin typeface="Arial" charset="0"/>
                <a:ea typeface="ＭＳ Ｐゴシック" charset="0"/>
                <a:cs typeface="ＭＳ Ｐゴシック" charset="0"/>
              </a:rPr>
              <a:t>ll</a:t>
            </a:r>
            <a:r>
              <a:rPr lang="en-US" sz="5400" b="1" dirty="0">
                <a:effectLst>
                  <a:glow rad="127000">
                    <a:schemeClr val="tx1"/>
                  </a:glow>
                </a:effectLst>
                <a:latin typeface="Arial" charset="0"/>
                <a:ea typeface="ＭＳ Ｐゴシック" charset="0"/>
                <a:cs typeface="ＭＳ Ｐゴシック" charset="0"/>
              </a:rPr>
              <a:t> praise him (5:14-16). </a:t>
            </a: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Subtitle</a:t>
            </a:r>
            <a:endPar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839041391"/>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503764"/>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50799"/>
            <a:ext cx="9144000" cy="1196752"/>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Be involved</a:t>
            </a:r>
            <a:r>
              <a:rPr lang="is-IS"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011764"/>
            <a:ext cx="9144000" cy="5090984"/>
          </a:xfrm>
          <a:prstGeom prst="rect">
            <a:avLst/>
          </a:prstGeom>
        </p:spPr>
      </p:pic>
      <p:sp>
        <p:nvSpPr>
          <p:cNvPr id="5" name="Rectangle 2"/>
          <p:cNvSpPr txBox="1">
            <a:spLocks noChangeArrowheads="1"/>
          </p:cNvSpPr>
          <p:nvPr/>
        </p:nvSpPr>
        <p:spPr bwMode="auto">
          <a:xfrm>
            <a:off x="-16373" y="1011764"/>
            <a:ext cx="9144000" cy="50909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Both metaphors of salt and light raise important questions about Christian involvement in society regarding all forms of separatism or withdrawal. We are not called to control secular power structures; neither are we promised that we can Christianize the legislation and values of the world.  But we must remain active preservative agents, indeed irritants, in calling the world to heed God</a:t>
            </a:r>
            <a:r>
              <a:rPr kumimoji="0" lang="uk-UA"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standards.  We dare not form isolated Christian enclaves to which the world pays no attention.</a:t>
            </a: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endParaRPr kumimoji="0" lang="en-US" sz="1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6373" y="5960540"/>
            <a:ext cx="9144000" cy="10396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Craig Blomberg, </a:t>
            </a:r>
            <a:r>
              <a:rPr kumimoji="0" lang="en-US" sz="2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Matthew</a:t>
            </a:r>
            <a:r>
              <a:rPr kumimoji="0" lang="en-US" sz="2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NAC (Nashville: Broadman, 1992), 103 </a:t>
            </a:r>
            <a:endParaRPr kumimoji="0" lang="en-US" sz="105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795681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57282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0F5B7F-FE4C-48AC-B425-26DDC2EAF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b. The Relation of the King to the Law </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 55</a:t>
            </a:r>
          </a:p>
          <a:p>
            <a:pPr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Matthew 5:17-7:6; Luke 6:27-42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958702"/>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As fulfiller of the law, Christ rejects the Pharisaic interpretations of the law so that the disciples might know that the righteousness to enter the kingdom was in Christ rather than by doing the works of the law or the Pharisaic practices</a:t>
            </a:r>
          </a:p>
        </p:txBody>
      </p:sp>
    </p:spTree>
    <p:extLst>
      <p:ext uri="{BB962C8B-B14F-4D97-AF65-F5344CB8AC3E}">
        <p14:creationId xmlns:p14="http://schemas.microsoft.com/office/powerpoint/2010/main" val="175682389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E11BBA-7B22-4C72-924A-1127A62EE9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(1) The Fulfiller</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5:17-20</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declares Himself as the fulfiller of all that the law and prophets required and denies that Pharisaic righteousness has any saving value since the Pharisees misconstrued the law's original intent</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46031882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6BED5F-5686-41B9-805E-429CB9A8BD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(2) Rejection of traditional interpretation of the law</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5:21-48</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Pharisees misinterpreted the law so that their righteousness brought no one into the kingdom and neglected the second table of the law about proper conduct towards others </a:t>
            </a:r>
          </a:p>
        </p:txBody>
      </p:sp>
    </p:spTree>
    <p:extLst>
      <p:ext uri="{BB962C8B-B14F-4D97-AF65-F5344CB8AC3E}">
        <p14:creationId xmlns:p14="http://schemas.microsoft.com/office/powerpoint/2010/main" val="275310686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0877C5-DC93-4E84-9F12-0BA4C9A73E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(a) Murder</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5:21-26</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One surpassing Pharisaic righteousness will not only preserve life but will avoid the anger, hatred, and unreconciled relationships which eventually lead to murder</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39489568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How can you sustain great </a:t>
            </a:r>
            <a:r>
              <a:rPr lang="en-US" b="1" dirty="0">
                <a:solidFill>
                  <a:srgbClr val="800000"/>
                </a:solidFill>
                <a:effectLst>
                  <a:glow rad="127000">
                    <a:schemeClr val="bg1"/>
                  </a:glow>
                </a:effectLst>
                <a:latin typeface="Arial" charset="0"/>
                <a:ea typeface="ＭＳ Ｐゴシック" charset="0"/>
                <a:cs typeface="ＭＳ Ｐゴシック" charset="0"/>
              </a:rPr>
              <a:t>relationships</a:t>
            </a:r>
            <a:r>
              <a:rPr lang="en-US" b="1" dirty="0">
                <a:solidFill>
                  <a:schemeClr val="tx2"/>
                </a:solidFill>
                <a:effectLst>
                  <a:glow rad="127000">
                    <a:schemeClr val="bg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4"/>
          <a:stretch>
            <a:fillRect/>
          </a:stretch>
        </p:blipFill>
        <p:spPr>
          <a:xfrm>
            <a:off x="722677" y="1830847"/>
            <a:ext cx="7548278" cy="5027153"/>
          </a:xfrm>
          <a:prstGeom prst="rect">
            <a:avLst/>
          </a:prstGeom>
        </p:spPr>
      </p:pic>
    </p:spTree>
    <p:extLst>
      <p:ext uri="{BB962C8B-B14F-4D97-AF65-F5344CB8AC3E}">
        <p14:creationId xmlns:p14="http://schemas.microsoft.com/office/powerpoint/2010/main" val="2235651599"/>
      </p:ext>
    </p:extLst>
  </p:cSld>
  <p:clrMapOvr>
    <a:overrideClrMapping bg1="lt1" tx1="dk1" bg2="lt2" tx2="dk2" accent1="accent1" accent2="accent2" accent3="accent3" accent4="accent4" accent5="accent5" accent6="accent6" hlink="hlink" folHlink="folHlink"/>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7063" r="3293"/>
          <a:stretch/>
        </p:blipFill>
        <p:spPr>
          <a:xfrm>
            <a:off x="0" y="49784"/>
            <a:ext cx="9144000" cy="68082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Watch your </a:t>
            </a:r>
            <a:r>
              <a:rPr lang="en-US" sz="4800" b="1" dirty="0">
                <a:solidFill>
                  <a:srgbClr val="FFFF00"/>
                </a:solidFill>
                <a:effectLst>
                  <a:glow rad="127000">
                    <a:schemeClr val="tx1"/>
                  </a:glow>
                </a:effectLst>
                <a:latin typeface="Arial" charset="0"/>
                <a:ea typeface="ＭＳ Ｐゴシック" charset="0"/>
                <a:cs typeface="ＭＳ Ｐゴシック" charset="0"/>
              </a:rPr>
              <a:t>anger</a:t>
            </a:r>
            <a:r>
              <a:rPr lang="en-US" sz="4800" b="1" dirty="0">
                <a:effectLst>
                  <a:glow rad="127000">
                    <a:schemeClr val="tx1"/>
                  </a:glow>
                </a:effectLst>
                <a:latin typeface="Arial" charset="0"/>
                <a:ea typeface="ＭＳ Ｐゴシック" charset="0"/>
                <a:cs typeface="ＭＳ Ｐゴシック" charset="0"/>
              </a:rPr>
              <a:t> (21-22).</a:t>
            </a:r>
          </a:p>
        </p:txBody>
      </p:sp>
    </p:spTree>
    <p:extLst>
      <p:ext uri="{BB962C8B-B14F-4D97-AF65-F5344CB8AC3E}">
        <p14:creationId xmlns:p14="http://schemas.microsoft.com/office/powerpoint/2010/main" val="751811638"/>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ayer Religious Stock Image.jpg"/>
          <p:cNvPicPr>
            <a:picLocks noChangeAspect="1"/>
          </p:cNvPicPr>
          <p:nvPr/>
        </p:nvPicPr>
        <p:blipFill rotWithShape="1">
          <a:blip r:embed="rId3">
            <a:extLst>
              <a:ext uri="{28A0092B-C50C-407E-A947-70E740481C1C}">
                <a14:useLocalDpi xmlns:a14="http://schemas.microsoft.com/office/drawing/2010/main" val="0"/>
              </a:ext>
            </a:extLst>
          </a:blip>
          <a:srcRect l="11837"/>
          <a:stretch/>
        </p:blipFill>
        <p:spPr>
          <a:xfrm>
            <a:off x="0" y="-55181"/>
            <a:ext cx="9144000" cy="691318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33870" y="49784"/>
            <a:ext cx="5310129" cy="322399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Watch your </a:t>
            </a:r>
            <a:r>
              <a:rPr lang="en-US" sz="4800" b="1" dirty="0">
                <a:solidFill>
                  <a:srgbClr val="FFFF00"/>
                </a:solidFill>
                <a:effectLst>
                  <a:glow rad="127000">
                    <a:schemeClr val="tx1"/>
                  </a:glow>
                </a:effectLst>
                <a:latin typeface="Arial" charset="0"/>
                <a:ea typeface="ＭＳ Ｐゴシック" charset="0"/>
                <a:cs typeface="ＭＳ Ｐゴシック" charset="0"/>
              </a:rPr>
              <a:t>worship</a:t>
            </a:r>
            <a:r>
              <a:rPr lang="en-US" sz="4800" b="1" dirty="0">
                <a:effectLst>
                  <a:glow rad="127000">
                    <a:schemeClr val="tx1"/>
                  </a:glow>
                </a:effectLst>
                <a:latin typeface="Arial" charset="0"/>
                <a:ea typeface="ＭＳ Ｐゴシック" charset="0"/>
                <a:cs typeface="ＭＳ Ｐゴシック" charset="0"/>
              </a:rPr>
              <a:t> (23-24).</a:t>
            </a:r>
          </a:p>
        </p:txBody>
      </p:sp>
    </p:spTree>
    <p:extLst>
      <p:ext uri="{BB962C8B-B14F-4D97-AF65-F5344CB8AC3E}">
        <p14:creationId xmlns:p14="http://schemas.microsoft.com/office/powerpoint/2010/main" val="1789150949"/>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eak the Chains Christian wallpap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Watch your </a:t>
            </a:r>
            <a:r>
              <a:rPr lang="en-US" sz="4800" b="1" dirty="0">
                <a:solidFill>
                  <a:srgbClr val="FFFF00"/>
                </a:solidFill>
                <a:effectLst>
                  <a:glow rad="127000">
                    <a:schemeClr val="tx1"/>
                  </a:glow>
                </a:effectLst>
                <a:latin typeface="Arial" charset="0"/>
                <a:ea typeface="ＭＳ Ｐゴシック" charset="0"/>
                <a:cs typeface="ＭＳ Ｐゴシック" charset="0"/>
              </a:rPr>
              <a:t>money</a:t>
            </a:r>
            <a:r>
              <a:rPr lang="en-US" sz="4800" b="1" dirty="0">
                <a:effectLst>
                  <a:glow rad="127000">
                    <a:schemeClr val="tx1"/>
                  </a:glow>
                </a:effectLst>
                <a:latin typeface="Arial" charset="0"/>
                <a:ea typeface="ＭＳ Ｐゴシック" charset="0"/>
                <a:cs typeface="ＭＳ Ｐゴシック" charset="0"/>
              </a:rPr>
              <a:t> (25-26).</a:t>
            </a:r>
          </a:p>
        </p:txBody>
      </p:sp>
    </p:spTree>
    <p:extLst>
      <p:ext uri="{BB962C8B-B14F-4D97-AF65-F5344CB8AC3E}">
        <p14:creationId xmlns:p14="http://schemas.microsoft.com/office/powerpoint/2010/main" val="1701537375"/>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20002E-7DF8-442B-9221-A04188469C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(b) Adultery</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5:27-30</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One surpassing Pharisaic righteousness will not only be faithful to his spouse but avoid the lustful desires which cause adultery and will remove the causes of lust in his life</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544464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74489D-0712-4F23-A55F-1BA1D525B7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(c) Divorce</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5:31-32</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One surpassing Pharisaic righteousness will not only never divorce his wife without legal documentation but will never divorce his wife at all lest this cause her and her future husband to both commit adultery when she remarries</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407235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204864"/>
          </a:xfrm>
        </p:spPr>
        <p:txBody>
          <a:bodyPr/>
          <a:lstStyle/>
          <a:p>
            <a:pPr algn="l"/>
            <a:r>
              <a:rPr lang="en-US" sz="7200" b="1" dirty="0">
                <a:solidFill>
                  <a:srgbClr val="FFFFFF"/>
                </a:solidFill>
                <a:effectLst>
                  <a:glow rad="228600">
                    <a:srgbClr val="000000"/>
                  </a:glow>
                </a:effectLst>
                <a:latin typeface="Arial"/>
                <a:cs typeface="Arial"/>
              </a:rPr>
              <a:t>Introduction </a:t>
            </a:r>
            <a:br>
              <a:rPr lang="en-US" sz="6000" b="1" dirty="0">
                <a:solidFill>
                  <a:srgbClr val="FFFFFF"/>
                </a:solidFill>
                <a:effectLst>
                  <a:glow rad="228600">
                    <a:srgbClr val="000000"/>
                  </a:glow>
                </a:effectLst>
                <a:latin typeface="Arial"/>
                <a:cs typeface="Arial"/>
              </a:rPr>
            </a:br>
            <a:r>
              <a:rPr lang="en-US" sz="6000" b="1" dirty="0">
                <a:solidFill>
                  <a:srgbClr val="FFFFFF"/>
                </a:solidFill>
                <a:effectLst>
                  <a:glow rad="228600">
                    <a:srgbClr val="000000"/>
                  </a:glow>
                </a:effectLst>
                <a:latin typeface="Arial"/>
                <a:cs typeface="Arial"/>
              </a:rPr>
              <a:t>of the King</a:t>
            </a:r>
          </a:p>
        </p:txBody>
      </p:sp>
      <p:sp>
        <p:nvSpPr>
          <p:cNvPr id="5" name="Rectangle 4"/>
          <p:cNvSpPr>
            <a:spLocks noChangeArrowheads="1"/>
          </p:cNvSpPr>
          <p:nvPr/>
        </p:nvSpPr>
        <p:spPr bwMode="auto">
          <a:xfrm>
            <a:off x="323528" y="3429000"/>
            <a:ext cx="8568952"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000000"/>
                  </a:glow>
                </a:effectLst>
                <a:latin typeface="Arial"/>
                <a:cs typeface="Arial"/>
              </a:rPr>
              <a:t>The Messianic identity of Jesus Christ is evident in his arrival, the testimony by John, and his approval in his baptism and temptation </a:t>
            </a:r>
          </a:p>
        </p:txBody>
      </p:sp>
      <p:sp>
        <p:nvSpPr>
          <p:cNvPr id="6" name="Rectangle 5"/>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1600" b="1" kern="0" dirty="0">
                <a:solidFill>
                  <a:srgbClr val="FFFFFF"/>
                </a:solidFill>
                <a:effectLst>
                  <a:outerShdw blurRad="38100" dist="38100" dir="2700000" algn="tl">
                    <a:srgbClr val="000000"/>
                  </a:outerShdw>
                </a:effectLst>
                <a:latin typeface="Arial"/>
                <a:cs typeface="Arial"/>
              </a:rPr>
              <a:t>Section summaries based on J. Dwight Pentecost, </a:t>
            </a:r>
            <a:br>
              <a:rPr lang="en-US" sz="1600" b="1" kern="0" dirty="0">
                <a:solidFill>
                  <a:srgbClr val="FFFFFF"/>
                </a:solidFill>
                <a:effectLst>
                  <a:outerShdw blurRad="38100" dist="38100" dir="2700000" algn="tl">
                    <a:srgbClr val="000000"/>
                  </a:outerShdw>
                </a:effectLst>
                <a:latin typeface="Arial"/>
                <a:cs typeface="Arial"/>
              </a:rPr>
            </a:br>
            <a:r>
              <a:rPr lang="en-US" sz="1600" b="1" i="1" kern="0" dirty="0">
                <a:solidFill>
                  <a:srgbClr val="FFFFFF"/>
                </a:solidFill>
                <a:effectLst>
                  <a:outerShdw blurRad="38100" dist="38100" dir="2700000" algn="tl">
                    <a:srgbClr val="000000"/>
                  </a:outerShdw>
                </a:effectLst>
                <a:latin typeface="Arial"/>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cs typeface="Arial"/>
              </a:rPr>
              <a:t>  (Grand Rapids: Zondervan, 1981)</a:t>
            </a:r>
          </a:p>
        </p:txBody>
      </p:sp>
      <p:sp>
        <p:nvSpPr>
          <p:cNvPr id="7" name="Rectangle 6">
            <a:extLst>
              <a:ext uri="{FF2B5EF4-FFF2-40B4-BE49-F238E27FC236}">
                <a16:creationId xmlns:a16="http://schemas.microsoft.com/office/drawing/2014/main" id="{7E5B91DD-6912-FF51-830C-13B7464D8E88}"/>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
        <p:nvSpPr>
          <p:cNvPr id="3" name="Rectangle 2">
            <a:extLst>
              <a:ext uri="{FF2B5EF4-FFF2-40B4-BE49-F238E27FC236}">
                <a16:creationId xmlns:a16="http://schemas.microsoft.com/office/drawing/2014/main" id="{F5F52FD4-31E0-3B5D-C772-20DA7C31C3FB}"/>
              </a:ext>
            </a:extLst>
          </p:cNvPr>
          <p:cNvSpPr>
            <a:spLocks noChangeArrowheads="1"/>
          </p:cNvSpPr>
          <p:nvPr/>
        </p:nvSpPr>
        <p:spPr bwMode="auto">
          <a:xfrm>
            <a:off x="0" y="2172228"/>
            <a:ext cx="9144000" cy="703831"/>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pPr>
            <a:r>
              <a:rPr lang="en-US" sz="3200" b="1" i="1" kern="0" dirty="0">
                <a:solidFill>
                  <a:srgbClr val="FFFFFF"/>
                </a:solidFill>
                <a:effectLst>
                  <a:glow rad="228600">
                    <a:srgbClr val="000000"/>
                  </a:glow>
                </a:effectLst>
                <a:latin typeface="Arial"/>
                <a:cs typeface="Arial"/>
              </a:rPr>
              <a:t>§§ 1-27</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821704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How can you </a:t>
            </a:r>
            <a:r>
              <a:rPr lang="en-US" sz="4800" b="1" dirty="0">
                <a:solidFill>
                  <a:srgbClr val="800000"/>
                </a:solidFill>
                <a:effectLst>
                  <a:glow rad="127000">
                    <a:schemeClr val="bg1"/>
                  </a:glow>
                </a:effectLst>
                <a:latin typeface="Chalkduster"/>
                <a:ea typeface="ＭＳ Ｐゴシック" charset="0"/>
                <a:cs typeface="Chalkduster"/>
              </a:rPr>
              <a:t>defend</a:t>
            </a:r>
            <a:r>
              <a:rPr lang="en-US" sz="4800" b="1" dirty="0">
                <a:solidFill>
                  <a:schemeClr val="tx2"/>
                </a:solidFill>
                <a:effectLst>
                  <a:glow rad="127000">
                    <a:schemeClr val="bg1"/>
                  </a:glow>
                </a:effectLst>
                <a:latin typeface="Arial" charset="0"/>
                <a:ea typeface="ＭＳ Ｐゴシック" charset="0"/>
                <a:cs typeface="ＭＳ Ｐゴシック" charset="0"/>
              </a:rPr>
              <a:t> </a:t>
            </a:r>
            <a:r>
              <a:rPr lang="en-US" b="1" dirty="0">
                <a:solidFill>
                  <a:schemeClr val="tx2"/>
                </a:solidFill>
                <a:effectLst>
                  <a:glow rad="127000">
                    <a:schemeClr val="bg1"/>
                  </a:glow>
                </a:effectLst>
                <a:latin typeface="Arial" charset="0"/>
                <a:ea typeface="ＭＳ Ｐゴシック" charset="0"/>
                <a:cs typeface="ＭＳ Ｐゴシック" charset="0"/>
              </a:rPr>
              <a:t>marriage?</a:t>
            </a:r>
          </a:p>
        </p:txBody>
      </p:sp>
      <p:pic>
        <p:nvPicPr>
          <p:cNvPr id="2" name="Picture 1"/>
          <p:cNvPicPr>
            <a:picLocks noChangeAspect="1"/>
          </p:cNvPicPr>
          <p:nvPr/>
        </p:nvPicPr>
        <p:blipFill>
          <a:blip r:embed="rId3"/>
          <a:stretch>
            <a:fillRect/>
          </a:stretch>
        </p:blipFill>
        <p:spPr>
          <a:xfrm>
            <a:off x="1784184" y="2103941"/>
            <a:ext cx="5080000" cy="4000500"/>
          </a:xfrm>
          <a:prstGeom prst="rect">
            <a:avLst/>
          </a:prstGeom>
        </p:spPr>
      </p:pic>
      <p:sp>
        <p:nvSpPr>
          <p:cNvPr id="5" name="Rectangle 2"/>
          <p:cNvSpPr txBox="1">
            <a:spLocks noChangeArrowheads="1"/>
          </p:cNvSpPr>
          <p:nvPr/>
        </p:nvSpPr>
        <p:spPr bwMode="auto">
          <a:xfrm>
            <a:off x="-185861" y="1499314"/>
            <a:ext cx="9143999" cy="1080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2 ways</a:t>
            </a:r>
          </a:p>
        </p:txBody>
      </p:sp>
    </p:spTree>
    <p:extLst>
      <p:ext uri="{BB962C8B-B14F-4D97-AF65-F5344CB8AC3E}">
        <p14:creationId xmlns:p14="http://schemas.microsoft.com/office/powerpoint/2010/main" val="26609106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774805"/>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	Don</a:t>
            </a:r>
            <a:r>
              <a:rPr lang="uk-UA"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t let marriage be </a:t>
            </a:r>
            <a:r>
              <a:rPr lang="en-US" sz="4800" b="1" dirty="0">
                <a:solidFill>
                  <a:srgbClr val="FFFF00"/>
                </a:solidFill>
                <a:effectLst>
                  <a:glow rad="127000">
                    <a:schemeClr val="tx1"/>
                  </a:glow>
                </a:effectLst>
                <a:latin typeface="Arial" charset="0"/>
                <a:ea typeface="ＭＳ Ｐゴシック" charset="0"/>
                <a:cs typeface="ＭＳ Ｐゴシック" charset="0"/>
              </a:rPr>
              <a:t>devalued</a:t>
            </a:r>
            <a:r>
              <a:rPr lang="en-US" sz="4800" b="1" dirty="0">
                <a:effectLst>
                  <a:glow rad="127000">
                    <a:schemeClr val="tx1"/>
                  </a:glow>
                </a:effectLst>
                <a:latin typeface="Arial" charset="0"/>
                <a:ea typeface="ＭＳ Ｐゴシック" charset="0"/>
                <a:cs typeface="ＭＳ Ｐゴシック" charset="0"/>
              </a:rPr>
              <a:t> </a:t>
            </a:r>
            <a:r>
              <a:rPr lang="sv-SE" sz="4800" b="1" dirty="0">
                <a:effectLst>
                  <a:glow rad="127000">
                    <a:schemeClr val="tx1"/>
                  </a:glow>
                </a:effectLst>
                <a:latin typeface="Arial" charset="0"/>
                <a:ea typeface="ＭＳ Ｐゴシック" charset="0"/>
                <a:cs typeface="ＭＳ Ｐゴシック" charset="0"/>
              </a:rPr>
              <a:t>(Matt 5:3</a:t>
            </a:r>
            <a:r>
              <a:rPr lang="en-US" sz="4800" b="1" dirty="0">
                <a:effectLst>
                  <a:glow rad="127000">
                    <a:schemeClr val="tx1"/>
                  </a:glow>
                </a:effectLst>
                <a:latin typeface="Arial" charset="0"/>
                <a:ea typeface="ＭＳ Ｐゴシック" charset="0"/>
                <a:cs typeface="ＭＳ Ｐゴシック" charset="0"/>
              </a:rPr>
              <a:t>1). </a:t>
            </a:r>
          </a:p>
        </p:txBody>
      </p:sp>
    </p:spTree>
    <p:extLst>
      <p:ext uri="{BB962C8B-B14F-4D97-AF65-F5344CB8AC3E}">
        <p14:creationId xmlns:p14="http://schemas.microsoft.com/office/powerpoint/2010/main" val="1019352817"/>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6070"/>
            <a:ext cx="8424106" cy="687407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774805"/>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	Defend marriage against </a:t>
            </a:r>
            <a:r>
              <a:rPr lang="en-US" sz="4800" b="1" dirty="0">
                <a:solidFill>
                  <a:srgbClr val="FFFF00"/>
                </a:solidFill>
                <a:effectLst>
                  <a:glow rad="127000">
                    <a:schemeClr val="tx1"/>
                  </a:glow>
                </a:effectLst>
                <a:latin typeface="Arial" charset="0"/>
                <a:ea typeface="ＭＳ Ｐゴシック" charset="0"/>
                <a:cs typeface="ＭＳ Ｐゴシック" charset="0"/>
              </a:rPr>
              <a:t>adultery</a:t>
            </a:r>
            <a:r>
              <a:rPr lang="en-US" sz="4800" b="1" dirty="0">
                <a:effectLst>
                  <a:glow rad="127000">
                    <a:schemeClr val="tx1"/>
                  </a:glow>
                </a:effectLst>
                <a:latin typeface="Arial" charset="0"/>
                <a:ea typeface="ＭＳ Ｐゴシック" charset="0"/>
                <a:cs typeface="ＭＳ Ｐゴシック" charset="0"/>
              </a:rPr>
              <a:t> </a:t>
            </a:r>
            <a:r>
              <a:rPr lang="sv-SE" sz="4800" b="1" dirty="0">
                <a:effectLst>
                  <a:glow rad="127000">
                    <a:schemeClr val="tx1"/>
                  </a:glow>
                </a:effectLst>
                <a:latin typeface="Arial" charset="0"/>
                <a:ea typeface="ＭＳ Ｐゴシック" charset="0"/>
                <a:cs typeface="ＭＳ Ｐゴシック" charset="0"/>
              </a:rPr>
              <a:t>(Matt 5:3</a:t>
            </a:r>
            <a:r>
              <a:rPr lang="en-US" sz="4800" b="1" dirty="0">
                <a:effectLst>
                  <a:glow rad="127000">
                    <a:schemeClr val="tx1"/>
                  </a:glow>
                </a:effectLst>
                <a:latin typeface="Arial" charset="0"/>
                <a:ea typeface="ＭＳ Ｐゴシック" charset="0"/>
                <a:cs typeface="ＭＳ Ｐゴシック" charset="0"/>
              </a:rPr>
              <a:t>2).</a:t>
            </a:r>
          </a:p>
        </p:txBody>
      </p:sp>
    </p:spTree>
    <p:extLst>
      <p:ext uri="{BB962C8B-B14F-4D97-AF65-F5344CB8AC3E}">
        <p14:creationId xmlns:p14="http://schemas.microsoft.com/office/powerpoint/2010/main" val="2582408179"/>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F6A163-2EDA-433E-83E9-3D518905E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(d) Oaths</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5:33-37</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One surpassing Pharisaic righteousness will not only take oaths when affirming something which could be taken in more than one way but will have trustworthy speech at all times so oath-taking becomes unnecessary</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88453853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A7F791-E1F3-4989-9D52-EC27F6975A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(e) Retaliation</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5:38-42</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One surpassing Pharisaic righteousness will not demand his right for retaliation but give up such rights as a characteristic of righteousness and godliness</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30953211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59BF4F-6ACA-42AB-9525-12ABD48155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(f) Love</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Matthew 5: 43-48; Luke 6:27-30, 32-36</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14328"/>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One surpassing Pharisaic righteousness will not only love his neighbor who will repay favors but will love his enemy as well who will never repay favors</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31508162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Enemies: The </a:t>
            </a:r>
            <a:r>
              <a:rPr lang="en-US" b="1" dirty="0">
                <a:solidFill>
                  <a:srgbClr val="FFFF00"/>
                </a:solidFill>
                <a:effectLst>
                  <a:glow rad="127000">
                    <a:schemeClr val="tx1"/>
                  </a:glow>
                </a:effectLst>
                <a:latin typeface="Arial" charset="0"/>
                <a:ea typeface="ＭＳ Ｐゴシック" charset="0"/>
                <a:cs typeface="ＭＳ Ｐゴシック" charset="0"/>
              </a:rPr>
              <a:t>How</a:t>
            </a:r>
            <a:r>
              <a:rPr lang="en-US" b="1" dirty="0">
                <a:effectLst>
                  <a:glow rad="127000">
                    <a:schemeClr val="tx1"/>
                  </a:glow>
                </a:effectLst>
                <a:latin typeface="Arial" charset="0"/>
                <a:ea typeface="ＭＳ Ｐゴシック" charset="0"/>
                <a:cs typeface="ＭＳ Ｐゴシック" charset="0"/>
              </a:rPr>
              <a:t> and </a:t>
            </a:r>
            <a:r>
              <a:rPr lang="en-US" b="1" dirty="0">
                <a:solidFill>
                  <a:srgbClr val="FFFF00"/>
                </a:solidFill>
                <a:effectLst>
                  <a:glow rad="127000">
                    <a:schemeClr val="tx1"/>
                  </a:glow>
                </a:effectLst>
                <a:latin typeface="Arial" charset="0"/>
                <a:ea typeface="ＭＳ Ｐゴシック" charset="0"/>
                <a:cs typeface="ＭＳ Ｐゴシック" charset="0"/>
              </a:rPr>
              <a:t>Why</a:t>
            </a:r>
          </a:p>
        </p:txBody>
      </p:sp>
      <p:pic>
        <p:nvPicPr>
          <p:cNvPr id="2" name="Picture 1"/>
          <p:cNvPicPr>
            <a:picLocks noChangeAspect="1"/>
          </p:cNvPicPr>
          <p:nvPr/>
        </p:nvPicPr>
        <p:blipFill>
          <a:blip r:embed="rId3"/>
          <a:stretch>
            <a:fillRect/>
          </a:stretch>
        </p:blipFill>
        <p:spPr>
          <a:xfrm>
            <a:off x="-16710" y="859196"/>
            <a:ext cx="9243593" cy="4384104"/>
          </a:xfrm>
          <a:prstGeom prst="rect">
            <a:avLst/>
          </a:prstGeom>
        </p:spPr>
      </p:pic>
      <p:sp>
        <p:nvSpPr>
          <p:cNvPr id="5" name="Rectangle 2"/>
          <p:cNvSpPr txBox="1">
            <a:spLocks noChangeArrowheads="1"/>
          </p:cNvSpPr>
          <p:nvPr/>
        </p:nvSpPr>
        <p:spPr bwMode="auto">
          <a:xfrm>
            <a:off x="-16710" y="5243300"/>
            <a:ext cx="4191854" cy="16147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How</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to treat your enemy (43-44)</a:t>
            </a:r>
          </a:p>
        </p:txBody>
      </p:sp>
      <p:sp>
        <p:nvSpPr>
          <p:cNvPr id="6" name="Rectangle 2"/>
          <p:cNvSpPr txBox="1">
            <a:spLocks noChangeArrowheads="1"/>
          </p:cNvSpPr>
          <p:nvPr/>
        </p:nvSpPr>
        <p:spPr bwMode="auto">
          <a:xfrm>
            <a:off x="4175145" y="5268084"/>
            <a:ext cx="4968856" cy="16147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Why</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treat your enemy like that (45-48)</a:t>
            </a:r>
          </a:p>
        </p:txBody>
      </p:sp>
    </p:spTree>
    <p:extLst>
      <p:ext uri="{BB962C8B-B14F-4D97-AF65-F5344CB8AC3E}">
        <p14:creationId xmlns:p14="http://schemas.microsoft.com/office/powerpoint/2010/main" val="11653611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2670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a:solidFill>
                  <a:srgbClr val="FFFF00"/>
                </a:solidFill>
                <a:effectLst>
                  <a:glow rad="127000">
                    <a:schemeClr val="tx1"/>
                  </a:glow>
                </a:effectLst>
                <a:latin typeface="Arial" charset="0"/>
                <a:ea typeface="ＭＳ Ｐゴシック" charset="0"/>
                <a:cs typeface="ＭＳ Ｐゴシック" charset="0"/>
              </a:rPr>
              <a:t>Love</a:t>
            </a:r>
            <a:r>
              <a:rPr lang="en-US" sz="4800" b="1" dirty="0">
                <a:effectLst>
                  <a:glow rad="127000">
                    <a:schemeClr val="tx1"/>
                  </a:glow>
                </a:effectLst>
                <a:latin typeface="Arial" charset="0"/>
                <a:ea typeface="ＭＳ Ｐゴシック" charset="0"/>
                <a:cs typeface="ＭＳ Ｐゴシック" charset="0"/>
              </a:rPr>
              <a:t> and </a:t>
            </a:r>
            <a:r>
              <a:rPr lang="en-US" sz="4800" b="1" dirty="0">
                <a:solidFill>
                  <a:srgbClr val="FFFF00"/>
                </a:solidFill>
                <a:effectLst>
                  <a:glow rad="127000">
                    <a:schemeClr val="tx1"/>
                  </a:glow>
                </a:effectLst>
                <a:latin typeface="Arial" charset="0"/>
                <a:ea typeface="ＭＳ Ｐゴシック" charset="0"/>
                <a:cs typeface="ＭＳ Ｐゴシック" charset="0"/>
              </a:rPr>
              <a:t>pray for</a:t>
            </a:r>
            <a:r>
              <a:rPr lang="en-US" sz="4800" b="1" dirty="0">
                <a:effectLst>
                  <a:glow rad="127000">
                    <a:schemeClr val="tx1"/>
                  </a:glow>
                </a:effectLst>
                <a:latin typeface="Arial" charset="0"/>
                <a:ea typeface="ＭＳ Ｐゴシック" charset="0"/>
                <a:cs typeface="ＭＳ Ｐゴシック" charset="0"/>
              </a:rPr>
              <a:t> your enemy (5:43-44). </a:t>
            </a:r>
          </a:p>
        </p:txBody>
      </p:sp>
    </p:spTree>
    <p:extLst>
      <p:ext uri="{BB962C8B-B14F-4D97-AF65-F5344CB8AC3E}">
        <p14:creationId xmlns:p14="http://schemas.microsoft.com/office/powerpoint/2010/main" val="3717314196"/>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20775"/>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Blessing your enemy shows Christ</a:t>
            </a:r>
            <a:r>
              <a:rPr lang="uk-UA"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s </a:t>
            </a:r>
            <a:r>
              <a:rPr lang="en-US" sz="4800" b="1" dirty="0">
                <a:solidFill>
                  <a:srgbClr val="FFFF00"/>
                </a:solidFill>
                <a:effectLst>
                  <a:glow rad="127000">
                    <a:schemeClr val="tx1"/>
                  </a:glow>
                </a:effectLst>
                <a:latin typeface="Arial" charset="0"/>
                <a:ea typeface="ＭＳ Ｐゴシック" charset="0"/>
                <a:cs typeface="ＭＳ Ｐゴシック" charset="0"/>
              </a:rPr>
              <a:t>higher</a:t>
            </a:r>
            <a:r>
              <a:rPr lang="en-US" sz="4800" b="1" dirty="0">
                <a:effectLst>
                  <a:glow rad="127000">
                    <a:schemeClr val="tx1"/>
                  </a:glow>
                </a:effectLst>
                <a:latin typeface="Arial" charset="0"/>
                <a:ea typeface="ＭＳ Ｐゴシック" charset="0"/>
                <a:cs typeface="ＭＳ Ｐゴシック" charset="0"/>
              </a:rPr>
              <a:t> law (5:45-48). </a:t>
            </a:r>
          </a:p>
        </p:txBody>
      </p:sp>
      <p:pic>
        <p:nvPicPr>
          <p:cNvPr id="3" name="Picture 2"/>
          <p:cNvPicPr>
            <a:picLocks noChangeAspect="1"/>
          </p:cNvPicPr>
          <p:nvPr/>
        </p:nvPicPr>
        <p:blipFill>
          <a:blip r:embed="rId3"/>
          <a:stretch>
            <a:fillRect/>
          </a:stretch>
        </p:blipFill>
        <p:spPr>
          <a:xfrm>
            <a:off x="0" y="1719943"/>
            <a:ext cx="9144000" cy="5138057"/>
          </a:xfrm>
          <a:prstGeom prst="rect">
            <a:avLst/>
          </a:prstGeom>
        </p:spPr>
      </p:pic>
    </p:spTree>
    <p:extLst>
      <p:ext uri="{BB962C8B-B14F-4D97-AF65-F5344CB8AC3E}">
        <p14:creationId xmlns:p14="http://schemas.microsoft.com/office/powerpoint/2010/main" val="3898441589"/>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BE41B8-19FD-44B7-8E0B-48FB606207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(3)	Rejection of the Pharisaic practices of the law</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Matthew 6:1–7:6; Luke 6:37-42</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98995"/>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2800" b="1" kern="0" dirty="0">
                <a:solidFill>
                  <a:srgbClr val="FFFFFF"/>
                </a:solidFill>
                <a:effectLst>
                  <a:glow rad="228600">
                    <a:srgbClr val="220011"/>
                  </a:glow>
                </a:effectLst>
                <a:latin typeface="Arial"/>
                <a:ea typeface="ＭＳ Ｐゴシック" charset="0"/>
                <a:cs typeface="Arial"/>
              </a:rPr>
              <a:t>Pharisees misinterpreted the law so that their righteousness brought no one into the kingdom and had hypocritical practices directed man-ward for a reputation of piety rather than God-ward in true </a:t>
            </a:r>
            <a:r>
              <a:rPr lang="en-GB" sz="2800" b="1" kern="0" dirty="0">
                <a:solidFill>
                  <a:srgbClr val="FFFFFF"/>
                </a:solidFill>
                <a:effectLst>
                  <a:glow rad="228600">
                    <a:srgbClr val="220011"/>
                  </a:glow>
                </a:effectLst>
                <a:latin typeface="Arial"/>
                <a:ea typeface="ＭＳ Ｐゴシック" charset="0"/>
                <a:cs typeface="Arial"/>
              </a:rPr>
              <a:t>righteousness</a:t>
            </a:r>
            <a:endParaRPr lang="en-US" sz="28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06300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584547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912746"/>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Parallel Structure (Matt 6)</a:t>
            </a:r>
          </a:p>
        </p:txBody>
      </p:sp>
      <p:sp>
        <p:nvSpPr>
          <p:cNvPr id="4" name="Rectangle 2"/>
          <p:cNvSpPr txBox="1">
            <a:spLocks noChangeArrowheads="1"/>
          </p:cNvSpPr>
          <p:nvPr/>
        </p:nvSpPr>
        <p:spPr bwMode="auto">
          <a:xfrm>
            <a:off x="162333" y="954333"/>
            <a:ext cx="2843212" cy="183805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800" spc="-100" dirty="0">
                <a:solidFill>
                  <a:srgbClr val="000090"/>
                </a:solidFill>
                <a:latin typeface="Helvetica Neue Black Condensed"/>
                <a:ea typeface="ＭＳ Ｐゴシック" charset="0"/>
                <a:cs typeface="Helvetica Neue Black Condensed"/>
              </a:rPr>
              <a:t>GIVING</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(1-4)</a:t>
            </a:r>
          </a:p>
        </p:txBody>
      </p:sp>
      <p:sp>
        <p:nvSpPr>
          <p:cNvPr id="5" name="Rectangle 2"/>
          <p:cNvSpPr txBox="1">
            <a:spLocks noChangeArrowheads="1"/>
          </p:cNvSpPr>
          <p:nvPr/>
        </p:nvSpPr>
        <p:spPr bwMode="auto">
          <a:xfrm>
            <a:off x="3179372" y="954333"/>
            <a:ext cx="2843212" cy="183805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PRAYER</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(5-15)</a:t>
            </a:r>
          </a:p>
        </p:txBody>
      </p:sp>
      <p:sp>
        <p:nvSpPr>
          <p:cNvPr id="6" name="Rectangle 2"/>
          <p:cNvSpPr txBox="1">
            <a:spLocks noChangeArrowheads="1"/>
          </p:cNvSpPr>
          <p:nvPr/>
        </p:nvSpPr>
        <p:spPr bwMode="auto">
          <a:xfrm>
            <a:off x="6196412" y="954333"/>
            <a:ext cx="2843212" cy="183805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FASTING</a:t>
            </a:r>
            <a:b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(16-18)</a:t>
            </a:r>
          </a:p>
        </p:txBody>
      </p:sp>
      <p:sp>
        <p:nvSpPr>
          <p:cNvPr id="7" name="Rectangle 2"/>
          <p:cNvSpPr txBox="1">
            <a:spLocks noChangeArrowheads="1"/>
          </p:cNvSpPr>
          <p:nvPr/>
        </p:nvSpPr>
        <p:spPr bwMode="auto">
          <a:xfrm>
            <a:off x="32229" y="2725564"/>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Hypocrites (2)</a:t>
            </a:r>
          </a:p>
        </p:txBody>
      </p:sp>
      <p:sp>
        <p:nvSpPr>
          <p:cNvPr id="8" name="Rectangle 2"/>
          <p:cNvSpPr txBox="1">
            <a:spLocks noChangeArrowheads="1"/>
          </p:cNvSpPr>
          <p:nvPr/>
        </p:nvSpPr>
        <p:spPr bwMode="auto">
          <a:xfrm>
            <a:off x="3042963" y="2725564"/>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Hypocrites (5)</a:t>
            </a:r>
          </a:p>
        </p:txBody>
      </p:sp>
      <p:sp>
        <p:nvSpPr>
          <p:cNvPr id="9" name="Rectangle 2"/>
          <p:cNvSpPr txBox="1">
            <a:spLocks noChangeArrowheads="1"/>
          </p:cNvSpPr>
          <p:nvPr/>
        </p:nvSpPr>
        <p:spPr bwMode="auto">
          <a:xfrm>
            <a:off x="6069488" y="2725564"/>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Hypocrites (16)</a:t>
            </a:r>
          </a:p>
        </p:txBody>
      </p:sp>
      <p:sp>
        <p:nvSpPr>
          <p:cNvPr id="10" name="Rectangle 2"/>
          <p:cNvSpPr txBox="1">
            <a:spLocks noChangeArrowheads="1"/>
          </p:cNvSpPr>
          <p:nvPr/>
        </p:nvSpPr>
        <p:spPr bwMode="auto">
          <a:xfrm>
            <a:off x="32229" y="4311314"/>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Human </a:t>
            </a:r>
            <a:b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Reward (2)</a:t>
            </a:r>
          </a:p>
        </p:txBody>
      </p:sp>
      <p:sp>
        <p:nvSpPr>
          <p:cNvPr id="11" name="Rectangle 2"/>
          <p:cNvSpPr txBox="1">
            <a:spLocks noChangeArrowheads="1"/>
          </p:cNvSpPr>
          <p:nvPr/>
        </p:nvSpPr>
        <p:spPr bwMode="auto">
          <a:xfrm>
            <a:off x="3042963" y="4311314"/>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Human </a:t>
            </a:r>
            <a:b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Reward (5)</a:t>
            </a:r>
          </a:p>
        </p:txBody>
      </p:sp>
      <p:sp>
        <p:nvSpPr>
          <p:cNvPr id="12" name="Rectangle 2"/>
          <p:cNvSpPr txBox="1">
            <a:spLocks noChangeArrowheads="1"/>
          </p:cNvSpPr>
          <p:nvPr/>
        </p:nvSpPr>
        <p:spPr bwMode="auto">
          <a:xfrm>
            <a:off x="6069488" y="4311314"/>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Human </a:t>
            </a:r>
            <a:b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b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Reward (16)</a:t>
            </a:r>
          </a:p>
        </p:txBody>
      </p:sp>
      <p:sp>
        <p:nvSpPr>
          <p:cNvPr id="13" name="Rectangle 2"/>
          <p:cNvSpPr txBox="1">
            <a:spLocks noChangeArrowheads="1"/>
          </p:cNvSpPr>
          <p:nvPr/>
        </p:nvSpPr>
        <p:spPr bwMode="auto">
          <a:xfrm>
            <a:off x="32229" y="5104188"/>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Secret (4)</a:t>
            </a:r>
          </a:p>
        </p:txBody>
      </p:sp>
      <p:sp>
        <p:nvSpPr>
          <p:cNvPr id="14" name="Rectangle 2"/>
          <p:cNvSpPr txBox="1">
            <a:spLocks noChangeArrowheads="1"/>
          </p:cNvSpPr>
          <p:nvPr/>
        </p:nvSpPr>
        <p:spPr bwMode="auto">
          <a:xfrm>
            <a:off x="3042963" y="5104188"/>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Secret (6)</a:t>
            </a:r>
          </a:p>
        </p:txBody>
      </p:sp>
      <p:sp>
        <p:nvSpPr>
          <p:cNvPr id="15" name="Rectangle 2"/>
          <p:cNvSpPr txBox="1">
            <a:spLocks noChangeArrowheads="1"/>
          </p:cNvSpPr>
          <p:nvPr/>
        </p:nvSpPr>
        <p:spPr bwMode="auto">
          <a:xfrm>
            <a:off x="6069488" y="5104188"/>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Secret (18)</a:t>
            </a:r>
          </a:p>
        </p:txBody>
      </p:sp>
      <p:sp>
        <p:nvSpPr>
          <p:cNvPr id="19" name="Rectangle 2"/>
          <p:cNvSpPr txBox="1">
            <a:spLocks noChangeArrowheads="1"/>
          </p:cNvSpPr>
          <p:nvPr/>
        </p:nvSpPr>
        <p:spPr bwMode="auto">
          <a:xfrm>
            <a:off x="32229" y="5897062"/>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Father sees (4)</a:t>
            </a:r>
          </a:p>
        </p:txBody>
      </p:sp>
      <p:sp>
        <p:nvSpPr>
          <p:cNvPr id="20" name="Rectangle 2"/>
          <p:cNvSpPr txBox="1">
            <a:spLocks noChangeArrowheads="1"/>
          </p:cNvSpPr>
          <p:nvPr/>
        </p:nvSpPr>
        <p:spPr bwMode="auto">
          <a:xfrm>
            <a:off x="3042963" y="5897062"/>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Father sees (6, 8)</a:t>
            </a:r>
          </a:p>
        </p:txBody>
      </p:sp>
      <p:sp>
        <p:nvSpPr>
          <p:cNvPr id="21" name="Rectangle 2"/>
          <p:cNvSpPr txBox="1">
            <a:spLocks noChangeArrowheads="1"/>
          </p:cNvSpPr>
          <p:nvPr/>
        </p:nvSpPr>
        <p:spPr bwMode="auto">
          <a:xfrm>
            <a:off x="6069488" y="5897062"/>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Father sees (18)</a:t>
            </a:r>
          </a:p>
        </p:txBody>
      </p:sp>
      <p:sp>
        <p:nvSpPr>
          <p:cNvPr id="22" name="Rectangle 2"/>
          <p:cNvSpPr txBox="1">
            <a:spLocks noChangeArrowheads="1"/>
          </p:cNvSpPr>
          <p:nvPr/>
        </p:nvSpPr>
        <p:spPr bwMode="auto">
          <a:xfrm>
            <a:off x="-57501" y="3518439"/>
            <a:ext cx="32368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Public show (1-2)</a:t>
            </a:r>
          </a:p>
        </p:txBody>
      </p:sp>
      <p:sp>
        <p:nvSpPr>
          <p:cNvPr id="23" name="Rectangle 2"/>
          <p:cNvSpPr txBox="1">
            <a:spLocks noChangeArrowheads="1"/>
          </p:cNvSpPr>
          <p:nvPr/>
        </p:nvSpPr>
        <p:spPr bwMode="auto">
          <a:xfrm>
            <a:off x="2953213" y="3518439"/>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Public show (5)</a:t>
            </a:r>
          </a:p>
        </p:txBody>
      </p:sp>
      <p:sp>
        <p:nvSpPr>
          <p:cNvPr id="24" name="Rectangle 2"/>
          <p:cNvSpPr txBox="1">
            <a:spLocks noChangeArrowheads="1"/>
          </p:cNvSpPr>
          <p:nvPr/>
        </p:nvSpPr>
        <p:spPr bwMode="auto">
          <a:xfrm>
            <a:off x="6030723" y="3518439"/>
            <a:ext cx="3131216"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ＭＳ Ｐゴシック" charset="0"/>
              </a:rPr>
              <a:t>Public show (16)</a:t>
            </a:r>
          </a:p>
        </p:txBody>
      </p:sp>
    </p:spTree>
    <p:extLst>
      <p:ext uri="{BB962C8B-B14F-4D97-AF65-F5344CB8AC3E}">
        <p14:creationId xmlns:p14="http://schemas.microsoft.com/office/powerpoint/2010/main" val="1512270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20"/>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9" grpId="0"/>
      <p:bldP spid="20" grpId="0"/>
      <p:bldP spid="21" grpId="0"/>
      <p:bldP spid="22" grpId="0"/>
      <p:bldP spid="23" grpId="0"/>
      <p:bldP spid="24"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755673"/>
          </a:xfrm>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Rewards for Righteousness (Matt. 6:1–7:6)</a:t>
            </a:r>
          </a:p>
        </p:txBody>
      </p:sp>
      <p:sp>
        <p:nvSpPr>
          <p:cNvPr id="4" name="Rectangle 2"/>
          <p:cNvSpPr txBox="1">
            <a:spLocks noChangeArrowheads="1"/>
          </p:cNvSpPr>
          <p:nvPr/>
        </p:nvSpPr>
        <p:spPr bwMode="auto">
          <a:xfrm>
            <a:off x="21" y="923722"/>
            <a:ext cx="2467109" cy="5934299"/>
          </a:xfrm>
          <a:prstGeom prst="rect">
            <a:avLst/>
          </a:prstGeom>
          <a:solidFill>
            <a:srgbClr val="660066"/>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Don</a:t>
            </a:r>
            <a:r>
              <a:rPr kumimoji="0" lang="mr-I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 do this</a:t>
            </a:r>
            <a:r>
              <a:rPr kumimoji="0" lang="is-I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6656818" y="923722"/>
            <a:ext cx="2487182" cy="5934299"/>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Do this instead</a:t>
            </a:r>
            <a:r>
              <a:rPr kumimoji="0" lang="is-I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270388" y="824925"/>
            <a:ext cx="4713897" cy="919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 More Issues:</a:t>
            </a:r>
          </a:p>
        </p:txBody>
      </p:sp>
      <p:sp>
        <p:nvSpPr>
          <p:cNvPr id="8" name="Rectangle 2"/>
          <p:cNvSpPr txBox="1">
            <a:spLocks noChangeArrowheads="1"/>
          </p:cNvSpPr>
          <p:nvPr/>
        </p:nvSpPr>
        <p:spPr bwMode="auto">
          <a:xfrm>
            <a:off x="2270388" y="1531349"/>
            <a:ext cx="4713897" cy="38144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Giving</a:t>
            </a:r>
            <a:b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Prayer</a:t>
            </a:r>
            <a:b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Fasting</a:t>
            </a:r>
            <a:b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Investing</a:t>
            </a:r>
            <a:b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Trust</a:t>
            </a:r>
            <a:b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Judging</a:t>
            </a:r>
          </a:p>
        </p:txBody>
      </p:sp>
      <p:sp>
        <p:nvSpPr>
          <p:cNvPr id="11" name="Rectangle 2"/>
          <p:cNvSpPr txBox="1">
            <a:spLocks noChangeArrowheads="1"/>
          </p:cNvSpPr>
          <p:nvPr/>
        </p:nvSpPr>
        <p:spPr bwMode="auto">
          <a:xfrm>
            <a:off x="0" y="5389558"/>
            <a:ext cx="9144000" cy="1506884"/>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mr-IN" sz="2800" b="1" i="0" u="none" strike="noStrike" kern="1200" cap="none" spc="0" normalizeH="0" baseline="0" noProof="0" dirty="0">
                <a:ln>
                  <a:noFill/>
                </a:ln>
                <a:solidFill>
                  <a:srgbClr val="FFFFFF"/>
                </a:solidFill>
                <a:effectLst/>
                <a:uLnTx/>
                <a:uFillTx/>
                <a:latin typeface="Arial"/>
                <a:ea typeface="ＭＳ Ｐゴシック" pitchFamily="-108" charset="-128"/>
              </a:rPr>
              <a:t>"</a:t>
            </a:r>
            <a:r>
              <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Watch out! Don</a:t>
            </a:r>
            <a:r>
              <a:rPr kumimoji="0" lang="mr-IN" sz="2800" b="1" i="0" u="none" strike="noStrike" kern="1200" cap="none" spc="0" normalizeH="0" baseline="0" noProof="0" dirty="0">
                <a:ln>
                  <a:noFill/>
                </a:ln>
                <a:solidFill>
                  <a:srgbClr val="FFFFFF"/>
                </a:solidFill>
                <a:effectLst/>
                <a:uLnTx/>
                <a:uFillTx/>
                <a:latin typeface="Arial"/>
                <a:ea typeface="ＭＳ Ｐゴシック" pitchFamily="-108" charset="-128"/>
              </a:rPr>
              <a:t>'</a:t>
            </a:r>
            <a:r>
              <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t do your good deeds publicly, to be admired by others, for you will lose the reward from your Father in heaven</a:t>
            </a:r>
            <a:r>
              <a:rPr kumimoji="0" lang="mr-IN" sz="2800" b="1" i="0" u="none" strike="noStrike" kern="1200" cap="none" spc="0" normalizeH="0" baseline="0" noProof="0" dirty="0">
                <a:ln>
                  <a:noFill/>
                </a:ln>
                <a:solidFill>
                  <a:srgbClr val="FFFFFF"/>
                </a:solidFill>
                <a:effectLst/>
                <a:uLnTx/>
                <a:uFillTx/>
                <a:latin typeface="Arial"/>
                <a:ea typeface="ＭＳ Ｐゴシック" pitchFamily="-108" charset="-128"/>
              </a:rPr>
              <a:t>"</a:t>
            </a:r>
            <a:r>
              <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(6:1 </a:t>
            </a:r>
            <a:r>
              <a:rPr kumimoji="0" lang="en-SG" sz="2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NLT</a:t>
            </a:r>
            <a:r>
              <a:rPr kumimoji="0" lang="en-S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 name="Rectangle 2"/>
          <p:cNvSpPr txBox="1">
            <a:spLocks noChangeArrowheads="1"/>
          </p:cNvSpPr>
          <p:nvPr/>
        </p:nvSpPr>
        <p:spPr bwMode="auto">
          <a:xfrm rot="20871214">
            <a:off x="-10309" y="2997275"/>
            <a:ext cx="2640300" cy="165834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635000">
                    <a:srgbClr val="000000"/>
                  </a:glow>
                </a:effectLst>
                <a:uLnTx/>
                <a:uFillTx/>
                <a:latin typeface="Arial" charset="0"/>
                <a:ea typeface="ＭＳ Ｐゴシック" charset="0"/>
                <a:cs typeface="ＭＳ Ｐゴシック" charset="0"/>
              </a:rPr>
              <a:t>Pharisee Practice</a:t>
            </a:r>
          </a:p>
        </p:txBody>
      </p:sp>
      <p:sp>
        <p:nvSpPr>
          <p:cNvPr id="10" name="Rectangle 2"/>
          <p:cNvSpPr txBox="1">
            <a:spLocks noChangeArrowheads="1"/>
          </p:cNvSpPr>
          <p:nvPr/>
        </p:nvSpPr>
        <p:spPr bwMode="auto">
          <a:xfrm rot="20871214">
            <a:off x="6590700" y="2993954"/>
            <a:ext cx="2640300" cy="19550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635000">
                    <a:srgbClr val="000000"/>
                  </a:glow>
                </a:effectLst>
                <a:uLnTx/>
                <a:uFillTx/>
                <a:latin typeface="Arial" charset="0"/>
                <a:ea typeface="ＭＳ Ｐゴシック" charset="0"/>
                <a:cs typeface="ＭＳ Ｐゴシック" charset="0"/>
              </a:rPr>
              <a:t>Pure Practice</a:t>
            </a:r>
          </a:p>
        </p:txBody>
      </p:sp>
    </p:spTree>
    <p:extLst>
      <p:ext uri="{BB962C8B-B14F-4D97-AF65-F5344CB8AC3E}">
        <p14:creationId xmlns:p14="http://schemas.microsoft.com/office/powerpoint/2010/main" val="7153544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dissolve">
                                      <p:cBhvr>
                                        <p:cTn id="11" dur="500"/>
                                        <p:tgtEl>
                                          <p:spTgt spid="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dissolve">
                                      <p:cBhvr>
                                        <p:cTn id="20" dur="500"/>
                                        <p:tgtEl>
                                          <p:spTgt spid="1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tgtEl>
                                          <p:spTgt spid="7"/>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dissolve">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build="p"/>
      <p:bldP spid="11" grpId="0" animBg="1"/>
      <p:bldP spid="9" grpId="0" build="p"/>
      <p:bldP spid="10" grpId="0" build="p"/>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6836BE-2AE5-4B54-8992-9EB978CCA2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(a) Almsgiving</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6:1-4</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Pharisaical practice of public almsgiving is repudiated for being performed to demonstrate piety rather than to demonstrate the love of God by meeting a need</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60765286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95CEB2-14BD-4D80-B8DE-960441DC5D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(b) Prayer</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6:5-15</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The Pharisaical practice of public prayer for show should instead be private prayer for worship, supplication for God's work and personal needs, confession, protection, and a forgiving spirit</a:t>
            </a:r>
          </a:p>
        </p:txBody>
      </p:sp>
    </p:spTree>
    <p:extLst>
      <p:ext uri="{BB962C8B-B14F-4D97-AF65-F5344CB8AC3E}">
        <p14:creationId xmlns:p14="http://schemas.microsoft.com/office/powerpoint/2010/main" val="195024970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81252E-5974-45AD-B8F5-035EE3992D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(c) Fasting</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6:16-18</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Pharisaical practice of public fasting is repudiated for being performed to demonstrate piety rather than done privately before God to receive reward only from Him</a:t>
            </a:r>
          </a:p>
          <a:p>
            <a:pPr algn="ctr" defTabSz="914400" fontAlgn="base">
              <a:spcBef>
                <a:spcPct val="20000"/>
              </a:spcBef>
              <a:buClr>
                <a:srgbClr val="FFCC00"/>
              </a:buClr>
              <a:buSzPct val="70000"/>
              <a:defRPr/>
            </a:pPr>
            <a:endParaRPr lang="en-GB" sz="3200" b="1" kern="0" dirty="0">
              <a:solidFill>
                <a:srgbClr val="FFFFFF"/>
              </a:solidFill>
              <a:effectLst>
                <a:glow rad="228600">
                  <a:srgbClr val="220011"/>
                </a:glow>
              </a:effectLst>
              <a:latin typeface="Arial"/>
              <a:ea typeface="ＭＳ Ｐゴシック" charset="0"/>
              <a:cs typeface="Arial"/>
            </a:endParaRPr>
          </a:p>
          <a:p>
            <a:pPr algn="ctr" defTabSz="914400" fontAlgn="base">
              <a:spcBef>
                <a:spcPct val="20000"/>
              </a:spcBef>
              <a:buClr>
                <a:srgbClr val="FFCC00"/>
              </a:buClr>
              <a:buSzPct val="70000"/>
              <a:defRPr/>
            </a:pP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91672009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5550CA-7A31-41DF-9B9D-651C62C5A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(d) Attitude toward wealth</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6:19-24</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48195"/>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The Pharisaical practice of gaining temporal wealth as a sign of God's approval should be replaced with making eternal investments that cannot be </a:t>
            </a:r>
            <a:r>
              <a:rPr lang="en-GB" sz="3200" b="1" kern="0" dirty="0">
                <a:solidFill>
                  <a:srgbClr val="FFFFFF"/>
                </a:solidFill>
                <a:effectLst>
                  <a:glow rad="228600">
                    <a:srgbClr val="220011"/>
                  </a:glow>
                </a:effectLst>
                <a:latin typeface="Arial"/>
                <a:ea typeface="ＭＳ Ｐゴシック" charset="0"/>
                <a:cs typeface="Arial"/>
              </a:rPr>
              <a:t>lost</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927682030"/>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484680-CDAF-4735-BB3B-FF49D8F43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(e) Lack of faith</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6:25-34</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The Pharisaical practice of lack of faith by hoarding money should be replaced with trust in God's daily provisions of food and clothing as one seeks the kingdom's </a:t>
            </a:r>
            <a:r>
              <a:rPr lang="en-GB" sz="3200" b="1" kern="0" dirty="0">
                <a:solidFill>
                  <a:srgbClr val="FFFFFF"/>
                </a:solidFill>
                <a:effectLst>
                  <a:glow rad="228600">
                    <a:srgbClr val="220011"/>
                  </a:glow>
                </a:effectLst>
                <a:latin typeface="Arial"/>
                <a:ea typeface="ＭＳ Ｐゴシック" charset="0"/>
                <a:cs typeface="Arial"/>
              </a:rPr>
              <a:t>arrival</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66509916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324763-3A28-405E-8D83-4EC7A0BB97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(f) Judging</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7:1-6; Luke 6:37-42</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The Pharisaical practice of judging others by one’s standards is repudiated for assuming knowledge of others’ motives whereas God's righteousness demands that one not judge until his own life has been</a:t>
            </a:r>
            <a:r>
              <a:rPr lang="en-GB" sz="3200" b="1" kern="0" dirty="0">
                <a:solidFill>
                  <a:srgbClr val="FFFFFF"/>
                </a:solidFill>
                <a:effectLst>
                  <a:glow rad="228600">
                    <a:srgbClr val="220011"/>
                  </a:glow>
                </a:effectLst>
                <a:latin typeface="Arial"/>
                <a:ea typeface="ＭＳ Ｐゴシック" charset="0"/>
                <a:cs typeface="Arial"/>
              </a:rPr>
              <a:t> purified</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7983140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050CB2-4EF9-4843-BD22-1B5CCD9891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c. Instruction to Those Who Would Enter the Kingdom</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56</a:t>
            </a:r>
          </a:p>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7:7-29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knew that, despite the Pharisees' rejection, some would receive His teaching and would want to know how to enter the kingdom so He instructs those who desire to enter the kingdom</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57145148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7AF8D0-2629-4697-9EE5-B428BCDEE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(1) Prayer</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7:7-11</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Persistent prayer will be answered because of God's nature as a Father whose responsibility it is to make sure His children's needs are met, not because of the endless repetitions characteristic of the Pharisees</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256394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048026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49C0C1-B771-491F-9BBD-36231C89B1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(2) True righteousness</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Matthew 7:12; Luke 6:31, 43-45</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165837"/>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Treating others as one desires to be treated himself demonstrates true righteousness</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427208013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B0DB1E-3089-4C37-9371-E32BC424D7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(3) The way of access</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7:13-14</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Christ gives the invitation to receive him to enter the kingdom as the only true, narrow way of access, not the false, broad way of the Pharisees that excludes from the kingdom and brings </a:t>
            </a:r>
            <a:r>
              <a:rPr lang="en-GB" sz="3200" b="1" kern="0" dirty="0">
                <a:solidFill>
                  <a:srgbClr val="FFFFFF"/>
                </a:solidFill>
                <a:effectLst>
                  <a:glow rad="228600">
                    <a:srgbClr val="220011"/>
                  </a:glow>
                </a:effectLst>
                <a:latin typeface="Arial"/>
                <a:ea typeface="ＭＳ Ｐゴシック" charset="0"/>
                <a:cs typeface="Arial"/>
              </a:rPr>
              <a:t>destruction</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24052930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5BF215-31FC-4A18-8A19-A8879CDEE4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(4) Warning to false teachers</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7:15-23</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The Pharisees are false prophets seen in their unrighteous lifestyles and will be judged for outwardly fulfilling the law but inwardly lacking the required relationship with the King to enter </a:t>
            </a:r>
            <a:r>
              <a:rPr lang="en-GB" sz="3200" b="1" kern="0" dirty="0">
                <a:solidFill>
                  <a:srgbClr val="FFFFFF"/>
                </a:solidFill>
                <a:effectLst>
                  <a:glow rad="228600">
                    <a:srgbClr val="220011"/>
                  </a:glow>
                </a:effectLst>
                <a:latin typeface="Arial"/>
                <a:ea typeface="ＭＳ Ｐゴシック" charset="0"/>
                <a:cs typeface="Arial"/>
              </a:rPr>
              <a:t>the kingdom</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75972081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8A4F02-F01A-42F4-99D5-3C273E3D36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(5) The two foundations</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7:24-8:1; Luke 6:46-49</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268889"/>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Another invitation to reject Pharisaism and accept Christ contrasts one who trusts the King's word and person with one who rejects them to show that one’s destiny is determined by their response to his </a:t>
            </a:r>
            <a:r>
              <a:rPr lang="en-GB" sz="3200" b="1" kern="0" dirty="0">
                <a:solidFill>
                  <a:srgbClr val="FFFFFF"/>
                </a:solidFill>
                <a:effectLst>
                  <a:glow rad="228600">
                    <a:srgbClr val="220011"/>
                  </a:glow>
                </a:effectLst>
                <a:latin typeface="Arial"/>
                <a:ea typeface="ＭＳ Ｐゴシック" charset="0"/>
                <a:cs typeface="Arial"/>
              </a:rPr>
              <a:t>message</a:t>
            </a:r>
          </a:p>
          <a:p>
            <a:pPr algn="ctr" defTabSz="914400" fontAlgn="base">
              <a:spcBef>
                <a:spcPct val="20000"/>
              </a:spcBef>
              <a:buClr>
                <a:srgbClr val="FFCC00"/>
              </a:buClr>
              <a:buSzPct val="70000"/>
              <a:defRPr/>
            </a:pPr>
            <a:endParaRPr lang="en-GB" sz="3200" b="1" kern="0" dirty="0">
              <a:solidFill>
                <a:srgbClr val="FFFFFF"/>
              </a:solidFill>
              <a:effectLst>
                <a:glow rad="228600">
                  <a:srgbClr val="220011"/>
                </a:glow>
              </a:effectLst>
              <a:latin typeface="Arial"/>
              <a:ea typeface="ＭＳ Ｐゴシック" charset="0"/>
              <a:cs typeface="Arial"/>
            </a:endParaRPr>
          </a:p>
          <a:p>
            <a:pPr algn="ctr" defTabSz="914400" fontAlgn="base">
              <a:spcBef>
                <a:spcPct val="20000"/>
              </a:spcBef>
              <a:buClr>
                <a:srgbClr val="FFCC00"/>
              </a:buClr>
              <a:buSzPct val="70000"/>
              <a:defRPr/>
            </a:pP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17327947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10CCD8-A62D-466F-8B02-CD34234F64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17. Recognition of Christ's Authority in Capernaum</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 57</a:t>
            </a:r>
          </a:p>
          <a:p>
            <a:pPr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Matthew 8:5-13; Luke 7:1-10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Christ's authority over sickness shown in healing a centurion's servant at a distance merely by speaking illustrates salvation extended to Gentiles in response to Israel's  </a:t>
            </a:r>
            <a:r>
              <a:rPr lang="en-GB" sz="3200" b="1" kern="0" dirty="0">
                <a:solidFill>
                  <a:srgbClr val="FFFFFF"/>
                </a:solidFill>
                <a:effectLst>
                  <a:glow rad="228600">
                    <a:srgbClr val="220011"/>
                  </a:glow>
                </a:effectLst>
                <a:latin typeface="Arial"/>
                <a:ea typeface="ＭＳ Ｐゴシック" charset="0"/>
                <a:cs typeface="Arial"/>
              </a:rPr>
              <a:t>rejection</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7521044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a:defRPr/>
            </a:pPr>
            <a:r>
              <a:rPr lang="en-US" sz="3600" b="1" dirty="0"/>
              <a:t>The Power &amp; Authority of Messiah </a:t>
            </a:r>
            <a:br>
              <a:rPr lang="en-US" sz="3600" b="1" dirty="0"/>
            </a:br>
            <a:r>
              <a:rPr lang="en-US" sz="3600" b="1" dirty="0"/>
              <a:t>in Matthew 8–10</a:t>
            </a:r>
          </a:p>
        </p:txBody>
      </p:sp>
      <p:sp>
        <p:nvSpPr>
          <p:cNvPr id="3" name="Title 1"/>
          <p:cNvSpPr txBox="1">
            <a:spLocks/>
          </p:cNvSpPr>
          <p:nvPr/>
        </p:nvSpPr>
        <p:spPr bwMode="auto">
          <a:xfrm>
            <a:off x="107950" y="1700214"/>
            <a:ext cx="4464050" cy="1584325"/>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Miracles &amp; Discipleship </a:t>
            </a:r>
            <a:b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3200" b="0"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8:1–9:34)</a:t>
            </a:r>
            <a:endPar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4" name="Title 1"/>
          <p:cNvSpPr txBox="1">
            <a:spLocks/>
          </p:cNvSpPr>
          <p:nvPr/>
        </p:nvSpPr>
        <p:spPr bwMode="auto">
          <a:xfrm>
            <a:off x="107950" y="3284539"/>
            <a:ext cx="4464050" cy="3429000"/>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That evening many demon-possessed people were brought to Jesus. </a:t>
            </a:r>
            <a:r>
              <a:rPr kumimoji="0" lang="en-US"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128"/>
              </a:rPr>
              <a:t>He cast out the evil spirits </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with a simple command, </a:t>
            </a:r>
            <a:r>
              <a:rPr kumimoji="0" lang="en-US"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128"/>
              </a:rPr>
              <a:t>and</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r>
              <a:rPr kumimoji="0" lang="en-US"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128"/>
              </a:rPr>
              <a:t>he healed</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all the sick.  This fulfilled the word of the Lord through the prophet Isaiah, who said,</a:t>
            </a:r>
            <a:b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mr-IN"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He took our sicknesses </a:t>
            </a:r>
            <a:b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and removed our diseases</a:t>
            </a:r>
            <a:r>
              <a:rPr kumimoji="0" lang="mr-IN"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b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(Matt. 8:16-17; cf. Isa. 53:4) </a:t>
            </a:r>
          </a:p>
        </p:txBody>
      </p:sp>
      <p:sp>
        <p:nvSpPr>
          <p:cNvPr id="5" name="Title 1"/>
          <p:cNvSpPr txBox="1">
            <a:spLocks/>
          </p:cNvSpPr>
          <p:nvPr/>
        </p:nvSpPr>
        <p:spPr bwMode="auto">
          <a:xfrm>
            <a:off x="4573609" y="1728788"/>
            <a:ext cx="4465637" cy="1584325"/>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Delegation of Authority to Disciples</a:t>
            </a:r>
            <a:b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3200" b="0"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9:35–10:42)</a:t>
            </a:r>
            <a:endPar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6" name="Title 1"/>
          <p:cNvSpPr txBox="1">
            <a:spLocks/>
          </p:cNvSpPr>
          <p:nvPr/>
        </p:nvSpPr>
        <p:spPr bwMode="auto">
          <a:xfrm>
            <a:off x="4573609" y="3313113"/>
            <a:ext cx="4465637" cy="3429000"/>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Jesus called his twelve disciples together and </a:t>
            </a:r>
            <a:r>
              <a:rPr kumimoji="0" lang="en-US"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128"/>
              </a:rPr>
              <a:t>gave them authority to cast out evil spirits and to heal</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every kind of disease and illness</a:t>
            </a:r>
            <a:r>
              <a:rPr kumimoji="0" lang="mr-IN"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b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(Matt. 10:1).</a:t>
            </a:r>
          </a:p>
        </p:txBody>
      </p:sp>
      <p:sp>
        <p:nvSpPr>
          <p:cNvPr id="355334" name="Text Box 3"/>
          <p:cNvSpPr txBox="1">
            <a:spLocks noChangeArrowheads="1"/>
          </p:cNvSpPr>
          <p:nvPr/>
        </p:nvSpPr>
        <p:spPr bwMode="auto">
          <a:xfrm>
            <a:off x="8582030" y="-26981"/>
            <a:ext cx="526807"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75</a:t>
            </a:r>
          </a:p>
        </p:txBody>
      </p:sp>
    </p:spTree>
    <p:extLst>
      <p:ext uri="{BB962C8B-B14F-4D97-AF65-F5344CB8AC3E}">
        <p14:creationId xmlns:p14="http://schemas.microsoft.com/office/powerpoint/2010/main" val="69686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EE8F09-973A-466B-9FBB-4706C069C6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18.  Recognition of Christ's Authority in Nain</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58</a:t>
            </a:r>
          </a:p>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7:11-17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79334"/>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proves His authority over death in the restoration of life to the son of a widow in Nain, bearing additional testimony to His Messianic identity</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02103909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842B50-B92F-4F4A-8875-B7A64E7B0D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19. Witness of the Twelve</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59</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Matthew 9:35–11:1; Mark 6:6b-13; Luke 9:1-6</a:t>
            </a:r>
          </a:p>
          <a:p>
            <a:pPr algn="ctr" defTabSz="914400" fontAlgn="base">
              <a:spcBef>
                <a:spcPct val="20000"/>
              </a:spcBef>
              <a:buClr>
                <a:srgbClr val="FFCC00"/>
              </a:buClr>
              <a:buSzPct val="70000"/>
              <a:defRPr/>
            </a:pP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delegates His Messianic authority by sending out the twelve apostles with authority over demons, sickness, and disease and a commission to preach that the kingdom is near</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9155229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a:defRPr/>
            </a:pPr>
            <a:r>
              <a:rPr lang="en-US" sz="3600" b="1" dirty="0"/>
              <a:t>The Power &amp; Authority of Messiah </a:t>
            </a:r>
            <a:br>
              <a:rPr lang="en-US" sz="3600" b="1" dirty="0"/>
            </a:br>
            <a:r>
              <a:rPr lang="en-US" sz="3600" b="1" dirty="0"/>
              <a:t>in Matthew 8–10</a:t>
            </a:r>
          </a:p>
        </p:txBody>
      </p:sp>
      <p:sp>
        <p:nvSpPr>
          <p:cNvPr id="3" name="Title 1"/>
          <p:cNvSpPr txBox="1">
            <a:spLocks/>
          </p:cNvSpPr>
          <p:nvPr/>
        </p:nvSpPr>
        <p:spPr bwMode="auto">
          <a:xfrm>
            <a:off x="107950" y="1700214"/>
            <a:ext cx="4464050" cy="1584325"/>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Miracles &amp; Discipleship </a:t>
            </a:r>
            <a:b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3200" b="0"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8:1–9:34)</a:t>
            </a:r>
            <a:endPar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4" name="Title 1"/>
          <p:cNvSpPr txBox="1">
            <a:spLocks/>
          </p:cNvSpPr>
          <p:nvPr/>
        </p:nvSpPr>
        <p:spPr bwMode="auto">
          <a:xfrm>
            <a:off x="107950" y="3284539"/>
            <a:ext cx="4464050" cy="3429000"/>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That evening many demon-possessed people were brought to Jesus. </a:t>
            </a:r>
            <a:r>
              <a:rPr kumimoji="0" lang="en-US"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128"/>
              </a:rPr>
              <a:t>He cast out the evil spirits </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with a simple command, </a:t>
            </a:r>
            <a:r>
              <a:rPr kumimoji="0" lang="en-US"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128"/>
              </a:rPr>
              <a:t>and</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r>
              <a:rPr kumimoji="0" lang="en-US"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128"/>
              </a:rPr>
              <a:t>he healed</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all the sick.  This fulfilled the word of the Lord through the prophet Isaiah, who said,</a:t>
            </a:r>
            <a:b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mr-IN"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He took our sicknesses </a:t>
            </a:r>
            <a:b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and removed our diseases</a:t>
            </a:r>
            <a:r>
              <a:rPr kumimoji="0" lang="mr-IN"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b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(Matt. 8:16-17; cf. Isa. 53:4) </a:t>
            </a:r>
          </a:p>
        </p:txBody>
      </p:sp>
      <p:sp>
        <p:nvSpPr>
          <p:cNvPr id="5" name="Title 1"/>
          <p:cNvSpPr txBox="1">
            <a:spLocks/>
          </p:cNvSpPr>
          <p:nvPr/>
        </p:nvSpPr>
        <p:spPr bwMode="auto">
          <a:xfrm>
            <a:off x="4573609" y="1728788"/>
            <a:ext cx="4465637" cy="1584325"/>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Delegation of Authority to Disciples</a:t>
            </a:r>
            <a:b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3200" b="0"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9:35–10:42)</a:t>
            </a:r>
            <a:endPar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6" name="Title 1"/>
          <p:cNvSpPr txBox="1">
            <a:spLocks/>
          </p:cNvSpPr>
          <p:nvPr/>
        </p:nvSpPr>
        <p:spPr bwMode="auto">
          <a:xfrm>
            <a:off x="4573609" y="3313113"/>
            <a:ext cx="4465637" cy="3429000"/>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Jesus called his twelve disciples together and </a:t>
            </a:r>
            <a:r>
              <a:rPr kumimoji="0" lang="en-US"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128"/>
              </a:rPr>
              <a:t>gave them authority to cast out evil spirits and to heal</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every kind of disease and illness</a:t>
            </a:r>
            <a:r>
              <a:rPr kumimoji="0" lang="mr-IN"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b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(Matt. 10:1).</a:t>
            </a:r>
          </a:p>
        </p:txBody>
      </p:sp>
      <p:sp>
        <p:nvSpPr>
          <p:cNvPr id="355334" name="Text Box 3"/>
          <p:cNvSpPr txBox="1">
            <a:spLocks noChangeArrowheads="1"/>
          </p:cNvSpPr>
          <p:nvPr/>
        </p:nvSpPr>
        <p:spPr bwMode="auto">
          <a:xfrm>
            <a:off x="8582030" y="-26981"/>
            <a:ext cx="526807"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75</a:t>
            </a:r>
          </a:p>
        </p:txBody>
      </p:sp>
    </p:spTree>
    <p:extLst>
      <p:ext uri="{BB962C8B-B14F-4D97-AF65-F5344CB8AC3E}">
        <p14:creationId xmlns:p14="http://schemas.microsoft.com/office/powerpoint/2010/main" val="11690535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846" name="Picture 6" descr="BD10256_">
            <a:extLst>
              <a:ext uri="{FF2B5EF4-FFF2-40B4-BE49-F238E27FC236}">
                <a16:creationId xmlns:a16="http://schemas.microsoft.com/office/drawing/2014/main" id="{3484405A-3442-47CF-990B-3BEB00F7C2F1}"/>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21185" y="-685800"/>
            <a:ext cx="9144000" cy="6858000"/>
          </a:xfrm>
        </p:spPr>
      </p:pic>
      <p:sp>
        <p:nvSpPr>
          <p:cNvPr id="547848" name="Text Box 8">
            <a:extLst>
              <a:ext uri="{FF2B5EF4-FFF2-40B4-BE49-F238E27FC236}">
                <a16:creationId xmlns:a16="http://schemas.microsoft.com/office/drawing/2014/main" id="{EA7D34B2-F718-466F-A61D-BBE9806CD758}"/>
              </a:ext>
            </a:extLst>
          </p:cNvPr>
          <p:cNvSpPr txBox="1">
            <a:spLocks noChangeArrowheads="1"/>
          </p:cNvSpPr>
          <p:nvPr/>
        </p:nvSpPr>
        <p:spPr bwMode="auto">
          <a:xfrm>
            <a:off x="1584325" y="3541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47849" name="Picture 9" descr="Christ sending out the seventy disciples two by t">
            <a:extLst>
              <a:ext uri="{FF2B5EF4-FFF2-40B4-BE49-F238E27FC236}">
                <a16:creationId xmlns:a16="http://schemas.microsoft.com/office/drawing/2014/main" id="{9445D6F9-96FE-4C8D-B7BC-0DE8ED7E48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67000"/>
            <a:ext cx="4343400" cy="3505200"/>
          </a:xfrm>
          <a:prstGeom prst="rect">
            <a:avLst/>
          </a:prstGeom>
          <a:noFill/>
          <a:extLst>
            <a:ext uri="{909E8E84-426E-40DD-AFC4-6F175D3DCCD1}">
              <a14:hiddenFill xmlns:a14="http://schemas.microsoft.com/office/drawing/2010/main">
                <a:solidFill>
                  <a:srgbClr val="FFFFFF"/>
                </a:solidFill>
              </a14:hiddenFill>
            </a:ext>
          </a:extLst>
        </p:spPr>
      </p:pic>
      <p:sp>
        <p:nvSpPr>
          <p:cNvPr id="547850" name="Text Box 10">
            <a:extLst>
              <a:ext uri="{FF2B5EF4-FFF2-40B4-BE49-F238E27FC236}">
                <a16:creationId xmlns:a16="http://schemas.microsoft.com/office/drawing/2014/main" id="{5AF9736A-37EA-45E2-8017-BD6672DD5646}"/>
              </a:ext>
            </a:extLst>
          </p:cNvPr>
          <p:cNvSpPr txBox="1">
            <a:spLocks noChangeArrowheads="1"/>
          </p:cNvSpPr>
          <p:nvPr/>
        </p:nvSpPr>
        <p:spPr bwMode="auto">
          <a:xfrm>
            <a:off x="5390558" y="4419600"/>
            <a:ext cx="384913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HY목각파임B" pitchFamily="18" charset="-127"/>
                <a:ea typeface="HY목각파임B" pitchFamily="18" charset="-127"/>
                <a:cs typeface="+mn-cs"/>
              </a:rPr>
              <a:t>Commissioning </a:t>
            </a:r>
            <a:r>
              <a:rPr kumimoji="0" lang="en-US" alt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en-US" sz="3600" b="0" i="0" u="none" strike="noStrike" kern="1200" cap="none" spc="0" normalizeH="0" baseline="0" noProof="0" dirty="0">
                <a:ln>
                  <a:noFill/>
                </a:ln>
                <a:solidFill>
                  <a:srgbClr val="000000"/>
                </a:solidFill>
                <a:effectLst/>
                <a:uLnTx/>
                <a:uFillTx/>
                <a:latin typeface="Asimov" pitchFamily="34" charset="0"/>
                <a:ea typeface="+mn-ea"/>
                <a:cs typeface="+mn-cs"/>
              </a:rPr>
              <a:t>12 </a:t>
            </a:r>
            <a:r>
              <a:rPr kumimoji="0" lang="en-US" altLang="en-US" sz="3600" b="0" i="0" u="none" strike="noStrike" kern="1200" cap="none" spc="0" normalizeH="0" baseline="0" noProof="0" dirty="0">
                <a:ln>
                  <a:noFill/>
                </a:ln>
                <a:solidFill>
                  <a:srgbClr val="000000"/>
                </a:solidFill>
                <a:effectLst/>
                <a:uLnTx/>
                <a:uFillTx/>
                <a:latin typeface="Candles" pitchFamily="2" charset="0"/>
                <a:ea typeface="+mn-ea"/>
                <a:cs typeface="+mn-cs"/>
              </a:rPr>
              <a:t>Disciples</a:t>
            </a:r>
          </a:p>
        </p:txBody>
      </p:sp>
      <p:sp>
        <p:nvSpPr>
          <p:cNvPr id="547856" name="WordArt 16" descr="Narrow vertical">
            <a:extLst>
              <a:ext uri="{FF2B5EF4-FFF2-40B4-BE49-F238E27FC236}">
                <a16:creationId xmlns:a16="http://schemas.microsoft.com/office/drawing/2014/main" id="{D017E5B7-D70F-4DBA-93E9-4810F7EE0423}"/>
              </a:ext>
            </a:extLst>
          </p:cNvPr>
          <p:cNvSpPr>
            <a:spLocks noChangeArrowheads="1" noChangeShapeType="1" noTextEdit="1"/>
          </p:cNvSpPr>
          <p:nvPr/>
        </p:nvSpPr>
        <p:spPr bwMode="auto">
          <a:xfrm>
            <a:off x="838200" y="838200"/>
            <a:ext cx="7391400" cy="855663"/>
          </a:xfrm>
          <a:prstGeom prst="rect">
            <a:avLst/>
          </a:prstGeom>
        </p:spPr>
        <p:txBody>
          <a:bodyPr wrap="none" fromWordArt="1">
            <a:prstTxWarp prst="textCurveUp">
              <a:avLst>
                <a:gd name="adj" fmla="val 167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2700">
                  <a:solidFill>
                    <a:srgbClr val="000000"/>
                  </a:solidFill>
                  <a:round/>
                  <a:headEnd/>
                  <a:tailEnd/>
                </a:ln>
                <a:pattFill prst="dashHorz">
                  <a:fgClr>
                    <a:srgbClr val="808080"/>
                  </a:fgClr>
                  <a:bgClr>
                    <a:srgbClr val="FFFF00"/>
                  </a:bgClr>
                </a:pattFill>
                <a:effectLst>
                  <a:outerShdw dist="45791" dir="2021404" algn="ctr" rotWithShape="0">
                    <a:srgbClr val="808080">
                      <a:alpha val="80000"/>
                    </a:srgbClr>
                  </a:outerShdw>
                </a:effectLst>
                <a:uLnTx/>
                <a:uFillTx/>
                <a:latin typeface="Arial Black" panose="020B0A04020102020204" pitchFamily="34" charset="0"/>
                <a:ea typeface="+mn-ea"/>
                <a:cs typeface="+mn-cs"/>
              </a:rPr>
              <a:t>Matthew 10</a:t>
            </a:r>
          </a:p>
        </p:txBody>
      </p:sp>
      <p:sp>
        <p:nvSpPr>
          <p:cNvPr id="7" name="Rectangle 6">
            <a:extLst>
              <a:ext uri="{FF2B5EF4-FFF2-40B4-BE49-F238E27FC236}">
                <a16:creationId xmlns:a16="http://schemas.microsoft.com/office/drawing/2014/main" id="{1BFFCC73-79AF-41F7-A9E7-89B211EF873F}"/>
              </a:ext>
            </a:extLst>
          </p:cNvPr>
          <p:cNvSpPr>
            <a:spLocks noChangeArrowheads="1"/>
          </p:cNvSpPr>
          <p:nvPr/>
        </p:nvSpPr>
        <p:spPr bwMode="auto">
          <a:xfrm>
            <a:off x="0" y="5867764"/>
            <a:ext cx="9144000" cy="991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Adapted from a Class Presentation by No Pum for</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Dr. Rick Griffith • Singapore Bible College • BibleStudyDownloads.org</a:t>
            </a:r>
          </a:p>
        </p:txBody>
      </p:sp>
    </p:spTree>
    <p:extLst>
      <p:ext uri="{BB962C8B-B14F-4D97-AF65-F5344CB8AC3E}">
        <p14:creationId xmlns:p14="http://schemas.microsoft.com/office/powerpoint/2010/main" val="6257312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547856"/>
                                        </p:tgtEl>
                                        <p:attrNameLst>
                                          <p:attrName>style.visibility</p:attrName>
                                        </p:attrNameLst>
                                      </p:cBhvr>
                                      <p:to>
                                        <p:strVal val="visible"/>
                                      </p:to>
                                    </p:set>
                                    <p:anim from="(-#ppt_w/2)" to="(#ppt_x)" calcmode="lin" valueType="num">
                                      <p:cBhvr>
                                        <p:cTn id="7" dur="600" fill="hold">
                                          <p:stCondLst>
                                            <p:cond delay="0"/>
                                          </p:stCondLst>
                                        </p:cTn>
                                        <p:tgtEl>
                                          <p:spTgt spid="547856"/>
                                        </p:tgtEl>
                                        <p:attrNameLst>
                                          <p:attrName>ppt_x</p:attrName>
                                        </p:attrNameLst>
                                      </p:cBhvr>
                                    </p:anim>
                                    <p:anim from="0" to="-1.0" calcmode="lin" valueType="num">
                                      <p:cBhvr>
                                        <p:cTn id="8" dur="200" decel="50000" autoRev="1" fill="hold">
                                          <p:stCondLst>
                                            <p:cond delay="600"/>
                                          </p:stCondLst>
                                        </p:cTn>
                                        <p:tgtEl>
                                          <p:spTgt spid="547856"/>
                                        </p:tgtEl>
                                        <p:attrNameLst>
                                          <p:attrName>xshear</p:attrName>
                                        </p:attrNameLst>
                                      </p:cBhvr>
                                    </p:anim>
                                    <p:animScale>
                                      <p:cBhvr>
                                        <p:cTn id="9" dur="200" decel="100000" autoRev="1" fill="hold">
                                          <p:stCondLst>
                                            <p:cond delay="600"/>
                                          </p:stCondLst>
                                        </p:cTn>
                                        <p:tgtEl>
                                          <p:spTgt spid="547856"/>
                                        </p:tgtEl>
                                      </p:cBhvr>
                                      <p:from x="100000" y="100000"/>
                                      <p:to x="80000" y="100000"/>
                                    </p:animScale>
                                    <p:anim by="(#ppt_h/3+#ppt_w*0.1)" calcmode="lin" valueType="num">
                                      <p:cBhvr additive="sum">
                                        <p:cTn id="10" dur="200" decel="100000" autoRev="1" fill="hold">
                                          <p:stCondLst>
                                            <p:cond delay="600"/>
                                          </p:stCondLst>
                                        </p:cTn>
                                        <p:tgtEl>
                                          <p:spTgt spid="547856"/>
                                        </p:tgtEl>
                                        <p:attrNameLst>
                                          <p:attrName>ppt_x</p:attrName>
                                        </p:attrNameLst>
                                      </p:cBhvr>
                                    </p:anim>
                                  </p:childTnLst>
                                </p:cTn>
                              </p:par>
                            </p:childTnLst>
                          </p:cTn>
                        </p:par>
                        <p:par>
                          <p:cTn id="11" fill="hold" nodeType="afterGroup">
                            <p:stCondLst>
                              <p:cond delay="1000"/>
                            </p:stCondLst>
                            <p:childTnLst>
                              <p:par>
                                <p:cTn id="12" presetID="37" presetClass="entr" presetSubtype="0" fill="hold" nodeType="afterEffect">
                                  <p:stCondLst>
                                    <p:cond delay="0"/>
                                  </p:stCondLst>
                                  <p:childTnLst>
                                    <p:set>
                                      <p:cBhvr>
                                        <p:cTn id="13" dur="1" fill="hold">
                                          <p:stCondLst>
                                            <p:cond delay="0"/>
                                          </p:stCondLst>
                                        </p:cTn>
                                        <p:tgtEl>
                                          <p:spTgt spid="547849"/>
                                        </p:tgtEl>
                                        <p:attrNameLst>
                                          <p:attrName>style.visibility</p:attrName>
                                        </p:attrNameLst>
                                      </p:cBhvr>
                                      <p:to>
                                        <p:strVal val="visible"/>
                                      </p:to>
                                    </p:set>
                                    <p:animEffect transition="in" filter="fade">
                                      <p:cBhvr>
                                        <p:cTn id="14" dur="1000"/>
                                        <p:tgtEl>
                                          <p:spTgt spid="547849"/>
                                        </p:tgtEl>
                                      </p:cBhvr>
                                    </p:animEffect>
                                    <p:anim calcmode="lin" valueType="num">
                                      <p:cBhvr>
                                        <p:cTn id="15" dur="1000" fill="hold"/>
                                        <p:tgtEl>
                                          <p:spTgt spid="547849"/>
                                        </p:tgtEl>
                                        <p:attrNameLst>
                                          <p:attrName>ppt_x</p:attrName>
                                        </p:attrNameLst>
                                      </p:cBhvr>
                                      <p:tavLst>
                                        <p:tav tm="0">
                                          <p:val>
                                            <p:strVal val="#ppt_x"/>
                                          </p:val>
                                        </p:tav>
                                        <p:tav tm="100000">
                                          <p:val>
                                            <p:strVal val="#ppt_x"/>
                                          </p:val>
                                        </p:tav>
                                      </p:tavLst>
                                    </p:anim>
                                    <p:anim calcmode="lin" valueType="num">
                                      <p:cBhvr>
                                        <p:cTn id="16" dur="900" decel="100000" fill="hold"/>
                                        <p:tgtEl>
                                          <p:spTgt spid="54784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47849"/>
                                        </p:tgtEl>
                                        <p:attrNameLst>
                                          <p:attrName>ppt_y</p:attrName>
                                        </p:attrNameLst>
                                      </p:cBhvr>
                                      <p:tavLst>
                                        <p:tav tm="0">
                                          <p:val>
                                            <p:strVal val="#ppt_y-.03"/>
                                          </p:val>
                                        </p:tav>
                                        <p:tav tm="100000">
                                          <p:val>
                                            <p:strVal val="#ppt_y"/>
                                          </p:val>
                                        </p:tav>
                                      </p:tavLst>
                                    </p:anim>
                                  </p:childTnLst>
                                </p:cTn>
                              </p:par>
                            </p:childTnLst>
                          </p:cTn>
                        </p:par>
                        <p:par>
                          <p:cTn id="18" fill="hold" nodeType="afterGroup">
                            <p:stCondLst>
                              <p:cond delay="2000"/>
                            </p:stCondLst>
                            <p:childTnLst>
                              <p:par>
                                <p:cTn id="19" presetID="48" presetClass="entr" presetSubtype="0" accel="50000" fill="hold" grpId="0" nodeType="afterEffect">
                                  <p:stCondLst>
                                    <p:cond delay="0"/>
                                  </p:stCondLst>
                                  <p:childTnLst>
                                    <p:set>
                                      <p:cBhvr>
                                        <p:cTn id="20" dur="1" fill="hold">
                                          <p:stCondLst>
                                            <p:cond delay="0"/>
                                          </p:stCondLst>
                                        </p:cTn>
                                        <p:tgtEl>
                                          <p:spTgt spid="547850"/>
                                        </p:tgtEl>
                                        <p:attrNameLst>
                                          <p:attrName>style.visibility</p:attrName>
                                        </p:attrNameLst>
                                      </p:cBhvr>
                                      <p:to>
                                        <p:strVal val="visible"/>
                                      </p:to>
                                    </p:set>
                                    <p:anim calcmode="lin" valueType="num">
                                      <p:cBhvr>
                                        <p:cTn id="21" dur="1000" fill="hold"/>
                                        <p:tgtEl>
                                          <p:spTgt spid="54785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2" dur="1000" fill="hold"/>
                                        <p:tgtEl>
                                          <p:spTgt spid="547850"/>
                                        </p:tgtEl>
                                        <p:attrNameLst>
                                          <p:attrName>ppt_x</p:attrName>
                                        </p:attrNameLst>
                                      </p:cBhvr>
                                      <p:tavLst>
                                        <p:tav tm="0">
                                          <p:val>
                                            <p:fltVal val="-1"/>
                                          </p:val>
                                        </p:tav>
                                        <p:tav tm="50000">
                                          <p:val>
                                            <p:fltVal val="0.95"/>
                                          </p:val>
                                        </p:tav>
                                        <p:tav tm="100000">
                                          <p:val>
                                            <p:strVal val="#ppt_x"/>
                                          </p:val>
                                        </p:tav>
                                      </p:tavLst>
                                    </p:anim>
                                    <p:anim calcmode="lin" valueType="num">
                                      <p:cBhvr>
                                        <p:cTn id="23" dur="1000" fill="hold"/>
                                        <p:tgtEl>
                                          <p:spTgt spid="547850"/>
                                        </p:tgtEl>
                                        <p:attrNameLst>
                                          <p:attrName>ppt_y</p:attrName>
                                        </p:attrNameLst>
                                      </p:cBhvr>
                                      <p:tavLst>
                                        <p:tav tm="0">
                                          <p:val>
                                            <p:strVal val="#ppt_y"/>
                                          </p:val>
                                        </p:tav>
                                        <p:tav tm="100000">
                                          <p:val>
                                            <p:strVal val="#ppt_y"/>
                                          </p:val>
                                        </p:tav>
                                      </p:tavLst>
                                    </p:anim>
                                    <p:animEffect transition="in" filter="fade">
                                      <p:cBhvr>
                                        <p:cTn id="24" dur="1000"/>
                                        <p:tgtEl>
                                          <p:spTgt spid="547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5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7643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43" name="Picture 7" descr="j0299587">
            <a:extLst>
              <a:ext uri="{FF2B5EF4-FFF2-40B4-BE49-F238E27FC236}">
                <a16:creationId xmlns:a16="http://schemas.microsoft.com/office/drawing/2014/main" id="{8B4CB692-4156-42EB-A1D2-3D67E74A2BCA}"/>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577544" name="Text Box 8">
            <a:extLst>
              <a:ext uri="{FF2B5EF4-FFF2-40B4-BE49-F238E27FC236}">
                <a16:creationId xmlns:a16="http://schemas.microsoft.com/office/drawing/2014/main" id="{B424ABDB-A2EC-4597-B137-41858524DF68}"/>
              </a:ext>
            </a:extLst>
          </p:cNvPr>
          <p:cNvSpPr txBox="1">
            <a:spLocks noChangeArrowheads="1"/>
          </p:cNvSpPr>
          <p:nvPr/>
        </p:nvSpPr>
        <p:spPr bwMode="auto">
          <a:xfrm>
            <a:off x="249945" y="129200"/>
            <a:ext cx="3103735"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600" b="1" i="0" u="sng" strike="noStrike" kern="1200" cap="none" spc="0" normalizeH="0" baseline="0" noProof="0" dirty="0">
                <a:ln>
                  <a:noFill/>
                </a:ln>
                <a:solidFill>
                  <a:srgbClr val="000000"/>
                </a:solidFill>
                <a:effectLst/>
                <a:uLnTx/>
                <a:uFillTx/>
                <a:latin typeface="Arial" panose="020B0604020202020204" pitchFamily="34" charset="0"/>
                <a:ea typeface="+mn-ea"/>
                <a:cs typeface="+mn-cs"/>
              </a:rPr>
              <a:t>Outline</a:t>
            </a:r>
          </a:p>
        </p:txBody>
      </p:sp>
      <p:sp>
        <p:nvSpPr>
          <p:cNvPr id="577545" name="Text Box 9">
            <a:extLst>
              <a:ext uri="{FF2B5EF4-FFF2-40B4-BE49-F238E27FC236}">
                <a16:creationId xmlns:a16="http://schemas.microsoft.com/office/drawing/2014/main" id="{CA19FD75-D7C2-4651-926A-9E115838D358}"/>
              </a:ext>
            </a:extLst>
          </p:cNvPr>
          <p:cNvSpPr txBox="1">
            <a:spLocks noChangeArrowheads="1"/>
          </p:cNvSpPr>
          <p:nvPr/>
        </p:nvSpPr>
        <p:spPr bwMode="auto">
          <a:xfrm>
            <a:off x="381000" y="1752600"/>
            <a:ext cx="8763000" cy="469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defRPr>
                <a:solidFill>
                  <a:schemeClr val="tx1"/>
                </a:solidFill>
                <a:latin typeface="Arial" panose="020B0604020202020204" pitchFamily="34" charset="0"/>
              </a:defRPr>
            </a:lvl1pPr>
            <a:lvl2pPr marL="914400" indent="-457200" algn="l">
              <a:defRPr>
                <a:solidFill>
                  <a:schemeClr val="tx1"/>
                </a:solidFill>
                <a:latin typeface="Arial" panose="020B0604020202020204" pitchFamily="34" charset="0"/>
              </a:defRPr>
            </a:lvl2pPr>
            <a:lvl3pPr marL="1371600" indent="-457200" algn="l">
              <a:defRPr>
                <a:solidFill>
                  <a:schemeClr val="tx1"/>
                </a:solidFill>
                <a:latin typeface="Arial" panose="020B0604020202020204" pitchFamily="34" charset="0"/>
              </a:defRPr>
            </a:lvl3pPr>
            <a:lvl4pPr marL="1828800" indent="-457200" algn="l">
              <a:defRPr>
                <a:solidFill>
                  <a:schemeClr val="tx1"/>
                </a:solidFill>
                <a:latin typeface="Arial" panose="020B0604020202020204" pitchFamily="34" charset="0"/>
              </a:defRPr>
            </a:lvl4pPr>
            <a:lvl5pPr marL="2286000" indent="-457200" algn="l">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rPr>
              <a:t>I.	Themes of the Book</a:t>
            </a:r>
          </a:p>
          <a:p>
            <a:pPr marL="457200" marR="0" lvl="0" indent="-457200" algn="l" defTabSz="914400" rtl="0" eaLnBrk="1" fontAlgn="base" latinLnBrk="0" hangingPunct="1">
              <a:lnSpc>
                <a:spcPct val="100000"/>
              </a:lnSpc>
              <a:spcBef>
                <a:spcPct val="0"/>
              </a:spcBef>
              <a:spcAft>
                <a:spcPct val="0"/>
              </a:spcAft>
              <a:buClrTx/>
              <a:buSzTx/>
              <a:buFontTx/>
              <a:buChar char="•"/>
              <a:tabLst/>
              <a:defRPr/>
            </a:pPr>
            <a:endParaRPr kumimoji="0" lang="en-US" altLang="en-US" sz="3600" b="1" i="0" u="none" strike="noStrike" kern="1200" cap="none" spc="0" normalizeH="0" baseline="0" noProof="0" dirty="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rPr>
              <a:t>II. Context of the Passage</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3600" b="1" i="0" u="none" strike="noStrike" kern="1200" cap="none" spc="0" normalizeH="0" baseline="0" noProof="0" dirty="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rPr>
              <a:t>III. An Exposition of the Passage</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3600" b="1" i="0" u="none" strike="noStrike" kern="1200" cap="none" spc="0" normalizeH="0" baseline="0" noProof="0" dirty="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rPr>
              <a:t>IV. Homiletical Conclusion</a:t>
            </a:r>
          </a:p>
          <a:p>
            <a:pPr marL="457200" marR="0" lvl="0" indent="-457200" algn="ctr" defTabSz="914400" rtl="0" eaLnBrk="1" fontAlgn="base" latinLnBrk="0" hangingPunct="1">
              <a:lnSpc>
                <a:spcPct val="100000"/>
              </a:lnSpc>
              <a:spcBef>
                <a:spcPct val="0"/>
              </a:spcBef>
              <a:spcAft>
                <a:spcPct val="0"/>
              </a:spcAft>
              <a:buClrTx/>
              <a:buSzTx/>
              <a:buFontTx/>
              <a:buChar char="•"/>
              <a:tabLst/>
              <a:defRPr/>
            </a:pPr>
            <a:endParaRPr kumimoji="0" lang="en-US" altLang="en-US" sz="3200" b="1" i="0" u="none" strike="noStrike" kern="1200" cap="none" spc="0" normalizeH="0" baseline="0" noProof="0" dirty="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endParaRPr>
          </a:p>
          <a:p>
            <a:pPr marL="457200" marR="0" lvl="0" indent="-457200" algn="ctr" defTabSz="914400" rtl="0" eaLnBrk="1" fontAlgn="base" latinLnBrk="0" hangingPunct="1">
              <a:lnSpc>
                <a:spcPct val="100000"/>
              </a:lnSpc>
              <a:spcBef>
                <a:spcPct val="0"/>
              </a:spcBef>
              <a:spcAft>
                <a:spcPct val="0"/>
              </a:spcAft>
              <a:buClrTx/>
              <a:buSzTx/>
              <a:buFontTx/>
              <a:buChar char="•"/>
              <a:tabLst/>
              <a:defRPr/>
            </a:pPr>
            <a:endParaRPr kumimoji="0" lang="en-US" altLang="en-US" sz="1800" b="1" i="0" u="none" strike="noStrike" kern="1200" cap="none" spc="0" normalizeH="0" baseline="0" noProof="0" dirty="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120500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8565" name="Picture 5" descr="j0229389">
            <a:extLst>
              <a:ext uri="{FF2B5EF4-FFF2-40B4-BE49-F238E27FC236}">
                <a16:creationId xmlns:a16="http://schemas.microsoft.com/office/drawing/2014/main" id="{B4E9D485-B711-41BD-A4A8-3DBF5B0FC2DB}"/>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578566" name="Text Box 6">
            <a:extLst>
              <a:ext uri="{FF2B5EF4-FFF2-40B4-BE49-F238E27FC236}">
                <a16:creationId xmlns:a16="http://schemas.microsoft.com/office/drawing/2014/main" id="{7D760626-E59F-4913-8A3E-8A8D87BDC17A}"/>
              </a:ext>
            </a:extLst>
          </p:cNvPr>
          <p:cNvSpPr txBox="1">
            <a:spLocks noChangeArrowheads="1"/>
          </p:cNvSpPr>
          <p:nvPr/>
        </p:nvSpPr>
        <p:spPr bwMode="auto">
          <a:xfrm>
            <a:off x="1600200" y="914400"/>
            <a:ext cx="6157913"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 Themes of the Book</a:t>
            </a:r>
          </a:p>
        </p:txBody>
      </p:sp>
      <p:sp>
        <p:nvSpPr>
          <p:cNvPr id="578567" name="Text Box 7">
            <a:extLst>
              <a:ext uri="{FF2B5EF4-FFF2-40B4-BE49-F238E27FC236}">
                <a16:creationId xmlns:a16="http://schemas.microsoft.com/office/drawing/2014/main" id="{308FB3C6-F405-4496-B7C6-F4CCD5945D5E}"/>
              </a:ext>
            </a:extLst>
          </p:cNvPr>
          <p:cNvSpPr txBox="1">
            <a:spLocks noChangeArrowheads="1"/>
          </p:cNvSpPr>
          <p:nvPr/>
        </p:nvSpPr>
        <p:spPr bwMode="auto">
          <a:xfrm>
            <a:off x="2314575" y="2465388"/>
            <a:ext cx="45529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CC0000"/>
                </a:solidFill>
                <a:effectLst/>
                <a:uLnTx/>
                <a:uFillTx/>
                <a:latin typeface="Arial" panose="020B0604020202020204" pitchFamily="34" charset="0"/>
                <a:ea typeface="+mn-ea"/>
                <a:cs typeface="+mn-cs"/>
              </a:rPr>
              <a:t>A. Jesus in Matthew</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8568" name="Text Box 8">
            <a:extLst>
              <a:ext uri="{FF2B5EF4-FFF2-40B4-BE49-F238E27FC236}">
                <a16:creationId xmlns:a16="http://schemas.microsoft.com/office/drawing/2014/main" id="{41D2307C-D7E9-4672-B82E-4BF1681D9421}"/>
              </a:ext>
            </a:extLst>
          </p:cNvPr>
          <p:cNvSpPr txBox="1">
            <a:spLocks noChangeArrowheads="1"/>
          </p:cNvSpPr>
          <p:nvPr/>
        </p:nvSpPr>
        <p:spPr bwMode="auto">
          <a:xfrm>
            <a:off x="1828800" y="3810000"/>
            <a:ext cx="62801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CC0000"/>
                </a:solidFill>
                <a:effectLst/>
                <a:uLnTx/>
                <a:uFillTx/>
                <a:latin typeface="Arial" panose="020B0604020202020204" pitchFamily="34" charset="0"/>
                <a:ea typeface="+mn-ea"/>
                <a:cs typeface="+mn-cs"/>
              </a:rPr>
              <a:t>    B. The Kingship of Jesus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CC0000"/>
                </a:solidFill>
                <a:effectLst/>
                <a:uLnTx/>
                <a:uFillTx/>
                <a:latin typeface="Arial" panose="020B0604020202020204" pitchFamily="34" charset="0"/>
                <a:ea typeface="+mn-ea"/>
                <a:cs typeface="+mn-cs"/>
              </a:rPr>
              <a:t>in Matthew 10</a:t>
            </a:r>
          </a:p>
        </p:txBody>
      </p:sp>
    </p:spTree>
    <p:extLst>
      <p:ext uri="{BB962C8B-B14F-4D97-AF65-F5344CB8AC3E}">
        <p14:creationId xmlns:p14="http://schemas.microsoft.com/office/powerpoint/2010/main" val="3304137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578566"/>
                                        </p:tgtEl>
                                        <p:attrNameLst>
                                          <p:attrName>style.visibility</p:attrName>
                                        </p:attrNameLst>
                                      </p:cBhvr>
                                      <p:to>
                                        <p:strVal val="visible"/>
                                      </p:to>
                                    </p:set>
                                    <p:anim from="(-#ppt_w/2)" to="(#ppt_x)" calcmode="lin" valueType="num">
                                      <p:cBhvr>
                                        <p:cTn id="7" dur="300" fill="hold">
                                          <p:stCondLst>
                                            <p:cond delay="0"/>
                                          </p:stCondLst>
                                        </p:cTn>
                                        <p:tgtEl>
                                          <p:spTgt spid="578566"/>
                                        </p:tgtEl>
                                        <p:attrNameLst>
                                          <p:attrName>ppt_x</p:attrName>
                                        </p:attrNameLst>
                                      </p:cBhvr>
                                    </p:anim>
                                    <p:anim from="0" to="-1.0" calcmode="lin" valueType="num">
                                      <p:cBhvr>
                                        <p:cTn id="8" dur="100" decel="50000" autoRev="1" fill="hold">
                                          <p:stCondLst>
                                            <p:cond delay="300"/>
                                          </p:stCondLst>
                                        </p:cTn>
                                        <p:tgtEl>
                                          <p:spTgt spid="578566"/>
                                        </p:tgtEl>
                                        <p:attrNameLst>
                                          <p:attrName>xshear</p:attrName>
                                        </p:attrNameLst>
                                      </p:cBhvr>
                                    </p:anim>
                                    <p:animScale>
                                      <p:cBhvr>
                                        <p:cTn id="9" dur="100" decel="100000" autoRev="1" fill="hold">
                                          <p:stCondLst>
                                            <p:cond delay="300"/>
                                          </p:stCondLst>
                                        </p:cTn>
                                        <p:tgtEl>
                                          <p:spTgt spid="578566"/>
                                        </p:tgtEl>
                                      </p:cBhvr>
                                      <p:from x="100000" y="100000"/>
                                      <p:to x="80000" y="100000"/>
                                    </p:animScale>
                                    <p:anim by="(#ppt_h/3+#ppt_w*0.1)" calcmode="lin" valueType="num">
                                      <p:cBhvr additive="sum">
                                        <p:cTn id="10" dur="100" decel="100000" autoRev="1" fill="hold">
                                          <p:stCondLst>
                                            <p:cond delay="300"/>
                                          </p:stCondLst>
                                        </p:cTn>
                                        <p:tgtEl>
                                          <p:spTgt spid="578566"/>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578567"/>
                                        </p:tgtEl>
                                        <p:attrNameLst>
                                          <p:attrName>style.visibility</p:attrName>
                                        </p:attrNameLst>
                                      </p:cBhvr>
                                      <p:to>
                                        <p:strVal val="visible"/>
                                      </p:to>
                                    </p:set>
                                    <p:anim from="(-#ppt_w/2)" to="(#ppt_x)" calcmode="lin" valueType="num">
                                      <p:cBhvr>
                                        <p:cTn id="15" dur="300" fill="hold">
                                          <p:stCondLst>
                                            <p:cond delay="0"/>
                                          </p:stCondLst>
                                        </p:cTn>
                                        <p:tgtEl>
                                          <p:spTgt spid="578567"/>
                                        </p:tgtEl>
                                        <p:attrNameLst>
                                          <p:attrName>ppt_x</p:attrName>
                                        </p:attrNameLst>
                                      </p:cBhvr>
                                    </p:anim>
                                    <p:anim from="0" to="-1.0" calcmode="lin" valueType="num">
                                      <p:cBhvr>
                                        <p:cTn id="16" dur="100" decel="50000" autoRev="1" fill="hold">
                                          <p:stCondLst>
                                            <p:cond delay="300"/>
                                          </p:stCondLst>
                                        </p:cTn>
                                        <p:tgtEl>
                                          <p:spTgt spid="578567"/>
                                        </p:tgtEl>
                                        <p:attrNameLst>
                                          <p:attrName>xshear</p:attrName>
                                        </p:attrNameLst>
                                      </p:cBhvr>
                                    </p:anim>
                                    <p:animScale>
                                      <p:cBhvr>
                                        <p:cTn id="17" dur="100" decel="100000" autoRev="1" fill="hold">
                                          <p:stCondLst>
                                            <p:cond delay="300"/>
                                          </p:stCondLst>
                                        </p:cTn>
                                        <p:tgtEl>
                                          <p:spTgt spid="578567"/>
                                        </p:tgtEl>
                                      </p:cBhvr>
                                      <p:from x="100000" y="100000"/>
                                      <p:to x="80000" y="100000"/>
                                    </p:animScale>
                                    <p:anim by="(#ppt_h/3+#ppt_w*0.1)" calcmode="lin" valueType="num">
                                      <p:cBhvr additive="sum">
                                        <p:cTn id="18" dur="100" decel="100000" autoRev="1" fill="hold">
                                          <p:stCondLst>
                                            <p:cond delay="300"/>
                                          </p:stCondLst>
                                        </p:cTn>
                                        <p:tgtEl>
                                          <p:spTgt spid="578567"/>
                                        </p:tgtEl>
                                        <p:attrNameLst>
                                          <p:attrName>ppt_x</p:attrName>
                                        </p:attrNameLst>
                                      </p:cBhvr>
                                    </p:anim>
                                  </p:childTnLst>
                                </p:cTn>
                              </p:par>
                            </p:childTnLst>
                          </p:cTn>
                        </p:par>
                        <p:par>
                          <p:cTn id="19" fill="hold" nodeType="afterGroup">
                            <p:stCondLst>
                              <p:cond delay="500"/>
                            </p:stCondLst>
                            <p:childTnLst>
                              <p:par>
                                <p:cTn id="20" presetID="34" presetClass="entr" presetSubtype="0" fill="hold" grpId="0" nodeType="afterEffect">
                                  <p:stCondLst>
                                    <p:cond delay="0"/>
                                  </p:stCondLst>
                                  <p:childTnLst>
                                    <p:set>
                                      <p:cBhvr>
                                        <p:cTn id="21" dur="1" fill="hold">
                                          <p:stCondLst>
                                            <p:cond delay="0"/>
                                          </p:stCondLst>
                                        </p:cTn>
                                        <p:tgtEl>
                                          <p:spTgt spid="578568"/>
                                        </p:tgtEl>
                                        <p:attrNameLst>
                                          <p:attrName>style.visibility</p:attrName>
                                        </p:attrNameLst>
                                      </p:cBhvr>
                                      <p:to>
                                        <p:strVal val="visible"/>
                                      </p:to>
                                    </p:set>
                                    <p:anim from="(-#ppt_w/2)" to="(#ppt_x)" calcmode="lin" valueType="num">
                                      <p:cBhvr>
                                        <p:cTn id="22" dur="300" fill="hold">
                                          <p:stCondLst>
                                            <p:cond delay="0"/>
                                          </p:stCondLst>
                                        </p:cTn>
                                        <p:tgtEl>
                                          <p:spTgt spid="578568"/>
                                        </p:tgtEl>
                                        <p:attrNameLst>
                                          <p:attrName>ppt_x</p:attrName>
                                        </p:attrNameLst>
                                      </p:cBhvr>
                                    </p:anim>
                                    <p:anim from="0" to="-1.0" calcmode="lin" valueType="num">
                                      <p:cBhvr>
                                        <p:cTn id="23" dur="100" decel="50000" autoRev="1" fill="hold">
                                          <p:stCondLst>
                                            <p:cond delay="300"/>
                                          </p:stCondLst>
                                        </p:cTn>
                                        <p:tgtEl>
                                          <p:spTgt spid="578568"/>
                                        </p:tgtEl>
                                        <p:attrNameLst>
                                          <p:attrName>xshear</p:attrName>
                                        </p:attrNameLst>
                                      </p:cBhvr>
                                    </p:anim>
                                    <p:animScale>
                                      <p:cBhvr>
                                        <p:cTn id="24" dur="100" decel="100000" autoRev="1" fill="hold">
                                          <p:stCondLst>
                                            <p:cond delay="300"/>
                                          </p:stCondLst>
                                        </p:cTn>
                                        <p:tgtEl>
                                          <p:spTgt spid="578568"/>
                                        </p:tgtEl>
                                      </p:cBhvr>
                                      <p:from x="100000" y="100000"/>
                                      <p:to x="80000" y="100000"/>
                                    </p:animScale>
                                    <p:anim by="(#ppt_h/3+#ppt_w*0.1)" calcmode="lin" valueType="num">
                                      <p:cBhvr additive="sum">
                                        <p:cTn id="25" dur="100" decel="100000" autoRev="1" fill="hold">
                                          <p:stCondLst>
                                            <p:cond delay="300"/>
                                          </p:stCondLst>
                                        </p:cTn>
                                        <p:tgtEl>
                                          <p:spTgt spid="57856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66" grpId="0"/>
      <p:bldP spid="578567" grpId="0"/>
      <p:bldP spid="578568" grpId="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2" name="Picture 2" descr="j0101856">
            <a:extLst>
              <a:ext uri="{FF2B5EF4-FFF2-40B4-BE49-F238E27FC236}">
                <a16:creationId xmlns:a16="http://schemas.microsoft.com/office/drawing/2014/main" id="{10950AA9-0FC1-4A04-BD9F-342A495F2AFB}"/>
              </a:ext>
            </a:extLst>
          </p:cNvPr>
          <p:cNvPicPr preferRelativeResize="0">
            <a:picLocks noGrp="1" noChangeArrowheads="1" noChangeShapeType="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517123" name="Rectangle 3">
            <a:extLst>
              <a:ext uri="{FF2B5EF4-FFF2-40B4-BE49-F238E27FC236}">
                <a16:creationId xmlns:a16="http://schemas.microsoft.com/office/drawing/2014/main" id="{238B4CA1-00E0-448C-829A-D02A144D627A}"/>
              </a:ext>
            </a:extLst>
          </p:cNvPr>
          <p:cNvSpPr>
            <a:spLocks noChangeArrowheads="1"/>
          </p:cNvSpPr>
          <p:nvPr/>
        </p:nvSpPr>
        <p:spPr bwMode="auto">
          <a:xfrm>
            <a:off x="1940426" y="457200"/>
            <a:ext cx="5105400" cy="990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000000"/>
                </a:solidFill>
                <a:effectLst/>
                <a:uLnTx/>
                <a:uFillTx/>
                <a:latin typeface="Garamond" panose="02020404030301010803" pitchFamily="18" charset="0"/>
                <a:ea typeface="+mn-ea"/>
                <a:cs typeface="+mn-cs"/>
              </a:rPr>
              <a:t>Jesus in Matthew</a:t>
            </a:r>
          </a:p>
        </p:txBody>
      </p:sp>
      <p:sp>
        <p:nvSpPr>
          <p:cNvPr id="517124" name="Text Box 4">
            <a:extLst>
              <a:ext uri="{FF2B5EF4-FFF2-40B4-BE49-F238E27FC236}">
                <a16:creationId xmlns:a16="http://schemas.microsoft.com/office/drawing/2014/main" id="{125ECC3F-BEB6-471B-AC47-96E8CFA4B777}"/>
              </a:ext>
            </a:extLst>
          </p:cNvPr>
          <p:cNvSpPr txBox="1">
            <a:spLocks noChangeArrowheads="1"/>
          </p:cNvSpPr>
          <p:nvPr/>
        </p:nvSpPr>
        <p:spPr bwMode="auto">
          <a:xfrm>
            <a:off x="1042503" y="1868488"/>
            <a:ext cx="690124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R="0" lvl="0" indent="0" algn="ctr" defTabSz="914400" eaLnBrk="0" fontAlgn="base" hangingPunct="0">
              <a:lnSpc>
                <a:spcPct val="100000"/>
              </a:lnSpc>
              <a:spcBef>
                <a:spcPct val="0"/>
              </a:spcBef>
              <a:spcAft>
                <a:spcPct val="0"/>
              </a:spcAft>
              <a:buClrTx/>
              <a:buSzTx/>
              <a:buFontTx/>
              <a:buNone/>
              <a:tabLst/>
              <a:defRPr kumimoji="0" sz="4800" b="1" i="0" u="none" strike="noStrike" cap="none" spc="0" normalizeH="0" baseline="0">
                <a:ln>
                  <a:noFill/>
                </a:ln>
                <a:solidFill>
                  <a:schemeClr val="bg1"/>
                </a:solidFill>
                <a:effectLst>
                  <a:glow rad="228600">
                    <a:schemeClr val="accent4">
                      <a:satMod val="175000"/>
                      <a:alpha val="72000"/>
                    </a:schemeClr>
                  </a:glow>
                  <a:outerShdw blurRad="38100" dist="38100" dir="2700000" algn="tl">
                    <a:schemeClr val="tx1"/>
                  </a:outerShdw>
                </a:effectLst>
                <a:uLnTx/>
                <a:uFillTx/>
                <a:latin typeface="Arial" panose="020B0604020202020204" pitchFamily="34" charset="0"/>
                <a:cs typeface="Arial" panose="020B0604020202020204" pitchFamily="34" charset="0"/>
              </a:defRPr>
            </a:lvl1pPr>
          </a:lstStyle>
          <a:p>
            <a:r>
              <a:rPr lang="en-US" altLang="en-US" sz="3600" dirty="0"/>
              <a:t>The Hope of Israel,</a:t>
            </a:r>
          </a:p>
          <a:p>
            <a:r>
              <a:rPr lang="en-US" altLang="en-US" sz="3600" dirty="0"/>
              <a:t>  long-awaited Messiah</a:t>
            </a:r>
          </a:p>
        </p:txBody>
      </p:sp>
      <p:sp>
        <p:nvSpPr>
          <p:cNvPr id="517125" name="Text Box 5">
            <a:extLst>
              <a:ext uri="{FF2B5EF4-FFF2-40B4-BE49-F238E27FC236}">
                <a16:creationId xmlns:a16="http://schemas.microsoft.com/office/drawing/2014/main" id="{F48A4E62-E024-4452-A3EE-965B3D870B69}"/>
              </a:ext>
            </a:extLst>
          </p:cNvPr>
          <p:cNvSpPr txBox="1">
            <a:spLocks noChangeArrowheads="1"/>
          </p:cNvSpPr>
          <p:nvPr/>
        </p:nvSpPr>
        <p:spPr bwMode="auto">
          <a:xfrm>
            <a:off x="545571" y="3490893"/>
            <a:ext cx="789511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R="0" lvl="0" indent="0" algn="ctr" defTabSz="914400" eaLnBrk="0" fontAlgn="base" hangingPunct="0">
              <a:lnSpc>
                <a:spcPct val="100000"/>
              </a:lnSpc>
              <a:spcBef>
                <a:spcPct val="0"/>
              </a:spcBef>
              <a:spcAft>
                <a:spcPct val="0"/>
              </a:spcAft>
              <a:buClrTx/>
              <a:buSzTx/>
              <a:buFontTx/>
              <a:buNone/>
              <a:tabLst/>
              <a:defRPr kumimoji="0" sz="4800" b="1" i="0" u="none" strike="noStrike" cap="none" spc="0" normalizeH="0" baseline="0">
                <a:ln>
                  <a:noFill/>
                </a:ln>
                <a:solidFill>
                  <a:schemeClr val="bg1"/>
                </a:solidFill>
                <a:effectLst>
                  <a:glow rad="228600">
                    <a:schemeClr val="accent4">
                      <a:satMod val="175000"/>
                      <a:alpha val="72000"/>
                    </a:schemeClr>
                  </a:glow>
                  <a:outerShdw blurRad="38100" dist="38100" dir="2700000" algn="tl">
                    <a:schemeClr val="tx1"/>
                  </a:outerShdw>
                </a:effectLst>
                <a:uLnTx/>
                <a:uFillTx/>
                <a:latin typeface="Arial" panose="020B0604020202020204" pitchFamily="34" charset="0"/>
                <a:cs typeface="Arial" panose="020B0604020202020204" pitchFamily="34" charset="0"/>
              </a:defRPr>
            </a:lvl1pPr>
          </a:lstStyle>
          <a:p>
            <a:r>
              <a:rPr lang="en-US" altLang="en-US" sz="3600" dirty="0"/>
              <a:t>Blessing for Gentiles alike</a:t>
            </a:r>
          </a:p>
        </p:txBody>
      </p:sp>
      <p:sp>
        <p:nvSpPr>
          <p:cNvPr id="517126" name="Text Box 6">
            <a:extLst>
              <a:ext uri="{FF2B5EF4-FFF2-40B4-BE49-F238E27FC236}">
                <a16:creationId xmlns:a16="http://schemas.microsoft.com/office/drawing/2014/main" id="{1E747F4E-4641-44F2-8278-49B8AA050F9A}"/>
              </a:ext>
            </a:extLst>
          </p:cNvPr>
          <p:cNvSpPr txBox="1">
            <a:spLocks noChangeArrowheads="1"/>
          </p:cNvSpPr>
          <p:nvPr/>
        </p:nvSpPr>
        <p:spPr bwMode="auto">
          <a:xfrm>
            <a:off x="0" y="455930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chemeClr val="bg1"/>
                </a:solidFill>
                <a:effectLst>
                  <a:glow rad="228600">
                    <a:schemeClr val="accent4">
                      <a:satMod val="175000"/>
                      <a:alpha val="72000"/>
                    </a:schemeClr>
                  </a:glow>
                  <a:outerShdw blurRad="38100" dist="38100" dir="2700000" algn="tl">
                    <a:schemeClr val="tx1"/>
                  </a:outerShdw>
                </a:effectLst>
                <a:uLnTx/>
                <a:uFillTx/>
                <a:latin typeface="Arial" panose="020B0604020202020204" pitchFamily="34" charset="0"/>
                <a:cs typeface="Arial" panose="020B0604020202020204" pitchFamily="34" charset="0"/>
              </a:rPr>
              <a:t>The Legitimate King &amp; Ruler</a:t>
            </a:r>
          </a:p>
        </p:txBody>
      </p:sp>
      <p:sp>
        <p:nvSpPr>
          <p:cNvPr id="517127" name="Text Box 7">
            <a:extLst>
              <a:ext uri="{FF2B5EF4-FFF2-40B4-BE49-F238E27FC236}">
                <a16:creationId xmlns:a16="http://schemas.microsoft.com/office/drawing/2014/main" id="{E296E2BB-272A-48EA-8F27-DB9C35FF9CDF}"/>
              </a:ext>
            </a:extLst>
          </p:cNvPr>
          <p:cNvSpPr txBox="1">
            <a:spLocks noChangeArrowheads="1"/>
          </p:cNvSpPr>
          <p:nvPr/>
        </p:nvSpPr>
        <p:spPr bwMode="auto">
          <a:xfrm>
            <a:off x="123083" y="6391930"/>
            <a:ext cx="312053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1" u="none" strike="noStrike" kern="1200" cap="none" spc="0" normalizeH="0" baseline="0" noProof="0" dirty="0">
                <a:ln>
                  <a:noFill/>
                </a:ln>
                <a:solidFill>
                  <a:srgbClr val="000000"/>
                </a:solidFill>
                <a:effectLst/>
                <a:uLnTx/>
                <a:uFillTx/>
                <a:latin typeface="Garamond" panose="02020404030301010803" pitchFamily="18" charset="0"/>
                <a:ea typeface="+mn-ea"/>
                <a:cs typeface="+mn-cs"/>
              </a:rPr>
              <a:t> </a:t>
            </a:r>
            <a:r>
              <a:rPr kumimoji="0" lang="en-US" altLang="en-US" sz="2400" b="1" i="1"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Craig L. Blomberg</a:t>
            </a:r>
            <a:r>
              <a:rPr lang="en-US" altLang="en-US" sz="2400" b="1" i="1" dirty="0">
                <a:solidFill>
                  <a:srgbClr val="FFFFFF"/>
                </a:solidFill>
                <a:latin typeface="Garamond" panose="02020404030301010803" pitchFamily="18" charset="0"/>
              </a:rPr>
              <a:t>, </a:t>
            </a:r>
            <a:r>
              <a:rPr kumimoji="0" lang="en-US" altLang="en-US" sz="2400" b="1" i="1" u="none" strike="noStrike" kern="1200" cap="none" spc="0" normalizeH="0" baseline="0" noProof="0" dirty="0">
                <a:ln>
                  <a:noFill/>
                </a:ln>
                <a:solidFill>
                  <a:srgbClr val="FFFFFF"/>
                </a:solidFill>
                <a:effectLst/>
                <a:uLnTx/>
                <a:uFillTx/>
                <a:latin typeface="Garamond" panose="02020404030301010803" pitchFamily="18" charset="0"/>
                <a:ea typeface="+mn-ea"/>
                <a:cs typeface="+mn-cs"/>
              </a:rPr>
              <a:t>202</a:t>
            </a:r>
          </a:p>
        </p:txBody>
      </p:sp>
    </p:spTree>
    <p:extLst>
      <p:ext uri="{BB962C8B-B14F-4D97-AF65-F5344CB8AC3E}">
        <p14:creationId xmlns:p14="http://schemas.microsoft.com/office/powerpoint/2010/main" val="3338072794"/>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517123"/>
                                        </p:tgtEl>
                                        <p:attrNameLst>
                                          <p:attrName>style.visibility</p:attrName>
                                        </p:attrNameLst>
                                      </p:cBhvr>
                                      <p:to>
                                        <p:strVal val="visible"/>
                                      </p:to>
                                    </p:set>
                                    <p:animEffect transition="in" filter="fade">
                                      <p:cBhvr>
                                        <p:cTn id="7" dur="770" decel="100000"/>
                                        <p:tgtEl>
                                          <p:spTgt spid="517123"/>
                                        </p:tgtEl>
                                      </p:cBhvr>
                                    </p:animEffect>
                                    <p:animScale>
                                      <p:cBhvr>
                                        <p:cTn id="8" dur="770" decel="100000"/>
                                        <p:tgtEl>
                                          <p:spTgt spid="517123"/>
                                        </p:tgtEl>
                                      </p:cBhvr>
                                      <p:from x="10000" y="10000"/>
                                      <p:to x="200000" y="450000"/>
                                    </p:animScale>
                                    <p:animScale>
                                      <p:cBhvr>
                                        <p:cTn id="9" dur="1230" accel="100000" fill="hold">
                                          <p:stCondLst>
                                            <p:cond delay="770"/>
                                          </p:stCondLst>
                                        </p:cTn>
                                        <p:tgtEl>
                                          <p:spTgt spid="517123"/>
                                        </p:tgtEl>
                                      </p:cBhvr>
                                      <p:from x="200000" y="450000"/>
                                      <p:to x="100000" y="100000"/>
                                    </p:animScale>
                                    <p:set>
                                      <p:cBhvr>
                                        <p:cTn id="10" dur="770" fill="hold"/>
                                        <p:tgtEl>
                                          <p:spTgt spid="517123"/>
                                        </p:tgtEl>
                                        <p:attrNameLst>
                                          <p:attrName>ppt_x</p:attrName>
                                        </p:attrNameLst>
                                      </p:cBhvr>
                                      <p:to>
                                        <p:strVal val="(0.5)"/>
                                      </p:to>
                                    </p:set>
                                    <p:anim from="(0.5)" to="(#ppt_x)" calcmode="lin" valueType="num">
                                      <p:cBhvr>
                                        <p:cTn id="11" dur="1230" accel="100000" fill="hold">
                                          <p:stCondLst>
                                            <p:cond delay="770"/>
                                          </p:stCondLst>
                                        </p:cTn>
                                        <p:tgtEl>
                                          <p:spTgt spid="517123"/>
                                        </p:tgtEl>
                                        <p:attrNameLst>
                                          <p:attrName>ppt_x</p:attrName>
                                        </p:attrNameLst>
                                      </p:cBhvr>
                                    </p:anim>
                                    <p:set>
                                      <p:cBhvr>
                                        <p:cTn id="12" dur="770" fill="hold"/>
                                        <p:tgtEl>
                                          <p:spTgt spid="517123"/>
                                        </p:tgtEl>
                                        <p:attrNameLst>
                                          <p:attrName>ppt_y</p:attrName>
                                        </p:attrNameLst>
                                      </p:cBhvr>
                                      <p:to>
                                        <p:strVal val="(#ppt_y+0.4)"/>
                                      </p:to>
                                    </p:set>
                                    <p:anim from="(#ppt_y+0.4)" to="(#ppt_y)" calcmode="lin" valueType="num">
                                      <p:cBhvr>
                                        <p:cTn id="13" dur="1230" accel="100000" fill="hold">
                                          <p:stCondLst>
                                            <p:cond delay="770"/>
                                          </p:stCondLst>
                                        </p:cTn>
                                        <p:tgtEl>
                                          <p:spTgt spid="51712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7" presetClass="entr" presetSubtype="4" fill="hold" grpId="0" nodeType="clickEffect">
                                  <p:stCondLst>
                                    <p:cond delay="0"/>
                                  </p:stCondLst>
                                  <p:childTnLst>
                                    <p:set>
                                      <p:cBhvr>
                                        <p:cTn id="17" dur="1" fill="hold">
                                          <p:stCondLst>
                                            <p:cond delay="0"/>
                                          </p:stCondLst>
                                        </p:cTn>
                                        <p:tgtEl>
                                          <p:spTgt spid="517124"/>
                                        </p:tgtEl>
                                        <p:attrNameLst>
                                          <p:attrName>style.visibility</p:attrName>
                                        </p:attrNameLst>
                                      </p:cBhvr>
                                      <p:to>
                                        <p:strVal val="visible"/>
                                      </p:to>
                                    </p:set>
                                    <p:anim calcmode="lin" valueType="num">
                                      <p:cBhvr additive="base">
                                        <p:cTn id="18" dur="500" fill="hold"/>
                                        <p:tgtEl>
                                          <p:spTgt spid="517124"/>
                                        </p:tgtEl>
                                        <p:attrNameLst>
                                          <p:attrName>ppt_x</p:attrName>
                                        </p:attrNameLst>
                                      </p:cBhvr>
                                      <p:tavLst>
                                        <p:tav tm="0">
                                          <p:val>
                                            <p:strVal val="#ppt_x"/>
                                          </p:val>
                                        </p:tav>
                                        <p:tav tm="100000">
                                          <p:val>
                                            <p:strVal val="#ppt_x"/>
                                          </p:val>
                                        </p:tav>
                                      </p:tavLst>
                                    </p:anim>
                                    <p:anim calcmode="lin" valueType="num">
                                      <p:cBhvr additive="base">
                                        <p:cTn id="19" dur="500" fill="hold"/>
                                        <p:tgtEl>
                                          <p:spTgt spid="517124"/>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5" presetClass="entr" presetSubtype="0" fill="hold" grpId="0" nodeType="clickEffect">
                                  <p:stCondLst>
                                    <p:cond delay="0"/>
                                  </p:stCondLst>
                                  <p:childTnLst>
                                    <p:set>
                                      <p:cBhvr>
                                        <p:cTn id="23" dur="1" fill="hold">
                                          <p:stCondLst>
                                            <p:cond delay="0"/>
                                          </p:stCondLst>
                                        </p:cTn>
                                        <p:tgtEl>
                                          <p:spTgt spid="517125"/>
                                        </p:tgtEl>
                                        <p:attrNameLst>
                                          <p:attrName>style.visibility</p:attrName>
                                        </p:attrNameLst>
                                      </p:cBhvr>
                                      <p:to>
                                        <p:strVal val="visible"/>
                                      </p:to>
                                    </p:set>
                                    <p:anim calcmode="lin" valueType="num">
                                      <p:cBhvr>
                                        <p:cTn id="24" dur="1000" fill="hold"/>
                                        <p:tgtEl>
                                          <p:spTgt spid="517125"/>
                                        </p:tgtEl>
                                        <p:attrNameLst>
                                          <p:attrName>ppt_w</p:attrName>
                                        </p:attrNameLst>
                                      </p:cBhvr>
                                      <p:tavLst>
                                        <p:tav tm="0">
                                          <p:val>
                                            <p:fltVal val="0"/>
                                          </p:val>
                                        </p:tav>
                                        <p:tav tm="100000">
                                          <p:val>
                                            <p:strVal val="#ppt_w"/>
                                          </p:val>
                                        </p:tav>
                                      </p:tavLst>
                                    </p:anim>
                                    <p:anim calcmode="lin" valueType="num">
                                      <p:cBhvr>
                                        <p:cTn id="25" dur="1000" fill="hold"/>
                                        <p:tgtEl>
                                          <p:spTgt spid="517125"/>
                                        </p:tgtEl>
                                        <p:attrNameLst>
                                          <p:attrName>ppt_h</p:attrName>
                                        </p:attrNameLst>
                                      </p:cBhvr>
                                      <p:tavLst>
                                        <p:tav tm="0">
                                          <p:val>
                                            <p:fltVal val="0"/>
                                          </p:val>
                                        </p:tav>
                                        <p:tav tm="100000">
                                          <p:val>
                                            <p:strVal val="#ppt_h"/>
                                          </p:val>
                                        </p:tav>
                                      </p:tavLst>
                                    </p:anim>
                                    <p:anim calcmode="lin" valueType="num">
                                      <p:cBhvr>
                                        <p:cTn id="26" dur="1000" fill="hold"/>
                                        <p:tgtEl>
                                          <p:spTgt spid="517125"/>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5171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35" presetClass="entr" presetSubtype="0" fill="hold" grpId="0" nodeType="clickEffect">
                                  <p:stCondLst>
                                    <p:cond delay="0"/>
                                  </p:stCondLst>
                                  <p:childTnLst>
                                    <p:set>
                                      <p:cBhvr>
                                        <p:cTn id="31" dur="1" fill="hold">
                                          <p:stCondLst>
                                            <p:cond delay="0"/>
                                          </p:stCondLst>
                                        </p:cTn>
                                        <p:tgtEl>
                                          <p:spTgt spid="517126"/>
                                        </p:tgtEl>
                                        <p:attrNameLst>
                                          <p:attrName>style.visibility</p:attrName>
                                        </p:attrNameLst>
                                      </p:cBhvr>
                                      <p:to>
                                        <p:strVal val="visible"/>
                                      </p:to>
                                    </p:set>
                                    <p:animEffect transition="in" filter="fade">
                                      <p:cBhvr>
                                        <p:cTn id="32" dur="2000"/>
                                        <p:tgtEl>
                                          <p:spTgt spid="517126"/>
                                        </p:tgtEl>
                                      </p:cBhvr>
                                    </p:animEffect>
                                    <p:anim calcmode="lin" valueType="num">
                                      <p:cBhvr>
                                        <p:cTn id="33" dur="2000" fill="hold"/>
                                        <p:tgtEl>
                                          <p:spTgt spid="517126"/>
                                        </p:tgtEl>
                                        <p:attrNameLst>
                                          <p:attrName>style.rotation</p:attrName>
                                        </p:attrNameLst>
                                      </p:cBhvr>
                                      <p:tavLst>
                                        <p:tav tm="0">
                                          <p:val>
                                            <p:fltVal val="720"/>
                                          </p:val>
                                        </p:tav>
                                        <p:tav tm="100000">
                                          <p:val>
                                            <p:fltVal val="0"/>
                                          </p:val>
                                        </p:tav>
                                      </p:tavLst>
                                    </p:anim>
                                    <p:anim calcmode="lin" valueType="num">
                                      <p:cBhvr>
                                        <p:cTn id="34" dur="2000" fill="hold"/>
                                        <p:tgtEl>
                                          <p:spTgt spid="517126"/>
                                        </p:tgtEl>
                                        <p:attrNameLst>
                                          <p:attrName>ppt_h</p:attrName>
                                        </p:attrNameLst>
                                      </p:cBhvr>
                                      <p:tavLst>
                                        <p:tav tm="0">
                                          <p:val>
                                            <p:fltVal val="0"/>
                                          </p:val>
                                        </p:tav>
                                        <p:tav tm="100000">
                                          <p:val>
                                            <p:strVal val="#ppt_h"/>
                                          </p:val>
                                        </p:tav>
                                      </p:tavLst>
                                    </p:anim>
                                    <p:anim calcmode="lin" valueType="num">
                                      <p:cBhvr>
                                        <p:cTn id="35" dur="2000" fill="hold"/>
                                        <p:tgtEl>
                                          <p:spTgt spid="51712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3" grpId="0" animBg="1"/>
      <p:bldP spid="517124" grpId="0"/>
      <p:bldP spid="517125" grpId="0"/>
      <p:bldP spid="517126" grpId="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a:extLst>
              <a:ext uri="{FF2B5EF4-FFF2-40B4-BE49-F238E27FC236}">
                <a16:creationId xmlns:a16="http://schemas.microsoft.com/office/drawing/2014/main" id="{014A03EA-FD65-47CD-8EE6-EE4C28161910}"/>
              </a:ext>
            </a:extLst>
          </p:cNvPr>
          <p:cNvSpPr>
            <a:spLocks noGrp="1" noChangeArrowheads="1"/>
          </p:cNvSpPr>
          <p:nvPr>
            <p:ph type="title" idx="4294967295"/>
          </p:nvPr>
        </p:nvSpPr>
        <p:spPr>
          <a:xfrm>
            <a:off x="0" y="228600"/>
            <a:ext cx="9144000" cy="1143000"/>
          </a:xfrm>
        </p:spPr>
        <p:txBody>
          <a:bodyPr/>
          <a:lstStyle/>
          <a:p>
            <a:r>
              <a:rPr lang="en-US" altLang="en-US" sz="4000" dirty="0"/>
              <a:t>The Kingship of Jesus in Matthew 10</a:t>
            </a:r>
          </a:p>
        </p:txBody>
      </p:sp>
      <p:sp>
        <p:nvSpPr>
          <p:cNvPr id="542723" name="Rectangle 3">
            <a:extLst>
              <a:ext uri="{FF2B5EF4-FFF2-40B4-BE49-F238E27FC236}">
                <a16:creationId xmlns:a16="http://schemas.microsoft.com/office/drawing/2014/main" id="{84642BD3-DF58-4914-96E4-A2713D990C5E}"/>
              </a:ext>
            </a:extLst>
          </p:cNvPr>
          <p:cNvSpPr>
            <a:spLocks noGrp="1" noChangeArrowheads="1"/>
          </p:cNvSpPr>
          <p:nvPr>
            <p:ph type="body" idx="4294967295"/>
          </p:nvPr>
        </p:nvSpPr>
        <p:spPr>
          <a:xfrm>
            <a:off x="0" y="1524000"/>
            <a:ext cx="8229600" cy="5486400"/>
          </a:xfrm>
        </p:spPr>
        <p:txBody>
          <a:bodyPr/>
          <a:lstStyle/>
          <a:p>
            <a:pPr>
              <a:buFontTx/>
              <a:buNone/>
            </a:pPr>
            <a:r>
              <a:rPr lang="en-US" altLang="en-US"/>
              <a:t>                      </a:t>
            </a:r>
          </a:p>
        </p:txBody>
      </p:sp>
      <p:sp>
        <p:nvSpPr>
          <p:cNvPr id="542724" name="Text Box 4">
            <a:extLst>
              <a:ext uri="{FF2B5EF4-FFF2-40B4-BE49-F238E27FC236}">
                <a16:creationId xmlns:a16="http://schemas.microsoft.com/office/drawing/2014/main" id="{5F4DDCA7-E3DB-461A-8B5E-49CEEE05DBB6}"/>
              </a:ext>
            </a:extLst>
          </p:cNvPr>
          <p:cNvSpPr txBox="1">
            <a:spLocks noChangeArrowheads="1"/>
          </p:cNvSpPr>
          <p:nvPr/>
        </p:nvSpPr>
        <p:spPr bwMode="auto">
          <a:xfrm>
            <a:off x="2133600" y="37338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728" name="Text Box 8">
            <a:extLst>
              <a:ext uri="{FF2B5EF4-FFF2-40B4-BE49-F238E27FC236}">
                <a16:creationId xmlns:a16="http://schemas.microsoft.com/office/drawing/2014/main" id="{28CDE607-A8E3-4982-A44A-00B05923A1B2}"/>
              </a:ext>
            </a:extLst>
          </p:cNvPr>
          <p:cNvSpPr txBox="1">
            <a:spLocks noChangeArrowheads="1"/>
          </p:cNvSpPr>
          <p:nvPr/>
        </p:nvSpPr>
        <p:spPr bwMode="auto">
          <a:xfrm>
            <a:off x="1" y="6424265"/>
            <a:ext cx="914399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200" dirty="0">
                <a:solidFill>
                  <a:srgbClr val="000000"/>
                </a:solidFill>
                <a:latin typeface="Arial" panose="020B0604020202020204" pitchFamily="34" charset="0"/>
              </a:rPr>
              <a:t>Craig S. Keener, </a:t>
            </a:r>
            <a:r>
              <a:rPr kumimoji="0" lang="en-US" altLang="en-US"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Bible Background </a:t>
            </a:r>
            <a:r>
              <a:rPr lang="en-US" altLang="en-US" sz="1200" i="1" dirty="0">
                <a:solidFill>
                  <a:srgbClr val="000000"/>
                </a:solidFill>
                <a:latin typeface="Arial" panose="020B0604020202020204" pitchFamily="34" charset="0"/>
              </a:rPr>
              <a:t>C</a:t>
            </a:r>
            <a:r>
              <a:rPr kumimoji="0" lang="en-US" altLang="en-US" sz="1200" b="0" i="1"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ommentary</a:t>
            </a:r>
            <a:r>
              <a:rPr kumimoji="0" lang="en-US" altLang="en-US"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New Testament</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Downers Grove, InterVarsity Press, 1993.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2729" name="Text Box 9">
            <a:extLst>
              <a:ext uri="{FF2B5EF4-FFF2-40B4-BE49-F238E27FC236}">
                <a16:creationId xmlns:a16="http://schemas.microsoft.com/office/drawing/2014/main" id="{135E45D0-A696-47DF-B1D0-224DE708272F}"/>
              </a:ext>
            </a:extLst>
          </p:cNvPr>
          <p:cNvSpPr txBox="1">
            <a:spLocks noChangeArrowheads="1"/>
          </p:cNvSpPr>
          <p:nvPr/>
        </p:nvSpPr>
        <p:spPr bwMode="auto">
          <a:xfrm>
            <a:off x="6458" y="3993650"/>
            <a:ext cx="861974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rPr>
              <a:t>The right to control or command, </a:t>
            </a:r>
            <a:r>
              <a:rPr kumimoji="0" lang="en-US" altLang="en-US" sz="2400" b="1" i="1" u="none" strike="noStrike" kern="1200" cap="none" spc="0" normalizeH="0" baseline="0" noProof="0" dirty="0">
                <a:ln>
                  <a:noFill/>
                </a:ln>
                <a:solidFill>
                  <a:srgbClr val="000000"/>
                </a:solidFill>
                <a:effectLst/>
                <a:uLnTx/>
                <a:uFillTx/>
                <a:latin typeface="Arial" panose="020B0604020202020204" pitchFamily="34" charset="0"/>
              </a:rPr>
              <a:t>authority,</a:t>
            </a:r>
            <a:r>
              <a:rPr kumimoji="0" lang="en-US" altLang="en-US" sz="2400" b="1" i="1" u="none" strike="noStrike" kern="1200" cap="none" spc="0" normalizeH="0" noProof="0" dirty="0">
                <a:ln>
                  <a:noFill/>
                </a:ln>
                <a:solidFill>
                  <a:srgbClr val="000000"/>
                </a:solidFill>
                <a:effectLst/>
                <a:uLnTx/>
                <a:uFillTx/>
                <a:latin typeface="Arial" panose="020B0604020202020204" pitchFamily="34" charset="0"/>
              </a:rPr>
              <a:t> </a:t>
            </a:r>
            <a:r>
              <a:rPr kumimoji="0" lang="en-US" altLang="en-US" sz="2400" b="1" i="1" u="none" strike="noStrike" kern="1200" cap="none" spc="0" normalizeH="0" baseline="0" noProof="0" dirty="0">
                <a:ln>
                  <a:noFill/>
                </a:ln>
                <a:solidFill>
                  <a:srgbClr val="000000"/>
                </a:solidFill>
                <a:effectLst/>
                <a:uLnTx/>
                <a:uFillTx/>
                <a:latin typeface="Arial" panose="020B0604020202020204" pitchFamily="34" charset="0"/>
              </a:rPr>
              <a:t>absolute power, warrant.</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rPr>
              <a:t>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sz="2400" b="1" dirty="0">
                <a:solidFill>
                  <a:srgbClr val="000000"/>
                </a:solidFill>
                <a:latin typeface="Arial" panose="020B0604020202020204" pitchFamily="34" charset="0"/>
              </a:rPr>
              <a:t>P</a:t>
            </a:r>
            <a:r>
              <a:rPr kumimoji="0" lang="en-US" altLang="en-US" sz="2400" b="1" i="0" u="none" strike="noStrike" kern="1200" cap="none" spc="0" normalizeH="0" baseline="0" noProof="0" dirty="0" err="1">
                <a:ln>
                  <a:noFill/>
                </a:ln>
                <a:solidFill>
                  <a:srgbClr val="000000"/>
                </a:solidFill>
                <a:effectLst/>
                <a:uLnTx/>
                <a:uFillTx/>
                <a:latin typeface="Arial" panose="020B0604020202020204" pitchFamily="34" charset="0"/>
              </a:rPr>
              <a:t>ower</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rPr>
              <a:t> exercised by rulers or others in</a:t>
            </a:r>
            <a:r>
              <a:rPr kumimoji="0" lang="en-US" altLang="en-US" sz="2400" b="1" i="0" u="none" strike="noStrike" kern="1200" cap="none" spc="0" normalizeH="0" noProof="0" dirty="0">
                <a:ln>
                  <a:noFill/>
                </a:ln>
                <a:solidFill>
                  <a:srgbClr val="000000"/>
                </a:solidFill>
                <a:effectLst/>
                <a:uLnTx/>
                <a:uFillTx/>
                <a:latin typeface="Arial" panose="020B0604020202020204" pitchFamily="34" charset="0"/>
              </a:rPr>
              <a:t> </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rPr>
              <a:t>high position by virtue of their office,</a:t>
            </a:r>
            <a:r>
              <a:rPr kumimoji="0" lang="en-US" altLang="en-US" sz="2400" b="1" i="0" u="none" strike="noStrike" kern="1200" cap="none" spc="0" normalizeH="0" noProof="0" dirty="0">
                <a:ln>
                  <a:noFill/>
                </a:ln>
                <a:solidFill>
                  <a:srgbClr val="000000"/>
                </a:solidFill>
                <a:effectLst/>
                <a:uLnTx/>
                <a:uFillTx/>
                <a:latin typeface="Arial" panose="020B0604020202020204" pitchFamily="34" charset="0"/>
              </a:rPr>
              <a:t> </a:t>
            </a:r>
            <a:r>
              <a:rPr kumimoji="0" lang="en-US" altLang="en-US" sz="2400" b="1" i="1" u="none" strike="noStrike" kern="1200" cap="none" spc="0" normalizeH="0" baseline="0" noProof="0" dirty="0">
                <a:ln>
                  <a:noFill/>
                </a:ln>
                <a:solidFill>
                  <a:srgbClr val="000000"/>
                </a:solidFill>
                <a:effectLst/>
                <a:uLnTx/>
                <a:uFillTx/>
                <a:latin typeface="Arial" panose="020B0604020202020204" pitchFamily="34" charset="0"/>
              </a:rPr>
              <a:t>ruling power, official power.</a:t>
            </a: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rPr>
              <a:t> </a:t>
            </a:r>
          </a:p>
        </p:txBody>
      </p:sp>
      <p:sp>
        <p:nvSpPr>
          <p:cNvPr id="542731" name="Text Box 11">
            <a:extLst>
              <a:ext uri="{FF2B5EF4-FFF2-40B4-BE49-F238E27FC236}">
                <a16:creationId xmlns:a16="http://schemas.microsoft.com/office/drawing/2014/main" id="{53AD4133-63C6-4029-8F7A-B5E76651354A}"/>
              </a:ext>
            </a:extLst>
          </p:cNvPr>
          <p:cNvSpPr txBox="1">
            <a:spLocks noChangeArrowheads="1"/>
          </p:cNvSpPr>
          <p:nvPr/>
        </p:nvSpPr>
        <p:spPr bwMode="auto">
          <a:xfrm>
            <a:off x="4728074" y="2209800"/>
            <a:ext cx="533400"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p:txBody>
      </p:sp>
      <p:sp>
        <p:nvSpPr>
          <p:cNvPr id="542733" name="Text Box 13">
            <a:extLst>
              <a:ext uri="{FF2B5EF4-FFF2-40B4-BE49-F238E27FC236}">
                <a16:creationId xmlns:a16="http://schemas.microsoft.com/office/drawing/2014/main" id="{12D54F75-4A46-4377-AF7F-B42391E82BDA}"/>
              </a:ext>
            </a:extLst>
          </p:cNvPr>
          <p:cNvSpPr txBox="1">
            <a:spLocks noChangeArrowheads="1"/>
          </p:cNvSpPr>
          <p:nvPr/>
        </p:nvSpPr>
        <p:spPr bwMode="auto">
          <a:xfrm>
            <a:off x="4937125" y="4227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42734" name="Picture 14" descr="BD18234_">
            <a:extLst>
              <a:ext uri="{FF2B5EF4-FFF2-40B4-BE49-F238E27FC236}">
                <a16:creationId xmlns:a16="http://schemas.microsoft.com/office/drawing/2014/main" id="{A7B44F0A-D512-4AF7-A728-204E6A762B99}"/>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458" y="1339391"/>
            <a:ext cx="4146860" cy="2428875"/>
          </a:xfrm>
          <a:ln/>
        </p:spPr>
      </p:pic>
      <p:sp>
        <p:nvSpPr>
          <p:cNvPr id="542735" name="Text Box 15">
            <a:extLst>
              <a:ext uri="{FF2B5EF4-FFF2-40B4-BE49-F238E27FC236}">
                <a16:creationId xmlns:a16="http://schemas.microsoft.com/office/drawing/2014/main" id="{6BEC261E-C15A-4C4F-AA3F-302FAF84171B}"/>
              </a:ext>
            </a:extLst>
          </p:cNvPr>
          <p:cNvSpPr txBox="1">
            <a:spLocks noChangeArrowheads="1"/>
          </p:cNvSpPr>
          <p:nvPr/>
        </p:nvSpPr>
        <p:spPr bwMode="auto">
          <a:xfrm>
            <a:off x="308472" y="1600200"/>
            <a:ext cx="330506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Matt 10:1,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“…gave them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authority to…”</a:t>
            </a:r>
          </a:p>
        </p:txBody>
      </p:sp>
      <p:sp>
        <p:nvSpPr>
          <p:cNvPr id="542736" name="Text Box 16">
            <a:extLst>
              <a:ext uri="{FF2B5EF4-FFF2-40B4-BE49-F238E27FC236}">
                <a16:creationId xmlns:a16="http://schemas.microsoft.com/office/drawing/2014/main" id="{251BFBE2-6DB3-48D4-A8CA-93EC261EFB30}"/>
              </a:ext>
            </a:extLst>
          </p:cNvPr>
          <p:cNvSpPr txBox="1">
            <a:spLocks noChangeArrowheads="1"/>
          </p:cNvSpPr>
          <p:nvPr/>
        </p:nvSpPr>
        <p:spPr bwMode="auto">
          <a:xfrm>
            <a:off x="3889874" y="1447800"/>
            <a:ext cx="21748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a:ln>
                  <a:noFill/>
                </a:ln>
                <a:solidFill>
                  <a:srgbClr val="CC0000"/>
                </a:solidFill>
                <a:effectLst/>
                <a:uLnTx/>
                <a:uFillTx/>
                <a:latin typeface="Arial" panose="020B0604020202020204" pitchFamily="34" charset="0"/>
                <a:ea typeface="+mn-ea"/>
                <a:cs typeface="+mn-cs"/>
              </a:rPr>
              <a:t>Jesus</a:t>
            </a:r>
          </a:p>
        </p:txBody>
      </p:sp>
    </p:spTree>
    <p:extLst>
      <p:ext uri="{BB962C8B-B14F-4D97-AF65-F5344CB8AC3E}">
        <p14:creationId xmlns:p14="http://schemas.microsoft.com/office/powerpoint/2010/main" val="282271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542722"/>
                                        </p:tgtEl>
                                        <p:attrNameLst>
                                          <p:attrName>style.visibility</p:attrName>
                                        </p:attrNameLst>
                                      </p:cBhvr>
                                      <p:to>
                                        <p:strVal val="visible"/>
                                      </p:to>
                                    </p:set>
                                    <p:anim calcmode="lin" valueType="num">
                                      <p:cBhvr>
                                        <p:cTn id="7" dur="500" fill="hold"/>
                                        <p:tgtEl>
                                          <p:spTgt spid="542722"/>
                                        </p:tgtEl>
                                        <p:attrNameLst>
                                          <p:attrName>ppt_w</p:attrName>
                                        </p:attrNameLst>
                                      </p:cBhvr>
                                      <p:tavLst>
                                        <p:tav tm="0">
                                          <p:val>
                                            <p:strVal val="#ppt_w*0.05"/>
                                          </p:val>
                                        </p:tav>
                                        <p:tav tm="100000">
                                          <p:val>
                                            <p:strVal val="#ppt_w"/>
                                          </p:val>
                                        </p:tav>
                                      </p:tavLst>
                                    </p:anim>
                                    <p:anim calcmode="lin" valueType="num">
                                      <p:cBhvr>
                                        <p:cTn id="8" dur="500" fill="hold"/>
                                        <p:tgtEl>
                                          <p:spTgt spid="542722"/>
                                        </p:tgtEl>
                                        <p:attrNameLst>
                                          <p:attrName>ppt_h</p:attrName>
                                        </p:attrNameLst>
                                      </p:cBhvr>
                                      <p:tavLst>
                                        <p:tav tm="0">
                                          <p:val>
                                            <p:strVal val="#ppt_h"/>
                                          </p:val>
                                        </p:tav>
                                        <p:tav tm="100000">
                                          <p:val>
                                            <p:strVal val="#ppt_h"/>
                                          </p:val>
                                        </p:tav>
                                      </p:tavLst>
                                    </p:anim>
                                    <p:anim calcmode="lin" valueType="num">
                                      <p:cBhvr>
                                        <p:cTn id="9" dur="500" fill="hold"/>
                                        <p:tgtEl>
                                          <p:spTgt spid="542722"/>
                                        </p:tgtEl>
                                        <p:attrNameLst>
                                          <p:attrName>ppt_x</p:attrName>
                                        </p:attrNameLst>
                                      </p:cBhvr>
                                      <p:tavLst>
                                        <p:tav tm="0">
                                          <p:val>
                                            <p:strVal val="#ppt_x-.2"/>
                                          </p:val>
                                        </p:tav>
                                        <p:tav tm="100000">
                                          <p:val>
                                            <p:strVal val="#ppt_x"/>
                                          </p:val>
                                        </p:tav>
                                      </p:tavLst>
                                    </p:anim>
                                    <p:anim calcmode="lin" valueType="num">
                                      <p:cBhvr>
                                        <p:cTn id="10" dur="500" fill="hold"/>
                                        <p:tgtEl>
                                          <p:spTgt spid="542722"/>
                                        </p:tgtEl>
                                        <p:attrNameLst>
                                          <p:attrName>ppt_y</p:attrName>
                                        </p:attrNameLst>
                                      </p:cBhvr>
                                      <p:tavLst>
                                        <p:tav tm="0">
                                          <p:val>
                                            <p:strVal val="#ppt_y"/>
                                          </p:val>
                                        </p:tav>
                                        <p:tav tm="100000">
                                          <p:val>
                                            <p:strVal val="#ppt_y"/>
                                          </p:val>
                                        </p:tav>
                                      </p:tavLst>
                                    </p:anim>
                                    <p:animEffect transition="in" filter="fade">
                                      <p:cBhvr>
                                        <p:cTn id="11" dur="500"/>
                                        <p:tgtEl>
                                          <p:spTgt spid="54272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542736"/>
                                        </p:tgtEl>
                                        <p:attrNameLst>
                                          <p:attrName>style.visibility</p:attrName>
                                        </p:attrNameLst>
                                      </p:cBhvr>
                                      <p:to>
                                        <p:strVal val="visible"/>
                                      </p:to>
                                    </p:set>
                                    <p:animEffect transition="in" filter="fade">
                                      <p:cBhvr>
                                        <p:cTn id="16" dur="1000"/>
                                        <p:tgtEl>
                                          <p:spTgt spid="542736"/>
                                        </p:tgtEl>
                                      </p:cBhvr>
                                    </p:animEffect>
                                    <p:anim calcmode="lin" valueType="num">
                                      <p:cBhvr>
                                        <p:cTn id="17" dur="1000" fill="hold"/>
                                        <p:tgtEl>
                                          <p:spTgt spid="542736"/>
                                        </p:tgtEl>
                                        <p:attrNameLst>
                                          <p:attrName>ppt_x</p:attrName>
                                        </p:attrNameLst>
                                      </p:cBhvr>
                                      <p:tavLst>
                                        <p:tav tm="0">
                                          <p:val>
                                            <p:strVal val="#ppt_x"/>
                                          </p:val>
                                        </p:tav>
                                        <p:tav tm="100000">
                                          <p:val>
                                            <p:strVal val="#ppt_x"/>
                                          </p:val>
                                        </p:tav>
                                      </p:tavLst>
                                    </p:anim>
                                    <p:anim calcmode="lin" valueType="num">
                                      <p:cBhvr>
                                        <p:cTn id="18" dur="1000" fill="hold"/>
                                        <p:tgtEl>
                                          <p:spTgt spid="542736"/>
                                        </p:tgtEl>
                                        <p:attrNameLst>
                                          <p:attrName>ppt_y</p:attrName>
                                        </p:attrNameLst>
                                      </p:cBhvr>
                                      <p:tavLst>
                                        <p:tav tm="0">
                                          <p:val>
                                            <p:strVal val="#ppt_y-.1"/>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42731"/>
                                        </p:tgtEl>
                                        <p:attrNameLst>
                                          <p:attrName>style.visibility</p:attrName>
                                        </p:attrNameLst>
                                      </p:cBhvr>
                                      <p:to>
                                        <p:strVal val="visible"/>
                                      </p:to>
                                    </p:set>
                                    <p:anim calcmode="lin" valueType="num">
                                      <p:cBhvr additive="base">
                                        <p:cTn id="21" dur="500" fill="hold"/>
                                        <p:tgtEl>
                                          <p:spTgt spid="542731"/>
                                        </p:tgtEl>
                                        <p:attrNameLst>
                                          <p:attrName>ppt_x</p:attrName>
                                        </p:attrNameLst>
                                      </p:cBhvr>
                                      <p:tavLst>
                                        <p:tav tm="0">
                                          <p:val>
                                            <p:strVal val="#ppt_x"/>
                                          </p:val>
                                        </p:tav>
                                        <p:tav tm="100000">
                                          <p:val>
                                            <p:strVal val="#ppt_x"/>
                                          </p:val>
                                        </p:tav>
                                      </p:tavLst>
                                    </p:anim>
                                    <p:anim calcmode="lin" valueType="num">
                                      <p:cBhvr additive="base">
                                        <p:cTn id="22" dur="500" fill="hold"/>
                                        <p:tgtEl>
                                          <p:spTgt spid="542731"/>
                                        </p:tgtEl>
                                        <p:attrNameLst>
                                          <p:attrName>ppt_y</p:attrName>
                                        </p:attrNameLst>
                                      </p:cBhvr>
                                      <p:tavLst>
                                        <p:tav tm="0">
                                          <p:val>
                                            <p:strVal val="1+#ppt_h/2"/>
                                          </p:val>
                                        </p:tav>
                                        <p:tav tm="100000">
                                          <p:val>
                                            <p:strVal val="#ppt_y"/>
                                          </p:val>
                                        </p:tav>
                                      </p:tavLst>
                                    </p:anim>
                                  </p:childTnLst>
                                </p:cTn>
                              </p:par>
                              <p:par>
                                <p:cTn id="23" presetID="49" presetClass="entr" presetSubtype="0" decel="100000" fill="hold" grpId="0" nodeType="withEffect">
                                  <p:stCondLst>
                                    <p:cond delay="0"/>
                                  </p:stCondLst>
                                  <p:childTnLst>
                                    <p:set>
                                      <p:cBhvr>
                                        <p:cTn id="24" dur="1" fill="hold">
                                          <p:stCondLst>
                                            <p:cond delay="0"/>
                                          </p:stCondLst>
                                        </p:cTn>
                                        <p:tgtEl>
                                          <p:spTgt spid="542735"/>
                                        </p:tgtEl>
                                        <p:attrNameLst>
                                          <p:attrName>style.visibility</p:attrName>
                                        </p:attrNameLst>
                                      </p:cBhvr>
                                      <p:to>
                                        <p:strVal val="visible"/>
                                      </p:to>
                                    </p:set>
                                    <p:anim calcmode="lin" valueType="num">
                                      <p:cBhvr>
                                        <p:cTn id="25" dur="500" fill="hold"/>
                                        <p:tgtEl>
                                          <p:spTgt spid="542735"/>
                                        </p:tgtEl>
                                        <p:attrNameLst>
                                          <p:attrName>ppt_w</p:attrName>
                                        </p:attrNameLst>
                                      </p:cBhvr>
                                      <p:tavLst>
                                        <p:tav tm="0">
                                          <p:val>
                                            <p:fltVal val="0"/>
                                          </p:val>
                                        </p:tav>
                                        <p:tav tm="100000">
                                          <p:val>
                                            <p:strVal val="#ppt_w"/>
                                          </p:val>
                                        </p:tav>
                                      </p:tavLst>
                                    </p:anim>
                                    <p:anim calcmode="lin" valueType="num">
                                      <p:cBhvr>
                                        <p:cTn id="26" dur="500" fill="hold"/>
                                        <p:tgtEl>
                                          <p:spTgt spid="542735"/>
                                        </p:tgtEl>
                                        <p:attrNameLst>
                                          <p:attrName>ppt_h</p:attrName>
                                        </p:attrNameLst>
                                      </p:cBhvr>
                                      <p:tavLst>
                                        <p:tav tm="0">
                                          <p:val>
                                            <p:fltVal val="0"/>
                                          </p:val>
                                        </p:tav>
                                        <p:tav tm="100000">
                                          <p:val>
                                            <p:strVal val="#ppt_h"/>
                                          </p:val>
                                        </p:tav>
                                      </p:tavLst>
                                    </p:anim>
                                    <p:anim calcmode="lin" valueType="num">
                                      <p:cBhvr>
                                        <p:cTn id="27" dur="500" fill="hold"/>
                                        <p:tgtEl>
                                          <p:spTgt spid="542735"/>
                                        </p:tgtEl>
                                        <p:attrNameLst>
                                          <p:attrName>style.rotation</p:attrName>
                                        </p:attrNameLst>
                                      </p:cBhvr>
                                      <p:tavLst>
                                        <p:tav tm="0">
                                          <p:val>
                                            <p:fltVal val="360"/>
                                          </p:val>
                                        </p:tav>
                                        <p:tav tm="100000">
                                          <p:val>
                                            <p:fltVal val="0"/>
                                          </p:val>
                                        </p:tav>
                                      </p:tavLst>
                                    </p:anim>
                                    <p:animEffect transition="in" filter="fade">
                                      <p:cBhvr>
                                        <p:cTn id="28" dur="500"/>
                                        <p:tgtEl>
                                          <p:spTgt spid="54273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0" presetClass="entr" presetSubtype="0" fill="hold" nodeType="clickEffect">
                                  <p:stCondLst>
                                    <p:cond delay="0"/>
                                  </p:stCondLst>
                                  <p:childTnLst>
                                    <p:set>
                                      <p:cBhvr>
                                        <p:cTn id="32" dur="1" fill="hold">
                                          <p:stCondLst>
                                            <p:cond delay="0"/>
                                          </p:stCondLst>
                                        </p:cTn>
                                        <p:tgtEl>
                                          <p:spTgt spid="542734"/>
                                        </p:tgtEl>
                                        <p:attrNameLst>
                                          <p:attrName>style.visibility</p:attrName>
                                        </p:attrNameLst>
                                      </p:cBhvr>
                                      <p:to>
                                        <p:strVal val="visible"/>
                                      </p:to>
                                    </p:set>
                                    <p:animEffect transition="in" filter="fade">
                                      <p:cBhvr>
                                        <p:cTn id="33" dur="800" decel="100000"/>
                                        <p:tgtEl>
                                          <p:spTgt spid="542734"/>
                                        </p:tgtEl>
                                      </p:cBhvr>
                                    </p:animEffect>
                                    <p:anim calcmode="lin" valueType="num">
                                      <p:cBhvr>
                                        <p:cTn id="34" dur="800" decel="100000" fill="hold"/>
                                        <p:tgtEl>
                                          <p:spTgt spid="542734"/>
                                        </p:tgtEl>
                                        <p:attrNameLst>
                                          <p:attrName>style.rotation</p:attrName>
                                        </p:attrNameLst>
                                      </p:cBhvr>
                                      <p:tavLst>
                                        <p:tav tm="0">
                                          <p:val>
                                            <p:fltVal val="-90"/>
                                          </p:val>
                                        </p:tav>
                                        <p:tav tm="100000">
                                          <p:val>
                                            <p:fltVal val="0"/>
                                          </p:val>
                                        </p:tav>
                                      </p:tavLst>
                                    </p:anim>
                                    <p:anim calcmode="lin" valueType="num">
                                      <p:cBhvr>
                                        <p:cTn id="35" dur="800" decel="100000" fill="hold"/>
                                        <p:tgtEl>
                                          <p:spTgt spid="542734"/>
                                        </p:tgtEl>
                                        <p:attrNameLst>
                                          <p:attrName>ppt_x</p:attrName>
                                        </p:attrNameLst>
                                      </p:cBhvr>
                                      <p:tavLst>
                                        <p:tav tm="0">
                                          <p:val>
                                            <p:strVal val="#ppt_x+0.4"/>
                                          </p:val>
                                        </p:tav>
                                        <p:tav tm="100000">
                                          <p:val>
                                            <p:strVal val="#ppt_x-0.05"/>
                                          </p:val>
                                        </p:tav>
                                      </p:tavLst>
                                    </p:anim>
                                    <p:anim calcmode="lin" valueType="num">
                                      <p:cBhvr>
                                        <p:cTn id="36" dur="800" decel="100000" fill="hold"/>
                                        <p:tgtEl>
                                          <p:spTgt spid="542734"/>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542734"/>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542734"/>
                                        </p:tgtEl>
                                        <p:attrNameLst>
                                          <p:attrName>ppt_y</p:attrName>
                                        </p:attrNameLst>
                                      </p:cBhvr>
                                      <p:tavLst>
                                        <p:tav tm="0">
                                          <p:val>
                                            <p:strVal val="#ppt_y+0.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9" presetClass="entr" presetSubtype="0" decel="100000" fill="hold" grpId="0" nodeType="clickEffect">
                                  <p:stCondLst>
                                    <p:cond delay="0"/>
                                  </p:stCondLst>
                                  <p:childTnLst>
                                    <p:set>
                                      <p:cBhvr>
                                        <p:cTn id="42" dur="1" fill="hold">
                                          <p:stCondLst>
                                            <p:cond delay="0"/>
                                          </p:stCondLst>
                                        </p:cTn>
                                        <p:tgtEl>
                                          <p:spTgt spid="542729"/>
                                        </p:tgtEl>
                                        <p:attrNameLst>
                                          <p:attrName>style.visibility</p:attrName>
                                        </p:attrNameLst>
                                      </p:cBhvr>
                                      <p:to>
                                        <p:strVal val="visible"/>
                                      </p:to>
                                    </p:set>
                                    <p:anim calcmode="lin" valueType="num">
                                      <p:cBhvr>
                                        <p:cTn id="43" dur="500" fill="hold"/>
                                        <p:tgtEl>
                                          <p:spTgt spid="542729"/>
                                        </p:tgtEl>
                                        <p:attrNameLst>
                                          <p:attrName>ppt_w</p:attrName>
                                        </p:attrNameLst>
                                      </p:cBhvr>
                                      <p:tavLst>
                                        <p:tav tm="0">
                                          <p:val>
                                            <p:fltVal val="0"/>
                                          </p:val>
                                        </p:tav>
                                        <p:tav tm="100000">
                                          <p:val>
                                            <p:strVal val="#ppt_w"/>
                                          </p:val>
                                        </p:tav>
                                      </p:tavLst>
                                    </p:anim>
                                    <p:anim calcmode="lin" valueType="num">
                                      <p:cBhvr>
                                        <p:cTn id="44" dur="500" fill="hold"/>
                                        <p:tgtEl>
                                          <p:spTgt spid="542729"/>
                                        </p:tgtEl>
                                        <p:attrNameLst>
                                          <p:attrName>ppt_h</p:attrName>
                                        </p:attrNameLst>
                                      </p:cBhvr>
                                      <p:tavLst>
                                        <p:tav tm="0">
                                          <p:val>
                                            <p:fltVal val="0"/>
                                          </p:val>
                                        </p:tav>
                                        <p:tav tm="100000">
                                          <p:val>
                                            <p:strVal val="#ppt_h"/>
                                          </p:val>
                                        </p:tav>
                                      </p:tavLst>
                                    </p:anim>
                                    <p:anim calcmode="lin" valueType="num">
                                      <p:cBhvr>
                                        <p:cTn id="45" dur="500" fill="hold"/>
                                        <p:tgtEl>
                                          <p:spTgt spid="542729"/>
                                        </p:tgtEl>
                                        <p:attrNameLst>
                                          <p:attrName>style.rotation</p:attrName>
                                        </p:attrNameLst>
                                      </p:cBhvr>
                                      <p:tavLst>
                                        <p:tav tm="0">
                                          <p:val>
                                            <p:fltVal val="360"/>
                                          </p:val>
                                        </p:tav>
                                        <p:tav tm="100000">
                                          <p:val>
                                            <p:fltVal val="0"/>
                                          </p:val>
                                        </p:tav>
                                      </p:tavLst>
                                    </p:anim>
                                    <p:animEffect transition="in" filter="fade">
                                      <p:cBhvr>
                                        <p:cTn id="46" dur="500"/>
                                        <p:tgtEl>
                                          <p:spTgt spid="542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22" grpId="0"/>
      <p:bldP spid="542729" grpId="0"/>
      <p:bldP spid="542731" grpId="0"/>
      <p:bldP spid="542735" grpId="0"/>
      <p:bldP spid="542736" grpId="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61" name="Picture 5" descr="j0300840">
            <a:extLst>
              <a:ext uri="{FF2B5EF4-FFF2-40B4-BE49-F238E27FC236}">
                <a16:creationId xmlns:a16="http://schemas.microsoft.com/office/drawing/2014/main" id="{E1B46CE2-A030-4CA1-9A2A-7CB85FEDB4CE}"/>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81000" y="2057400"/>
            <a:ext cx="2971800" cy="3281363"/>
          </a:xfrm>
        </p:spPr>
      </p:pic>
      <p:sp>
        <p:nvSpPr>
          <p:cNvPr id="582662" name="Rectangle 6">
            <a:extLst>
              <a:ext uri="{FF2B5EF4-FFF2-40B4-BE49-F238E27FC236}">
                <a16:creationId xmlns:a16="http://schemas.microsoft.com/office/drawing/2014/main" id="{5A68C657-5577-4ABA-BADE-CB33942D199E}"/>
              </a:ext>
            </a:extLst>
          </p:cNvPr>
          <p:cNvSpPr>
            <a:spLocks noChangeArrowheads="1"/>
          </p:cNvSpPr>
          <p:nvPr/>
        </p:nvSpPr>
        <p:spPr bwMode="auto">
          <a:xfrm>
            <a:off x="457200" y="457200"/>
            <a:ext cx="8382000"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II. Context of the passage</a:t>
            </a:r>
          </a:p>
        </p:txBody>
      </p:sp>
      <p:sp>
        <p:nvSpPr>
          <p:cNvPr id="582664" name="Text Box 8">
            <a:extLst>
              <a:ext uri="{FF2B5EF4-FFF2-40B4-BE49-F238E27FC236}">
                <a16:creationId xmlns:a16="http://schemas.microsoft.com/office/drawing/2014/main" id="{FC79E595-4EDE-487B-9CCB-CE84F2E316FA}"/>
              </a:ext>
            </a:extLst>
          </p:cNvPr>
          <p:cNvSpPr txBox="1">
            <a:spLocks noChangeArrowheads="1"/>
          </p:cNvSpPr>
          <p:nvPr/>
        </p:nvSpPr>
        <p:spPr bwMode="auto">
          <a:xfrm>
            <a:off x="3538903" y="4757252"/>
            <a:ext cx="4959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Division of the Passage</a:t>
            </a:r>
          </a:p>
        </p:txBody>
      </p:sp>
      <p:sp>
        <p:nvSpPr>
          <p:cNvPr id="582665" name="Text Box 9">
            <a:extLst>
              <a:ext uri="{FF2B5EF4-FFF2-40B4-BE49-F238E27FC236}">
                <a16:creationId xmlns:a16="http://schemas.microsoft.com/office/drawing/2014/main" id="{B1BEA888-CC06-43E2-B6BE-690A9D2986F5}"/>
              </a:ext>
            </a:extLst>
          </p:cNvPr>
          <p:cNvSpPr txBox="1">
            <a:spLocks noChangeArrowheads="1"/>
          </p:cNvSpPr>
          <p:nvPr/>
        </p:nvSpPr>
        <p:spPr bwMode="auto">
          <a:xfrm>
            <a:off x="3538903" y="2514600"/>
            <a:ext cx="2419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Bridge</a:t>
            </a:r>
          </a:p>
        </p:txBody>
      </p:sp>
      <p:sp>
        <p:nvSpPr>
          <p:cNvPr id="582666" name="Text Box 10">
            <a:extLst>
              <a:ext uri="{FF2B5EF4-FFF2-40B4-BE49-F238E27FC236}">
                <a16:creationId xmlns:a16="http://schemas.microsoft.com/office/drawing/2014/main" id="{FA16F37D-7DEB-4B46-A0DC-D39AA3AEC0DE}"/>
              </a:ext>
            </a:extLst>
          </p:cNvPr>
          <p:cNvSpPr txBox="1">
            <a:spLocks noChangeArrowheads="1"/>
          </p:cNvSpPr>
          <p:nvPr/>
        </p:nvSpPr>
        <p:spPr bwMode="auto">
          <a:xfrm>
            <a:off x="3538903" y="3356436"/>
            <a:ext cx="55181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 Immediate Context </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of the Passage</a:t>
            </a:r>
          </a:p>
        </p:txBody>
      </p:sp>
    </p:spTree>
    <p:extLst>
      <p:ext uri="{BB962C8B-B14F-4D97-AF65-F5344CB8AC3E}">
        <p14:creationId xmlns:p14="http://schemas.microsoft.com/office/powerpoint/2010/main" val="3704008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582662"/>
                                        </p:tgtEl>
                                        <p:attrNameLst>
                                          <p:attrName>style.visibility</p:attrName>
                                        </p:attrNameLst>
                                      </p:cBhvr>
                                      <p:to>
                                        <p:strVal val="visible"/>
                                      </p:to>
                                    </p:set>
                                    <p:anim calcmode="lin" valueType="num">
                                      <p:cBhvr>
                                        <p:cTn id="7" dur="500" fill="hold"/>
                                        <p:tgtEl>
                                          <p:spTgt spid="582662"/>
                                        </p:tgtEl>
                                        <p:attrNameLst>
                                          <p:attrName>ppt_w</p:attrName>
                                        </p:attrNameLst>
                                      </p:cBhvr>
                                      <p:tavLst>
                                        <p:tav tm="0">
                                          <p:val>
                                            <p:fltVal val="0"/>
                                          </p:val>
                                        </p:tav>
                                        <p:tav tm="100000">
                                          <p:val>
                                            <p:strVal val="#ppt_w"/>
                                          </p:val>
                                        </p:tav>
                                      </p:tavLst>
                                    </p:anim>
                                    <p:anim calcmode="lin" valueType="num">
                                      <p:cBhvr>
                                        <p:cTn id="8" dur="500" fill="hold"/>
                                        <p:tgtEl>
                                          <p:spTgt spid="582662"/>
                                        </p:tgtEl>
                                        <p:attrNameLst>
                                          <p:attrName>ppt_h</p:attrName>
                                        </p:attrNameLst>
                                      </p:cBhvr>
                                      <p:tavLst>
                                        <p:tav tm="0">
                                          <p:val>
                                            <p:fltVal val="0"/>
                                          </p:val>
                                        </p:tav>
                                        <p:tav tm="100000">
                                          <p:val>
                                            <p:strVal val="#ppt_h"/>
                                          </p:val>
                                        </p:tav>
                                      </p:tavLst>
                                    </p:anim>
                                    <p:anim calcmode="lin" valueType="num">
                                      <p:cBhvr>
                                        <p:cTn id="9" dur="500" fill="hold"/>
                                        <p:tgtEl>
                                          <p:spTgt spid="582662"/>
                                        </p:tgtEl>
                                        <p:attrNameLst>
                                          <p:attrName>style.rotation</p:attrName>
                                        </p:attrNameLst>
                                      </p:cBhvr>
                                      <p:tavLst>
                                        <p:tav tm="0">
                                          <p:val>
                                            <p:fltVal val="360"/>
                                          </p:val>
                                        </p:tav>
                                        <p:tav tm="100000">
                                          <p:val>
                                            <p:fltVal val="0"/>
                                          </p:val>
                                        </p:tav>
                                      </p:tavLst>
                                    </p:anim>
                                    <p:animEffect transition="in" filter="fade">
                                      <p:cBhvr>
                                        <p:cTn id="10" dur="500"/>
                                        <p:tgtEl>
                                          <p:spTgt spid="582662"/>
                                        </p:tgtEl>
                                      </p:cBhvr>
                                    </p:animEffect>
                                  </p:childTnLst>
                                </p:cTn>
                              </p:par>
                              <p:par>
                                <p:cTn id="11" presetID="30" presetClass="entr" presetSubtype="0" fill="hold" nodeType="withEffect">
                                  <p:stCondLst>
                                    <p:cond delay="0"/>
                                  </p:stCondLst>
                                  <p:childTnLst>
                                    <p:set>
                                      <p:cBhvr>
                                        <p:cTn id="12" dur="1" fill="hold">
                                          <p:stCondLst>
                                            <p:cond delay="0"/>
                                          </p:stCondLst>
                                        </p:cTn>
                                        <p:tgtEl>
                                          <p:spTgt spid="582661"/>
                                        </p:tgtEl>
                                        <p:attrNameLst>
                                          <p:attrName>style.visibility</p:attrName>
                                        </p:attrNameLst>
                                      </p:cBhvr>
                                      <p:to>
                                        <p:strVal val="visible"/>
                                      </p:to>
                                    </p:set>
                                    <p:animEffect transition="in" filter="fade">
                                      <p:cBhvr>
                                        <p:cTn id="13" dur="400" decel="100000"/>
                                        <p:tgtEl>
                                          <p:spTgt spid="582661"/>
                                        </p:tgtEl>
                                      </p:cBhvr>
                                    </p:animEffect>
                                    <p:anim calcmode="lin" valueType="num">
                                      <p:cBhvr>
                                        <p:cTn id="14" dur="400" decel="100000" fill="hold"/>
                                        <p:tgtEl>
                                          <p:spTgt spid="582661"/>
                                        </p:tgtEl>
                                        <p:attrNameLst>
                                          <p:attrName>style.rotation</p:attrName>
                                        </p:attrNameLst>
                                      </p:cBhvr>
                                      <p:tavLst>
                                        <p:tav tm="0">
                                          <p:val>
                                            <p:fltVal val="-90"/>
                                          </p:val>
                                        </p:tav>
                                        <p:tav tm="100000">
                                          <p:val>
                                            <p:fltVal val="0"/>
                                          </p:val>
                                        </p:tav>
                                      </p:tavLst>
                                    </p:anim>
                                    <p:anim calcmode="lin" valueType="num">
                                      <p:cBhvr>
                                        <p:cTn id="15" dur="400" decel="100000" fill="hold"/>
                                        <p:tgtEl>
                                          <p:spTgt spid="582661"/>
                                        </p:tgtEl>
                                        <p:attrNameLst>
                                          <p:attrName>ppt_x</p:attrName>
                                        </p:attrNameLst>
                                      </p:cBhvr>
                                      <p:tavLst>
                                        <p:tav tm="0">
                                          <p:val>
                                            <p:strVal val="#ppt_x+0.4"/>
                                          </p:val>
                                        </p:tav>
                                        <p:tav tm="100000">
                                          <p:val>
                                            <p:strVal val="#ppt_x-0.05"/>
                                          </p:val>
                                        </p:tav>
                                      </p:tavLst>
                                    </p:anim>
                                    <p:anim calcmode="lin" valueType="num">
                                      <p:cBhvr>
                                        <p:cTn id="16" dur="400" decel="100000" fill="hold"/>
                                        <p:tgtEl>
                                          <p:spTgt spid="582661"/>
                                        </p:tgtEl>
                                        <p:attrNameLst>
                                          <p:attrName>ppt_y</p:attrName>
                                        </p:attrNameLst>
                                      </p:cBhvr>
                                      <p:tavLst>
                                        <p:tav tm="0">
                                          <p:val>
                                            <p:strVal val="#ppt_y-0.4"/>
                                          </p:val>
                                        </p:tav>
                                        <p:tav tm="100000">
                                          <p:val>
                                            <p:strVal val="#ppt_y+0.1"/>
                                          </p:val>
                                        </p:tav>
                                      </p:tavLst>
                                    </p:anim>
                                    <p:anim calcmode="lin" valueType="num">
                                      <p:cBhvr>
                                        <p:cTn id="17" dur="100" accel="100000" fill="hold">
                                          <p:stCondLst>
                                            <p:cond delay="400"/>
                                          </p:stCondLst>
                                        </p:cTn>
                                        <p:tgtEl>
                                          <p:spTgt spid="582661"/>
                                        </p:tgtEl>
                                        <p:attrNameLst>
                                          <p:attrName>ppt_x</p:attrName>
                                        </p:attrNameLst>
                                      </p:cBhvr>
                                      <p:tavLst>
                                        <p:tav tm="0">
                                          <p:val>
                                            <p:strVal val="#ppt_x-0.05"/>
                                          </p:val>
                                        </p:tav>
                                        <p:tav tm="100000">
                                          <p:val>
                                            <p:strVal val="#ppt_x"/>
                                          </p:val>
                                        </p:tav>
                                      </p:tavLst>
                                    </p:anim>
                                    <p:anim calcmode="lin" valueType="num">
                                      <p:cBhvr>
                                        <p:cTn id="18" dur="100" accel="100000" fill="hold">
                                          <p:stCondLst>
                                            <p:cond delay="400"/>
                                          </p:stCondLst>
                                        </p:cTn>
                                        <p:tgtEl>
                                          <p:spTgt spid="582661"/>
                                        </p:tgtEl>
                                        <p:attrNameLst>
                                          <p:attrName>ppt_y</p:attrName>
                                        </p:attrNameLst>
                                      </p:cBhvr>
                                      <p:tavLst>
                                        <p:tav tm="0">
                                          <p:val>
                                            <p:strVal val="#ppt_y+0.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582664"/>
                                        </p:tgtEl>
                                        <p:attrNameLst>
                                          <p:attrName>style.visibility</p:attrName>
                                        </p:attrNameLst>
                                      </p:cBhvr>
                                      <p:to>
                                        <p:strVal val="visible"/>
                                      </p:to>
                                    </p:set>
                                    <p:animEffect transition="in" filter="slide(fromBottom)">
                                      <p:cBhvr>
                                        <p:cTn id="23" dur="500"/>
                                        <p:tgtEl>
                                          <p:spTgt spid="582664"/>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582665"/>
                                        </p:tgtEl>
                                        <p:attrNameLst>
                                          <p:attrName>style.visibility</p:attrName>
                                        </p:attrNameLst>
                                      </p:cBhvr>
                                      <p:to>
                                        <p:strVal val="visible"/>
                                      </p:to>
                                    </p:set>
                                    <p:animEffect transition="in" filter="slide(fromBottom)">
                                      <p:cBhvr>
                                        <p:cTn id="26" dur="500"/>
                                        <p:tgtEl>
                                          <p:spTgt spid="58266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582666"/>
                                        </p:tgtEl>
                                        <p:attrNameLst>
                                          <p:attrName>style.visibility</p:attrName>
                                        </p:attrNameLst>
                                      </p:cBhvr>
                                      <p:to>
                                        <p:strVal val="visible"/>
                                      </p:to>
                                    </p:set>
                                    <p:animEffect transition="in" filter="slide(fromBottom)">
                                      <p:cBhvr>
                                        <p:cTn id="29" dur="500"/>
                                        <p:tgtEl>
                                          <p:spTgt spid="582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2" grpId="0" animBg="1"/>
      <p:bldP spid="582664" grpId="0"/>
      <p:bldP spid="582665" grpId="0"/>
      <p:bldP spid="582666" grpId="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a:extLst>
              <a:ext uri="{FF2B5EF4-FFF2-40B4-BE49-F238E27FC236}">
                <a16:creationId xmlns:a16="http://schemas.microsoft.com/office/drawing/2014/main" id="{C44C9047-7B13-47C1-A7F4-20E811B4021D}"/>
              </a:ext>
            </a:extLst>
          </p:cNvPr>
          <p:cNvSpPr>
            <a:spLocks noGrp="1" noChangeArrowheads="1"/>
          </p:cNvSpPr>
          <p:nvPr>
            <p:ph type="title"/>
          </p:nvPr>
        </p:nvSpPr>
        <p:spPr/>
        <p:txBody>
          <a:bodyPr/>
          <a:lstStyle/>
          <a:p>
            <a:r>
              <a:rPr lang="en-US" altLang="en-US" dirty="0"/>
              <a:t>The Bridge (Matt. 9:36–10:4)</a:t>
            </a:r>
          </a:p>
        </p:txBody>
      </p:sp>
      <p:pic>
        <p:nvPicPr>
          <p:cNvPr id="518148" name="Picture 4" descr="DSCN0263">
            <a:extLst>
              <a:ext uri="{FF2B5EF4-FFF2-40B4-BE49-F238E27FC236}">
                <a16:creationId xmlns:a16="http://schemas.microsoft.com/office/drawing/2014/main" id="{69D9217C-EF1A-441D-AF8B-F9E2503B79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4648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18149" name="Picture 5" descr="DSCN1445">
            <a:extLst>
              <a:ext uri="{FF2B5EF4-FFF2-40B4-BE49-F238E27FC236}">
                <a16:creationId xmlns:a16="http://schemas.microsoft.com/office/drawing/2014/main" id="{43A41080-FE01-442C-8F98-C66D449453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352800"/>
            <a:ext cx="4495800" cy="2438400"/>
          </a:xfrm>
          <a:prstGeom prst="rect">
            <a:avLst/>
          </a:prstGeom>
          <a:noFill/>
          <a:extLst>
            <a:ext uri="{909E8E84-426E-40DD-AFC4-6F175D3DCCD1}">
              <a14:hiddenFill xmlns:a14="http://schemas.microsoft.com/office/drawing/2010/main">
                <a:solidFill>
                  <a:srgbClr val="FFFFFF"/>
                </a:solidFill>
              </a14:hiddenFill>
            </a:ext>
          </a:extLst>
        </p:spPr>
      </p:pic>
      <p:sp>
        <p:nvSpPr>
          <p:cNvPr id="518150" name="Text Box 6">
            <a:extLst>
              <a:ext uri="{FF2B5EF4-FFF2-40B4-BE49-F238E27FC236}">
                <a16:creationId xmlns:a16="http://schemas.microsoft.com/office/drawing/2014/main" id="{08D787D8-212A-4EAD-98B5-F75D7D70FF8C}"/>
              </a:ext>
            </a:extLst>
          </p:cNvPr>
          <p:cNvSpPr txBox="1">
            <a:spLocks noChangeArrowheads="1"/>
          </p:cNvSpPr>
          <p:nvPr/>
        </p:nvSpPr>
        <p:spPr bwMode="auto">
          <a:xfrm>
            <a:off x="5794375" y="1787525"/>
            <a:ext cx="2047875"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Garamond" panose="02020404030301010803" pitchFamily="18" charset="0"/>
                <a:ea typeface="+mn-ea"/>
                <a:cs typeface="+mn-cs"/>
              </a:rPr>
              <a:t>The harvest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Garamond" panose="02020404030301010803" pitchFamily="18" charset="0"/>
                <a:ea typeface="+mn-ea"/>
                <a:cs typeface="+mn-cs"/>
              </a:rPr>
              <a:t>is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Garamond" panose="02020404030301010803" pitchFamily="18" charset="0"/>
                <a:ea typeface="+mn-ea"/>
                <a:cs typeface="+mn-cs"/>
              </a:rPr>
              <a:t>plentiful</a:t>
            </a:r>
          </a:p>
        </p:txBody>
      </p:sp>
      <p:sp>
        <p:nvSpPr>
          <p:cNvPr id="518151" name="Text Box 7">
            <a:extLst>
              <a:ext uri="{FF2B5EF4-FFF2-40B4-BE49-F238E27FC236}">
                <a16:creationId xmlns:a16="http://schemas.microsoft.com/office/drawing/2014/main" id="{AEB52AFD-6088-464F-AAA6-970BD64DCC6D}"/>
              </a:ext>
            </a:extLst>
          </p:cNvPr>
          <p:cNvSpPr txBox="1">
            <a:spLocks noChangeArrowheads="1"/>
          </p:cNvSpPr>
          <p:nvPr/>
        </p:nvSpPr>
        <p:spPr bwMode="auto">
          <a:xfrm>
            <a:off x="0" y="5105400"/>
            <a:ext cx="4495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000000"/>
                </a:solidFill>
                <a:effectLst/>
                <a:uLnTx/>
                <a:uFillTx/>
                <a:latin typeface="Garamond" panose="02020404030301010803" pitchFamily="18" charset="0"/>
                <a:ea typeface="+mn-ea"/>
                <a:cs typeface="+mn-cs"/>
              </a:rPr>
              <a:t>But the workers are few</a:t>
            </a:r>
          </a:p>
        </p:txBody>
      </p:sp>
      <p:sp>
        <p:nvSpPr>
          <p:cNvPr id="518152" name="Rectangle 8">
            <a:extLst>
              <a:ext uri="{FF2B5EF4-FFF2-40B4-BE49-F238E27FC236}">
                <a16:creationId xmlns:a16="http://schemas.microsoft.com/office/drawing/2014/main" id="{3CCA0C51-CF13-4C88-8B8A-D837625B3B9E}"/>
              </a:ext>
            </a:extLst>
          </p:cNvPr>
          <p:cNvSpPr>
            <a:spLocks noChangeArrowheads="1"/>
          </p:cNvSpPr>
          <p:nvPr/>
        </p:nvSpPr>
        <p:spPr bwMode="auto">
          <a:xfrm>
            <a:off x="0" y="6096000"/>
            <a:ext cx="80010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Craig L. Blomberg, </a:t>
            </a:r>
            <a:r>
              <a:rPr kumimoji="0" lang="en-US" altLang="en-US" sz="16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Jesus and the Gospel: Additional Teaching of Jesus</a:t>
            </a:r>
            <a:r>
              <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285</a:t>
            </a:r>
          </a:p>
        </p:txBody>
      </p:sp>
    </p:spTree>
    <p:extLst>
      <p:ext uri="{BB962C8B-B14F-4D97-AF65-F5344CB8AC3E}">
        <p14:creationId xmlns:p14="http://schemas.microsoft.com/office/powerpoint/2010/main" val="246883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8148"/>
                                        </p:tgtEl>
                                        <p:attrNameLst>
                                          <p:attrName>style.visibility</p:attrName>
                                        </p:attrNameLst>
                                      </p:cBhvr>
                                      <p:to>
                                        <p:strVal val="visible"/>
                                      </p:to>
                                    </p:set>
                                    <p:anim calcmode="lin" valueType="num">
                                      <p:cBhvr additive="base">
                                        <p:cTn id="7" dur="500" fill="hold"/>
                                        <p:tgtEl>
                                          <p:spTgt spid="518148"/>
                                        </p:tgtEl>
                                        <p:attrNameLst>
                                          <p:attrName>ppt_x</p:attrName>
                                        </p:attrNameLst>
                                      </p:cBhvr>
                                      <p:tavLst>
                                        <p:tav tm="0">
                                          <p:val>
                                            <p:strVal val="#ppt_x"/>
                                          </p:val>
                                        </p:tav>
                                        <p:tav tm="100000">
                                          <p:val>
                                            <p:strVal val="#ppt_x"/>
                                          </p:val>
                                        </p:tav>
                                      </p:tavLst>
                                    </p:anim>
                                    <p:anim calcmode="lin" valueType="num">
                                      <p:cBhvr additive="base">
                                        <p:cTn id="8" dur="500" fill="hold"/>
                                        <p:tgtEl>
                                          <p:spTgt spid="518148"/>
                                        </p:tgtEl>
                                        <p:attrNameLst>
                                          <p:attrName>ppt_y</p:attrName>
                                        </p:attrNameLst>
                                      </p:cBhvr>
                                      <p:tavLst>
                                        <p:tav tm="0">
                                          <p:val>
                                            <p:strVal val="1+#ppt_h/2"/>
                                          </p:val>
                                        </p:tav>
                                        <p:tav tm="100000">
                                          <p:val>
                                            <p:strVal val="#ppt_y"/>
                                          </p:val>
                                        </p:tav>
                                      </p:tavLst>
                                    </p:anim>
                                  </p:childTnLst>
                                </p:cTn>
                              </p:par>
                              <p:par>
                                <p:cTn id="9" presetID="39" presetClass="entr" presetSubtype="0" accel="100000" fill="hold" grpId="0" nodeType="withEffect">
                                  <p:stCondLst>
                                    <p:cond delay="0"/>
                                  </p:stCondLst>
                                  <p:childTnLst>
                                    <p:set>
                                      <p:cBhvr>
                                        <p:cTn id="10" dur="1" fill="hold">
                                          <p:stCondLst>
                                            <p:cond delay="0"/>
                                          </p:stCondLst>
                                        </p:cTn>
                                        <p:tgtEl>
                                          <p:spTgt spid="518150"/>
                                        </p:tgtEl>
                                        <p:attrNameLst>
                                          <p:attrName>style.visibility</p:attrName>
                                        </p:attrNameLst>
                                      </p:cBhvr>
                                      <p:to>
                                        <p:strVal val="visible"/>
                                      </p:to>
                                    </p:set>
                                    <p:anim calcmode="lin" valueType="num">
                                      <p:cBhvr>
                                        <p:cTn id="11" dur="500" fill="hold"/>
                                        <p:tgtEl>
                                          <p:spTgt spid="518150"/>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518150"/>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518150"/>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51815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4" presetClass="entr" presetSubtype="0" accel="100000" fill="hold" nodeType="clickEffect">
                                  <p:stCondLst>
                                    <p:cond delay="0"/>
                                  </p:stCondLst>
                                  <p:childTnLst>
                                    <p:set>
                                      <p:cBhvr>
                                        <p:cTn id="18" dur="1" fill="hold">
                                          <p:stCondLst>
                                            <p:cond delay="0"/>
                                          </p:stCondLst>
                                        </p:cTn>
                                        <p:tgtEl>
                                          <p:spTgt spid="518149"/>
                                        </p:tgtEl>
                                        <p:attrNameLst>
                                          <p:attrName>style.visibility</p:attrName>
                                        </p:attrNameLst>
                                      </p:cBhvr>
                                      <p:to>
                                        <p:strVal val="visible"/>
                                      </p:to>
                                    </p:set>
                                    <p:anim calcmode="lin" valueType="num">
                                      <p:cBhvr>
                                        <p:cTn id="19" dur="500" fill="hold"/>
                                        <p:tgtEl>
                                          <p:spTgt spid="518149"/>
                                        </p:tgtEl>
                                        <p:attrNameLst>
                                          <p:attrName>ppt_w</p:attrName>
                                        </p:attrNameLst>
                                      </p:cBhvr>
                                      <p:tavLst>
                                        <p:tav tm="0">
                                          <p:val>
                                            <p:strVal val="#ppt_w*0.05"/>
                                          </p:val>
                                        </p:tav>
                                        <p:tav tm="100000">
                                          <p:val>
                                            <p:strVal val="#ppt_w"/>
                                          </p:val>
                                        </p:tav>
                                      </p:tavLst>
                                    </p:anim>
                                    <p:anim calcmode="lin" valueType="num">
                                      <p:cBhvr>
                                        <p:cTn id="20" dur="500" fill="hold"/>
                                        <p:tgtEl>
                                          <p:spTgt spid="518149"/>
                                        </p:tgtEl>
                                        <p:attrNameLst>
                                          <p:attrName>ppt_h</p:attrName>
                                        </p:attrNameLst>
                                      </p:cBhvr>
                                      <p:tavLst>
                                        <p:tav tm="0">
                                          <p:val>
                                            <p:strVal val="#ppt_h"/>
                                          </p:val>
                                        </p:tav>
                                        <p:tav tm="100000">
                                          <p:val>
                                            <p:strVal val="#ppt_h"/>
                                          </p:val>
                                        </p:tav>
                                      </p:tavLst>
                                    </p:anim>
                                    <p:anim calcmode="lin" valueType="num">
                                      <p:cBhvr>
                                        <p:cTn id="21" dur="500" fill="hold"/>
                                        <p:tgtEl>
                                          <p:spTgt spid="518149"/>
                                        </p:tgtEl>
                                        <p:attrNameLst>
                                          <p:attrName>ppt_x</p:attrName>
                                        </p:attrNameLst>
                                      </p:cBhvr>
                                      <p:tavLst>
                                        <p:tav tm="0">
                                          <p:val>
                                            <p:strVal val="#ppt_x-.2"/>
                                          </p:val>
                                        </p:tav>
                                        <p:tav tm="100000">
                                          <p:val>
                                            <p:strVal val="#ppt_x"/>
                                          </p:val>
                                        </p:tav>
                                      </p:tavLst>
                                    </p:anim>
                                    <p:anim calcmode="lin" valueType="num">
                                      <p:cBhvr>
                                        <p:cTn id="22" dur="500" fill="hold"/>
                                        <p:tgtEl>
                                          <p:spTgt spid="518149"/>
                                        </p:tgtEl>
                                        <p:attrNameLst>
                                          <p:attrName>ppt_y</p:attrName>
                                        </p:attrNameLst>
                                      </p:cBhvr>
                                      <p:tavLst>
                                        <p:tav tm="0">
                                          <p:val>
                                            <p:strVal val="#ppt_y"/>
                                          </p:val>
                                        </p:tav>
                                        <p:tav tm="100000">
                                          <p:val>
                                            <p:strVal val="#ppt_y"/>
                                          </p:val>
                                        </p:tav>
                                      </p:tavLst>
                                    </p:anim>
                                    <p:animEffect transition="in" filter="fade">
                                      <p:cBhvr>
                                        <p:cTn id="23" dur="500"/>
                                        <p:tgtEl>
                                          <p:spTgt spid="518149"/>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518151"/>
                                        </p:tgtEl>
                                        <p:attrNameLst>
                                          <p:attrName>style.visibility</p:attrName>
                                        </p:attrNameLst>
                                      </p:cBhvr>
                                      <p:to>
                                        <p:strVal val="visible"/>
                                      </p:to>
                                    </p:set>
                                    <p:animEffect transition="in" filter="slide(fromBottom)">
                                      <p:cBhvr>
                                        <p:cTn id="26" dur="500"/>
                                        <p:tgtEl>
                                          <p:spTgt spid="518151"/>
                                        </p:tgtEl>
                                      </p:cBhvr>
                                    </p:animEffect>
                                  </p:childTnLst>
                                </p:cTn>
                              </p:par>
                            </p:childTnLst>
                          </p:cTn>
                        </p:par>
                        <p:par>
                          <p:cTn id="27" fill="hold" nodeType="afterGroup">
                            <p:stCondLst>
                              <p:cond delay="500"/>
                            </p:stCondLst>
                            <p:childTnLst>
                              <p:par>
                                <p:cTn id="28" presetID="37" presetClass="entr" presetSubtype="0" fill="hold" grpId="0" nodeType="afterEffect">
                                  <p:stCondLst>
                                    <p:cond delay="0"/>
                                  </p:stCondLst>
                                  <p:childTnLst>
                                    <p:set>
                                      <p:cBhvr>
                                        <p:cTn id="29" dur="1" fill="hold">
                                          <p:stCondLst>
                                            <p:cond delay="0"/>
                                          </p:stCondLst>
                                        </p:cTn>
                                        <p:tgtEl>
                                          <p:spTgt spid="518152"/>
                                        </p:tgtEl>
                                        <p:attrNameLst>
                                          <p:attrName>style.visibility</p:attrName>
                                        </p:attrNameLst>
                                      </p:cBhvr>
                                      <p:to>
                                        <p:strVal val="visible"/>
                                      </p:to>
                                    </p:set>
                                    <p:animEffect transition="in" filter="fade">
                                      <p:cBhvr>
                                        <p:cTn id="30" dur="1000"/>
                                        <p:tgtEl>
                                          <p:spTgt spid="518152"/>
                                        </p:tgtEl>
                                      </p:cBhvr>
                                    </p:animEffect>
                                    <p:anim calcmode="lin" valueType="num">
                                      <p:cBhvr>
                                        <p:cTn id="31" dur="1000" fill="hold"/>
                                        <p:tgtEl>
                                          <p:spTgt spid="518152"/>
                                        </p:tgtEl>
                                        <p:attrNameLst>
                                          <p:attrName>ppt_x</p:attrName>
                                        </p:attrNameLst>
                                      </p:cBhvr>
                                      <p:tavLst>
                                        <p:tav tm="0">
                                          <p:val>
                                            <p:strVal val="#ppt_x"/>
                                          </p:val>
                                        </p:tav>
                                        <p:tav tm="100000">
                                          <p:val>
                                            <p:strVal val="#ppt_x"/>
                                          </p:val>
                                        </p:tav>
                                      </p:tavLst>
                                    </p:anim>
                                    <p:anim calcmode="lin" valueType="num">
                                      <p:cBhvr>
                                        <p:cTn id="32" dur="900" decel="100000" fill="hold"/>
                                        <p:tgtEl>
                                          <p:spTgt spid="518152"/>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51815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50" grpId="0"/>
      <p:bldP spid="518151" grpId="0"/>
      <p:bldP spid="518152" grpId="0"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a:extLst>
              <a:ext uri="{FF2B5EF4-FFF2-40B4-BE49-F238E27FC236}">
                <a16:creationId xmlns:a16="http://schemas.microsoft.com/office/drawing/2014/main" id="{0D8D21B7-50D7-402B-99C0-64B9AE6E04B8}"/>
              </a:ext>
            </a:extLst>
          </p:cNvPr>
          <p:cNvSpPr>
            <a:spLocks noGrp="1" noChangeArrowheads="1"/>
          </p:cNvSpPr>
          <p:nvPr>
            <p:ph type="title"/>
          </p:nvPr>
        </p:nvSpPr>
        <p:spPr>
          <a:xfrm>
            <a:off x="99151" y="274638"/>
            <a:ext cx="8839199" cy="1143000"/>
          </a:xfr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3200" b="1" dirty="0">
                <a:solidFill>
                  <a:srgbClr val="000000"/>
                </a:solidFill>
                <a:latin typeface="Arial" panose="020B0604020202020204" pitchFamily="34" charset="0"/>
                <a:ea typeface="+mn-ea"/>
                <a:cs typeface="+mn-cs"/>
              </a:rPr>
              <a:t>The Immediate Context of the Passage</a:t>
            </a:r>
          </a:p>
        </p:txBody>
      </p:sp>
      <p:sp>
        <p:nvSpPr>
          <p:cNvPr id="559107" name="Rectangle 3">
            <a:extLst>
              <a:ext uri="{FF2B5EF4-FFF2-40B4-BE49-F238E27FC236}">
                <a16:creationId xmlns:a16="http://schemas.microsoft.com/office/drawing/2014/main" id="{F0ECD18B-A241-4DBB-96CF-6F813024A035}"/>
              </a:ext>
            </a:extLst>
          </p:cNvPr>
          <p:cNvSpPr>
            <a:spLocks noGrp="1" noChangeArrowheads="1"/>
          </p:cNvSpPr>
          <p:nvPr>
            <p:ph type="body" idx="1"/>
          </p:nvPr>
        </p:nvSpPr>
        <p:spPr>
          <a:xfrm>
            <a:off x="304800" y="1447800"/>
            <a:ext cx="8839200" cy="5410200"/>
          </a:xfrm>
        </p:spPr>
        <p:txBody>
          <a:bodyPr/>
          <a:lstStyle/>
          <a:p>
            <a:pPr>
              <a:lnSpc>
                <a:spcPct val="90000"/>
              </a:lnSpc>
              <a:buFontTx/>
              <a:buNone/>
            </a:pPr>
            <a:r>
              <a:rPr lang="en-US" altLang="en-US" sz="2400" b="1" dirty="0"/>
              <a:t>9:36</a:t>
            </a:r>
            <a:r>
              <a:rPr lang="en-US" altLang="en-US" sz="2400" dirty="0"/>
              <a:t>: But when </a:t>
            </a:r>
            <a:r>
              <a:rPr lang="en-US" altLang="en-US" sz="2400" dirty="0">
                <a:solidFill>
                  <a:srgbClr val="0000FF"/>
                </a:solidFill>
              </a:rPr>
              <a:t>he saw the multitudes</a:t>
            </a:r>
            <a:r>
              <a:rPr lang="en-US" altLang="en-US" sz="2400" dirty="0"/>
              <a:t>, he was moved with compassion for them, because they were distressed and scattered, as sheep not having a shepherd.</a:t>
            </a:r>
          </a:p>
          <a:p>
            <a:pPr>
              <a:lnSpc>
                <a:spcPct val="90000"/>
              </a:lnSpc>
              <a:buFontTx/>
              <a:buNone/>
            </a:pPr>
            <a:endParaRPr lang="en-US" altLang="en-US" sz="2400" b="1" dirty="0"/>
          </a:p>
          <a:p>
            <a:pPr>
              <a:lnSpc>
                <a:spcPct val="90000"/>
              </a:lnSpc>
              <a:buFontTx/>
              <a:buNone/>
            </a:pPr>
            <a:r>
              <a:rPr lang="en-US" altLang="en-US" sz="2400" b="1" dirty="0"/>
              <a:t>9:37</a:t>
            </a:r>
            <a:r>
              <a:rPr lang="en-US" altLang="en-US" sz="2400" dirty="0"/>
              <a:t>: </a:t>
            </a:r>
            <a:r>
              <a:rPr lang="en-US" altLang="en-US" sz="2400" dirty="0">
                <a:solidFill>
                  <a:schemeClr val="hlink"/>
                </a:solidFill>
              </a:rPr>
              <a:t>Then saith he unto his</a:t>
            </a:r>
            <a:r>
              <a:rPr lang="en-US" altLang="en-US" sz="2400" dirty="0">
                <a:solidFill>
                  <a:srgbClr val="FFFF00"/>
                </a:solidFill>
              </a:rPr>
              <a:t> </a:t>
            </a:r>
            <a:r>
              <a:rPr lang="en-US" altLang="en-US" sz="2400" dirty="0">
                <a:solidFill>
                  <a:schemeClr val="hlink"/>
                </a:solidFill>
              </a:rPr>
              <a:t>disciples</a:t>
            </a:r>
            <a:r>
              <a:rPr lang="en-US" altLang="en-US" sz="2400" dirty="0"/>
              <a:t>, The harvest indeed is plenteous, but the laborers are few.</a:t>
            </a:r>
          </a:p>
          <a:p>
            <a:pPr>
              <a:lnSpc>
                <a:spcPct val="90000"/>
              </a:lnSpc>
              <a:buFontTx/>
              <a:buNone/>
            </a:pPr>
            <a:endParaRPr lang="en-US" altLang="en-US" sz="2400" b="1" dirty="0"/>
          </a:p>
          <a:p>
            <a:pPr>
              <a:lnSpc>
                <a:spcPct val="90000"/>
              </a:lnSpc>
              <a:buFontTx/>
              <a:buNone/>
            </a:pPr>
            <a:r>
              <a:rPr lang="en-US" altLang="en-US" sz="2400" b="1" dirty="0"/>
              <a:t>9:38</a:t>
            </a:r>
            <a:r>
              <a:rPr lang="en-US" altLang="en-US" sz="2400" dirty="0"/>
              <a:t>: </a:t>
            </a:r>
            <a:r>
              <a:rPr lang="en-US" altLang="en-US" sz="2400" dirty="0">
                <a:solidFill>
                  <a:srgbClr val="660066"/>
                </a:solidFill>
              </a:rPr>
              <a:t>Pray ye, therefore,</a:t>
            </a:r>
            <a:r>
              <a:rPr lang="en-US" altLang="en-US" sz="2400" dirty="0"/>
              <a:t> the Lord of the harvest, that he send forth laborers into his harvest.</a:t>
            </a:r>
          </a:p>
          <a:p>
            <a:pPr>
              <a:lnSpc>
                <a:spcPct val="90000"/>
              </a:lnSpc>
              <a:buFontTx/>
              <a:buNone/>
            </a:pPr>
            <a:endParaRPr lang="en-US" altLang="en-US" sz="2400" b="1" dirty="0"/>
          </a:p>
          <a:p>
            <a:pPr>
              <a:lnSpc>
                <a:spcPct val="90000"/>
              </a:lnSpc>
              <a:buFontTx/>
              <a:buNone/>
            </a:pPr>
            <a:r>
              <a:rPr lang="en-US" altLang="en-US" sz="2400" b="1" dirty="0"/>
              <a:t>10:1</a:t>
            </a:r>
            <a:r>
              <a:rPr lang="en-US" altLang="en-US" sz="2400" dirty="0"/>
              <a:t> </a:t>
            </a:r>
            <a:r>
              <a:rPr lang="en-US" altLang="en-US" sz="2400" dirty="0">
                <a:solidFill>
                  <a:srgbClr val="CC0000"/>
                </a:solidFill>
              </a:rPr>
              <a:t>And he called</a:t>
            </a:r>
            <a:r>
              <a:rPr lang="en-US" altLang="en-US" sz="2400" dirty="0"/>
              <a:t> unto him his twelve disciples, and gave them authority over unclean spirits, to cast them out, and to heal all manner of disease and all manner of sickness. (ASV)</a:t>
            </a:r>
          </a:p>
          <a:p>
            <a:pPr>
              <a:lnSpc>
                <a:spcPct val="90000"/>
              </a:lnSpc>
            </a:pPr>
            <a:endParaRPr lang="en-US" altLang="en-US" sz="2400" dirty="0"/>
          </a:p>
          <a:p>
            <a:pPr>
              <a:lnSpc>
                <a:spcPct val="90000"/>
              </a:lnSpc>
            </a:pPr>
            <a:endParaRPr lang="en-US" altLang="en-US" sz="2000" dirty="0"/>
          </a:p>
        </p:txBody>
      </p:sp>
    </p:spTree>
    <p:extLst>
      <p:ext uri="{BB962C8B-B14F-4D97-AF65-F5344CB8AC3E}">
        <p14:creationId xmlns:p14="http://schemas.microsoft.com/office/powerpoint/2010/main" val="274678092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2" name="Text Box 4">
            <a:extLst>
              <a:ext uri="{FF2B5EF4-FFF2-40B4-BE49-F238E27FC236}">
                <a16:creationId xmlns:a16="http://schemas.microsoft.com/office/drawing/2014/main" id="{06914E5C-F13B-48EA-BBA5-2D25BAECB58B}"/>
              </a:ext>
            </a:extLst>
          </p:cNvPr>
          <p:cNvSpPr txBox="1">
            <a:spLocks noChangeArrowheads="1"/>
          </p:cNvSpPr>
          <p:nvPr/>
        </p:nvSpPr>
        <p:spPr bwMode="auto">
          <a:xfrm>
            <a:off x="381000" y="2421283"/>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9:36</a:t>
            </a:r>
          </a:p>
        </p:txBody>
      </p:sp>
      <p:sp>
        <p:nvSpPr>
          <p:cNvPr id="560133" name="Text Box 5">
            <a:extLst>
              <a:ext uri="{FF2B5EF4-FFF2-40B4-BE49-F238E27FC236}">
                <a16:creationId xmlns:a16="http://schemas.microsoft.com/office/drawing/2014/main" id="{A7EA3F44-BA17-421E-9F16-014B205BC22E}"/>
              </a:ext>
            </a:extLst>
          </p:cNvPr>
          <p:cNvSpPr txBox="1">
            <a:spLocks noChangeArrowheads="1"/>
          </p:cNvSpPr>
          <p:nvPr/>
        </p:nvSpPr>
        <p:spPr bwMode="auto">
          <a:xfrm>
            <a:off x="381000" y="3592329"/>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9:37</a:t>
            </a:r>
          </a:p>
        </p:txBody>
      </p:sp>
      <p:sp>
        <p:nvSpPr>
          <p:cNvPr id="560134" name="Text Box 6">
            <a:extLst>
              <a:ext uri="{FF2B5EF4-FFF2-40B4-BE49-F238E27FC236}">
                <a16:creationId xmlns:a16="http://schemas.microsoft.com/office/drawing/2014/main" id="{CEC4ABDF-20F2-47AF-A5B7-E50727E0DFC1}"/>
              </a:ext>
            </a:extLst>
          </p:cNvPr>
          <p:cNvSpPr txBox="1">
            <a:spLocks noChangeArrowheads="1"/>
          </p:cNvSpPr>
          <p:nvPr/>
        </p:nvSpPr>
        <p:spPr bwMode="auto">
          <a:xfrm>
            <a:off x="381000" y="4532018"/>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9:38</a:t>
            </a:r>
          </a:p>
        </p:txBody>
      </p:sp>
      <p:sp>
        <p:nvSpPr>
          <p:cNvPr id="560135" name="Text Box 7">
            <a:extLst>
              <a:ext uri="{FF2B5EF4-FFF2-40B4-BE49-F238E27FC236}">
                <a16:creationId xmlns:a16="http://schemas.microsoft.com/office/drawing/2014/main" id="{B90151DA-3C25-40C5-B103-2DB3B4A169D9}"/>
              </a:ext>
            </a:extLst>
          </p:cNvPr>
          <p:cNvSpPr txBox="1">
            <a:spLocks noChangeArrowheads="1"/>
          </p:cNvSpPr>
          <p:nvPr/>
        </p:nvSpPr>
        <p:spPr bwMode="auto">
          <a:xfrm>
            <a:off x="2819400" y="5257800"/>
            <a:ext cx="1517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Chapter Ten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0136" name="Text Box 8">
            <a:extLst>
              <a:ext uri="{FF2B5EF4-FFF2-40B4-BE49-F238E27FC236}">
                <a16:creationId xmlns:a16="http://schemas.microsoft.com/office/drawing/2014/main" id="{6F22365F-1556-48F5-BEC8-D03604250B2A}"/>
              </a:ext>
            </a:extLst>
          </p:cNvPr>
          <p:cNvSpPr txBox="1">
            <a:spLocks noChangeArrowheads="1"/>
          </p:cNvSpPr>
          <p:nvPr/>
        </p:nvSpPr>
        <p:spPr bwMode="auto">
          <a:xfrm>
            <a:off x="1143000" y="2286000"/>
            <a:ext cx="73342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But when </a:t>
            </a:r>
            <a:r>
              <a:rPr kumimoji="0" lang="en-US" altLang="en-US" sz="18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he saw the multitudes</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he was moved with compassion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for them because they were distressed and scattered, as sheep</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not having a shepherd.</a:t>
            </a:r>
          </a:p>
        </p:txBody>
      </p:sp>
      <p:sp>
        <p:nvSpPr>
          <p:cNvPr id="560137" name="Text Box 9">
            <a:extLst>
              <a:ext uri="{FF2B5EF4-FFF2-40B4-BE49-F238E27FC236}">
                <a16:creationId xmlns:a16="http://schemas.microsoft.com/office/drawing/2014/main" id="{54906B6D-5E54-48A2-8E61-6246CE730A68}"/>
              </a:ext>
            </a:extLst>
          </p:cNvPr>
          <p:cNvSpPr txBox="1">
            <a:spLocks noChangeArrowheads="1"/>
          </p:cNvSpPr>
          <p:nvPr/>
        </p:nvSpPr>
        <p:spPr bwMode="auto">
          <a:xfrm>
            <a:off x="1143000" y="3505200"/>
            <a:ext cx="6508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9999"/>
                </a:solidFill>
                <a:effectLst/>
                <a:uLnTx/>
                <a:uFillTx/>
                <a:latin typeface="Arial" panose="020B0604020202020204" pitchFamily="34" charset="0"/>
                <a:ea typeface="+mn-ea"/>
                <a:cs typeface="+mn-cs"/>
              </a:rPr>
              <a:t>Then saith he unto his</a:t>
            </a:r>
            <a:r>
              <a:rPr kumimoji="0" lang="en-US" altLang="en-US" sz="18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a:ln>
                  <a:noFill/>
                </a:ln>
                <a:solidFill>
                  <a:srgbClr val="009999"/>
                </a:solidFill>
                <a:effectLst/>
                <a:uLnTx/>
                <a:uFillTx/>
                <a:latin typeface="Arial" panose="020B0604020202020204" pitchFamily="34" charset="0"/>
                <a:ea typeface="+mn-ea"/>
                <a:cs typeface="+mn-cs"/>
              </a:rPr>
              <a:t>disciples</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The harvest indeed is plenteous, but the laborers are few.</a:t>
            </a:r>
          </a:p>
        </p:txBody>
      </p:sp>
      <p:sp>
        <p:nvSpPr>
          <p:cNvPr id="560138" name="Text Box 10">
            <a:extLst>
              <a:ext uri="{FF2B5EF4-FFF2-40B4-BE49-F238E27FC236}">
                <a16:creationId xmlns:a16="http://schemas.microsoft.com/office/drawing/2014/main" id="{B0956A4B-B8D2-4550-ABBC-C640982A6D3F}"/>
              </a:ext>
            </a:extLst>
          </p:cNvPr>
          <p:cNvSpPr txBox="1">
            <a:spLocks noChangeArrowheads="1"/>
          </p:cNvSpPr>
          <p:nvPr/>
        </p:nvSpPr>
        <p:spPr bwMode="auto">
          <a:xfrm>
            <a:off x="1143000" y="4419600"/>
            <a:ext cx="6553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660066"/>
                </a:solidFill>
                <a:effectLst/>
                <a:uLnTx/>
                <a:uFillTx/>
                <a:latin typeface="Arial" panose="020B0604020202020204" pitchFamily="34" charset="0"/>
                <a:ea typeface="+mn-ea"/>
                <a:cs typeface="+mn-cs"/>
              </a:rPr>
              <a:t>Pray ye therefore</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the Lord of the harvest,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that he send forth laborers into his harvest.</a:t>
            </a:r>
          </a:p>
        </p:txBody>
      </p:sp>
      <p:sp>
        <p:nvSpPr>
          <p:cNvPr id="560139" name="Text Box 11">
            <a:extLst>
              <a:ext uri="{FF2B5EF4-FFF2-40B4-BE49-F238E27FC236}">
                <a16:creationId xmlns:a16="http://schemas.microsoft.com/office/drawing/2014/main" id="{5687BE16-C6DF-41CA-9467-50A9065E97B5}"/>
              </a:ext>
            </a:extLst>
          </p:cNvPr>
          <p:cNvSpPr txBox="1">
            <a:spLocks noChangeArrowheads="1"/>
          </p:cNvSpPr>
          <p:nvPr/>
        </p:nvSpPr>
        <p:spPr bwMode="auto">
          <a:xfrm>
            <a:off x="1219200" y="5715000"/>
            <a:ext cx="67627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And</a:t>
            </a:r>
            <a:r>
              <a:rPr kumimoji="0" lang="en-US" altLang="en-US" sz="1800" b="1" i="0" u="none" strike="noStrike" kern="1200" cap="none" spc="0" normalizeH="0" baseline="0" noProof="0">
                <a:ln>
                  <a:noFill/>
                </a:ln>
                <a:solidFill>
                  <a:srgbClr val="CC0000"/>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he called unto him his twelve disciples, and gave them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authority over unclean spirits, to cast them out, and to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heal all manner of disease and all manner of sickness. (ASV)</a:t>
            </a:r>
          </a:p>
        </p:txBody>
      </p:sp>
      <p:sp>
        <p:nvSpPr>
          <p:cNvPr id="560140" name="Text Box 12">
            <a:extLst>
              <a:ext uri="{FF2B5EF4-FFF2-40B4-BE49-F238E27FC236}">
                <a16:creationId xmlns:a16="http://schemas.microsoft.com/office/drawing/2014/main" id="{8D304024-A512-453A-8BB6-7CC115AA7B33}"/>
              </a:ext>
            </a:extLst>
          </p:cNvPr>
          <p:cNvSpPr txBox="1">
            <a:spLocks noChangeArrowheads="1"/>
          </p:cNvSpPr>
          <p:nvPr/>
        </p:nvSpPr>
        <p:spPr bwMode="auto">
          <a:xfrm>
            <a:off x="381000" y="5791200"/>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10:1</a:t>
            </a:r>
          </a:p>
        </p:txBody>
      </p:sp>
      <p:sp>
        <p:nvSpPr>
          <p:cNvPr id="560145" name="Oval 17">
            <a:extLst>
              <a:ext uri="{FF2B5EF4-FFF2-40B4-BE49-F238E27FC236}">
                <a16:creationId xmlns:a16="http://schemas.microsoft.com/office/drawing/2014/main" id="{C6F59DF1-F66B-40F2-AB78-030078F957C1}"/>
              </a:ext>
            </a:extLst>
          </p:cNvPr>
          <p:cNvSpPr>
            <a:spLocks noChangeArrowheads="1"/>
          </p:cNvSpPr>
          <p:nvPr/>
        </p:nvSpPr>
        <p:spPr bwMode="auto">
          <a:xfrm>
            <a:off x="1066800" y="4419600"/>
            <a:ext cx="762000" cy="304800"/>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2534673F-1D0C-EE29-31A8-72409525715D}"/>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BA3CB5B5-643B-45BC-5A97-B8C0176267C2}"/>
              </a:ext>
            </a:extLst>
          </p:cNvPr>
          <p:cNvSpPr txBox="1">
            <a:spLocks noChangeArrowheads="1"/>
          </p:cNvSpPr>
          <p:nvPr/>
        </p:nvSpPr>
        <p:spPr bwMode="auto">
          <a:xfrm>
            <a:off x="99151" y="274638"/>
            <a:ext cx="8839199"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defTabSz="914400"/>
            <a:r>
              <a:rPr lang="en-US" altLang="en-US" sz="3200" b="1">
                <a:solidFill>
                  <a:srgbClr val="000000"/>
                </a:solidFill>
                <a:latin typeface="Arial" panose="020B0604020202020204" pitchFamily="34" charset="0"/>
                <a:ea typeface="+mn-ea"/>
                <a:cs typeface="+mn-cs"/>
              </a:rPr>
              <a:t>The Immediate Context of the Passage</a:t>
            </a:r>
            <a:endParaRPr lang="en-US" altLang="en-US" sz="3200" b="1" dirty="0">
              <a:solidFill>
                <a:srgbClr val="000000"/>
              </a:solidFill>
              <a:latin typeface="Arial" panose="020B0604020202020204" pitchFamily="34" charset="0"/>
              <a:ea typeface="+mn-ea"/>
              <a:cs typeface="+mn-cs"/>
            </a:endParaRPr>
          </a:p>
        </p:txBody>
      </p:sp>
    </p:spTree>
    <p:extLst>
      <p:ext uri="{BB962C8B-B14F-4D97-AF65-F5344CB8AC3E}">
        <p14:creationId xmlns:p14="http://schemas.microsoft.com/office/powerpoint/2010/main" val="9193470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560132"/>
                                        </p:tgtEl>
                                        <p:attrNameLst>
                                          <p:attrName>ppt_x</p:attrName>
                                        </p:attrNameLst>
                                      </p:cBhvr>
                                      <p:tavLst>
                                        <p:tav tm="0">
                                          <p:val>
                                            <p:strVal val="ppt_x"/>
                                          </p:val>
                                        </p:tav>
                                        <p:tav tm="100000">
                                          <p:val>
                                            <p:strVal val="ppt_x"/>
                                          </p:val>
                                        </p:tav>
                                      </p:tavLst>
                                    </p:anim>
                                    <p:anim calcmode="lin" valueType="num">
                                      <p:cBhvr additive="base">
                                        <p:cTn id="7" dur="500"/>
                                        <p:tgtEl>
                                          <p:spTgt spid="560132"/>
                                        </p:tgtEl>
                                        <p:attrNameLst>
                                          <p:attrName>ppt_y</p:attrName>
                                        </p:attrNameLst>
                                      </p:cBhvr>
                                      <p:tavLst>
                                        <p:tav tm="0">
                                          <p:val>
                                            <p:strVal val="ppt_y"/>
                                          </p:val>
                                        </p:tav>
                                        <p:tav tm="100000">
                                          <p:val>
                                            <p:strVal val="1+ppt_h/2"/>
                                          </p:val>
                                        </p:tav>
                                      </p:tavLst>
                                    </p:anim>
                                    <p:set>
                                      <p:cBhvr>
                                        <p:cTn id="8" dur="1" fill="hold">
                                          <p:stCondLst>
                                            <p:cond delay="499"/>
                                          </p:stCondLst>
                                        </p:cTn>
                                        <p:tgtEl>
                                          <p:spTgt spid="560132"/>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560133"/>
                                        </p:tgtEl>
                                        <p:attrNameLst>
                                          <p:attrName>ppt_x</p:attrName>
                                        </p:attrNameLst>
                                      </p:cBhvr>
                                      <p:tavLst>
                                        <p:tav tm="0">
                                          <p:val>
                                            <p:strVal val="ppt_x"/>
                                          </p:val>
                                        </p:tav>
                                        <p:tav tm="100000">
                                          <p:val>
                                            <p:strVal val="ppt_x"/>
                                          </p:val>
                                        </p:tav>
                                      </p:tavLst>
                                    </p:anim>
                                    <p:anim calcmode="lin" valueType="num">
                                      <p:cBhvr additive="base">
                                        <p:cTn id="11" dur="500"/>
                                        <p:tgtEl>
                                          <p:spTgt spid="560133"/>
                                        </p:tgtEl>
                                        <p:attrNameLst>
                                          <p:attrName>ppt_y</p:attrName>
                                        </p:attrNameLst>
                                      </p:cBhvr>
                                      <p:tavLst>
                                        <p:tav tm="0">
                                          <p:val>
                                            <p:strVal val="ppt_y"/>
                                          </p:val>
                                        </p:tav>
                                        <p:tav tm="100000">
                                          <p:val>
                                            <p:strVal val="1+ppt_h/2"/>
                                          </p:val>
                                        </p:tav>
                                      </p:tavLst>
                                    </p:anim>
                                    <p:set>
                                      <p:cBhvr>
                                        <p:cTn id="12" dur="1" fill="hold">
                                          <p:stCondLst>
                                            <p:cond delay="499"/>
                                          </p:stCondLst>
                                        </p:cTn>
                                        <p:tgtEl>
                                          <p:spTgt spid="560133"/>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560134"/>
                                        </p:tgtEl>
                                        <p:attrNameLst>
                                          <p:attrName>ppt_x</p:attrName>
                                        </p:attrNameLst>
                                      </p:cBhvr>
                                      <p:tavLst>
                                        <p:tav tm="0">
                                          <p:val>
                                            <p:strVal val="ppt_x"/>
                                          </p:val>
                                        </p:tav>
                                        <p:tav tm="100000">
                                          <p:val>
                                            <p:strVal val="ppt_x"/>
                                          </p:val>
                                        </p:tav>
                                      </p:tavLst>
                                    </p:anim>
                                    <p:anim calcmode="lin" valueType="num">
                                      <p:cBhvr additive="base">
                                        <p:cTn id="15" dur="500"/>
                                        <p:tgtEl>
                                          <p:spTgt spid="560134"/>
                                        </p:tgtEl>
                                        <p:attrNameLst>
                                          <p:attrName>ppt_y</p:attrName>
                                        </p:attrNameLst>
                                      </p:cBhvr>
                                      <p:tavLst>
                                        <p:tav tm="0">
                                          <p:val>
                                            <p:strVal val="ppt_y"/>
                                          </p:val>
                                        </p:tav>
                                        <p:tav tm="100000">
                                          <p:val>
                                            <p:strVal val="1+ppt_h/2"/>
                                          </p:val>
                                        </p:tav>
                                      </p:tavLst>
                                    </p:anim>
                                    <p:set>
                                      <p:cBhvr>
                                        <p:cTn id="16" dur="1" fill="hold">
                                          <p:stCondLst>
                                            <p:cond delay="499"/>
                                          </p:stCondLst>
                                        </p:cTn>
                                        <p:tgtEl>
                                          <p:spTgt spid="560134"/>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500"/>
                                        <p:tgtEl>
                                          <p:spTgt spid="560135"/>
                                        </p:tgtEl>
                                        <p:attrNameLst>
                                          <p:attrName>ppt_x</p:attrName>
                                        </p:attrNameLst>
                                      </p:cBhvr>
                                      <p:tavLst>
                                        <p:tav tm="0">
                                          <p:val>
                                            <p:strVal val="ppt_x"/>
                                          </p:val>
                                        </p:tav>
                                        <p:tav tm="100000">
                                          <p:val>
                                            <p:strVal val="ppt_x"/>
                                          </p:val>
                                        </p:tav>
                                      </p:tavLst>
                                    </p:anim>
                                    <p:anim calcmode="lin" valueType="num">
                                      <p:cBhvr additive="base">
                                        <p:cTn id="19" dur="500"/>
                                        <p:tgtEl>
                                          <p:spTgt spid="560135"/>
                                        </p:tgtEl>
                                        <p:attrNameLst>
                                          <p:attrName>ppt_y</p:attrName>
                                        </p:attrNameLst>
                                      </p:cBhvr>
                                      <p:tavLst>
                                        <p:tav tm="0">
                                          <p:val>
                                            <p:strVal val="ppt_y"/>
                                          </p:val>
                                        </p:tav>
                                        <p:tav tm="100000">
                                          <p:val>
                                            <p:strVal val="1+ppt_h/2"/>
                                          </p:val>
                                        </p:tav>
                                      </p:tavLst>
                                    </p:anim>
                                    <p:set>
                                      <p:cBhvr>
                                        <p:cTn id="20" dur="1" fill="hold">
                                          <p:stCondLst>
                                            <p:cond delay="499"/>
                                          </p:stCondLst>
                                        </p:cTn>
                                        <p:tgtEl>
                                          <p:spTgt spid="560135"/>
                                        </p:tgtEl>
                                        <p:attrNameLst>
                                          <p:attrName>style.visibility</p:attrName>
                                        </p:attrNameLst>
                                      </p:cBhvr>
                                      <p:to>
                                        <p:strVal val="hidden"/>
                                      </p:to>
                                    </p:set>
                                  </p:childTnLst>
                                </p:cTn>
                              </p:par>
                              <p:par>
                                <p:cTn id="21" presetID="2" presetClass="exit" presetSubtype="4" fill="hold" grpId="0" nodeType="withEffect">
                                  <p:stCondLst>
                                    <p:cond delay="0"/>
                                  </p:stCondLst>
                                  <p:childTnLst>
                                    <p:anim calcmode="lin" valueType="num">
                                      <p:cBhvr additive="base">
                                        <p:cTn id="22" dur="500"/>
                                        <p:tgtEl>
                                          <p:spTgt spid="560140"/>
                                        </p:tgtEl>
                                        <p:attrNameLst>
                                          <p:attrName>ppt_x</p:attrName>
                                        </p:attrNameLst>
                                      </p:cBhvr>
                                      <p:tavLst>
                                        <p:tav tm="0">
                                          <p:val>
                                            <p:strVal val="ppt_x"/>
                                          </p:val>
                                        </p:tav>
                                        <p:tav tm="100000">
                                          <p:val>
                                            <p:strVal val="ppt_x"/>
                                          </p:val>
                                        </p:tav>
                                      </p:tavLst>
                                    </p:anim>
                                    <p:anim calcmode="lin" valueType="num">
                                      <p:cBhvr additive="base">
                                        <p:cTn id="23" dur="500"/>
                                        <p:tgtEl>
                                          <p:spTgt spid="560140"/>
                                        </p:tgtEl>
                                        <p:attrNameLst>
                                          <p:attrName>ppt_y</p:attrName>
                                        </p:attrNameLst>
                                      </p:cBhvr>
                                      <p:tavLst>
                                        <p:tav tm="0">
                                          <p:val>
                                            <p:strVal val="ppt_y"/>
                                          </p:val>
                                        </p:tav>
                                        <p:tav tm="100000">
                                          <p:val>
                                            <p:strVal val="1+ppt_h/2"/>
                                          </p:val>
                                        </p:tav>
                                      </p:tavLst>
                                    </p:anim>
                                    <p:set>
                                      <p:cBhvr>
                                        <p:cTn id="24" dur="1" fill="hold">
                                          <p:stCondLst>
                                            <p:cond delay="499"/>
                                          </p:stCondLst>
                                        </p:cTn>
                                        <p:tgtEl>
                                          <p:spTgt spid="560140"/>
                                        </p:tgtEl>
                                        <p:attrNameLst>
                                          <p:attrName>style.visibility</p:attrName>
                                        </p:attrNameLst>
                                      </p:cBhvr>
                                      <p:to>
                                        <p:strVal val="hidden"/>
                                      </p:to>
                                    </p:set>
                                  </p:childTnLst>
                                </p:cTn>
                              </p:par>
                              <p:par>
                                <p:cTn id="25" presetID="64" presetClass="path" presetSubtype="0" accel="50000" decel="50000" fill="hold" grpId="0" nodeType="withEffect">
                                  <p:stCondLst>
                                    <p:cond delay="0"/>
                                  </p:stCondLst>
                                  <p:childTnLst>
                                    <p:animMotion origin="layout" path="M -3.33333E-6 -2.42775E-6 L -0.00208 -0.05202 " pathEditMode="relative" rAng="0" ptsTypes="AA">
                                      <p:cBhvr>
                                        <p:cTn id="26" dur="2000" fill="hold"/>
                                        <p:tgtEl>
                                          <p:spTgt spid="560137"/>
                                        </p:tgtEl>
                                        <p:attrNameLst>
                                          <p:attrName>ppt_x</p:attrName>
                                          <p:attrName>ppt_y</p:attrName>
                                        </p:attrNameLst>
                                      </p:cBhvr>
                                      <p:rCtr x="-104" y="-2613"/>
                                    </p:animMotion>
                                  </p:childTnLst>
                                </p:cTn>
                              </p:par>
                              <p:par>
                                <p:cTn id="27" presetID="64" presetClass="path" presetSubtype="0" accel="50000" decel="50000" fill="hold" grpId="0" nodeType="withEffect">
                                  <p:stCondLst>
                                    <p:cond delay="0"/>
                                  </p:stCondLst>
                                  <p:childTnLst>
                                    <p:animMotion origin="layout" path="M -2.22222E-6 -3.3526E-6 L -0.00347 -0.09641 " pathEditMode="relative" rAng="0" ptsTypes="AA">
                                      <p:cBhvr>
                                        <p:cTn id="28" dur="2000" fill="hold"/>
                                        <p:tgtEl>
                                          <p:spTgt spid="560138"/>
                                        </p:tgtEl>
                                        <p:attrNameLst>
                                          <p:attrName>ppt_x</p:attrName>
                                          <p:attrName>ppt_y</p:attrName>
                                        </p:attrNameLst>
                                      </p:cBhvr>
                                      <p:rCtr x="-174" y="-4832"/>
                                    </p:animMotion>
                                  </p:childTnLst>
                                </p:cTn>
                              </p:par>
                              <p:par>
                                <p:cTn id="29" presetID="64" presetClass="path" presetSubtype="0" accel="50000" decel="50000" fill="hold" grpId="0" nodeType="withEffect">
                                  <p:stCondLst>
                                    <p:cond delay="0"/>
                                  </p:stCondLst>
                                  <p:childTnLst>
                                    <p:animMotion origin="layout" path="M -2.22222E-6 1.11022E-16 L -0.00764 -0.19399 " pathEditMode="relative" rAng="0" ptsTypes="AA">
                                      <p:cBhvr>
                                        <p:cTn id="30" dur="2000" fill="hold"/>
                                        <p:tgtEl>
                                          <p:spTgt spid="560139"/>
                                        </p:tgtEl>
                                        <p:attrNameLst>
                                          <p:attrName>ppt_x</p:attrName>
                                          <p:attrName>ppt_y</p:attrName>
                                        </p:attrNameLst>
                                      </p:cBhvr>
                                      <p:rCtr x="-382" y="-9711"/>
                                    </p:animMotion>
                                  </p:childTnLst>
                                </p:cTn>
                              </p:par>
                              <p:par>
                                <p:cTn id="31" presetID="2" presetClass="entr" presetSubtype="8" fill="hold" nodeType="withEffect">
                                  <p:stCondLst>
                                    <p:cond delay="0"/>
                                  </p:stCondLst>
                                  <p:childTnLst>
                                    <p:set>
                                      <p:cBhvr>
                                        <p:cTn id="32" dur="1" fill="hold">
                                          <p:stCondLst>
                                            <p:cond delay="0"/>
                                          </p:stCondLst>
                                        </p:cTn>
                                        <p:tgtEl>
                                          <p:spTgt spid="560145"/>
                                        </p:tgtEl>
                                        <p:attrNameLst>
                                          <p:attrName>style.visibility</p:attrName>
                                        </p:attrNameLst>
                                      </p:cBhvr>
                                      <p:to>
                                        <p:strVal val="visible"/>
                                      </p:to>
                                    </p:set>
                                    <p:anim calcmode="lin" valueType="num">
                                      <p:cBhvr additive="base">
                                        <p:cTn id="33" dur="2000" fill="hold"/>
                                        <p:tgtEl>
                                          <p:spTgt spid="560145"/>
                                        </p:tgtEl>
                                        <p:attrNameLst>
                                          <p:attrName>ppt_x</p:attrName>
                                        </p:attrNameLst>
                                      </p:cBhvr>
                                      <p:tavLst>
                                        <p:tav tm="0">
                                          <p:val>
                                            <p:strVal val="0-#ppt_w/2"/>
                                          </p:val>
                                        </p:tav>
                                        <p:tav tm="100000">
                                          <p:val>
                                            <p:strVal val="#ppt_x"/>
                                          </p:val>
                                        </p:tav>
                                      </p:tavLst>
                                    </p:anim>
                                    <p:anim calcmode="lin" valueType="num">
                                      <p:cBhvr additive="base">
                                        <p:cTn id="34" dur="2000" fill="hold"/>
                                        <p:tgtEl>
                                          <p:spTgt spid="5601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2" grpId="0"/>
      <p:bldP spid="560133" grpId="0"/>
      <p:bldP spid="560134" grpId="0"/>
      <p:bldP spid="560135" grpId="0"/>
      <p:bldP spid="560137" grpId="0"/>
      <p:bldP spid="560138" grpId="0"/>
      <p:bldP spid="560139" grpId="0"/>
      <p:bldP spid="560140" grpId="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a:extLst>
              <a:ext uri="{FF2B5EF4-FFF2-40B4-BE49-F238E27FC236}">
                <a16:creationId xmlns:a16="http://schemas.microsoft.com/office/drawing/2014/main" id="{291BF48E-0717-4CC5-8806-8C71E590F461}"/>
              </a:ext>
            </a:extLst>
          </p:cNvPr>
          <p:cNvSpPr>
            <a:spLocks noGrp="1" noChangeArrowheads="1"/>
          </p:cNvSpPr>
          <p:nvPr>
            <p:ph type="title"/>
          </p:nvPr>
        </p:nvSpPr>
        <p:spPr>
          <a:xfrm>
            <a:off x="304800" y="152399"/>
            <a:ext cx="8610600" cy="1401759"/>
          </a:xfrm>
          <a:solidFill>
            <a:srgbClr val="002060"/>
          </a:solidFill>
        </p:spPr>
        <p:txBody>
          <a:bodyPr/>
          <a:lstStyle/>
          <a:p>
            <a:r>
              <a:rPr lang="en-US" altLang="en-US" sz="4800" dirty="0">
                <a:solidFill>
                  <a:schemeClr val="bg1"/>
                </a:solidFill>
              </a:rPr>
              <a:t>Division of the Passage:</a:t>
            </a:r>
            <a:br>
              <a:rPr lang="en-US" altLang="en-US" sz="4800" dirty="0">
                <a:solidFill>
                  <a:schemeClr val="bg1"/>
                </a:solidFill>
              </a:rPr>
            </a:br>
            <a:r>
              <a:rPr lang="en-US" altLang="en-US" sz="4000" b="1" i="1" dirty="0">
                <a:solidFill>
                  <a:schemeClr val="bg1"/>
                </a:solidFill>
              </a:rPr>
              <a:t>10:5-42</a:t>
            </a:r>
          </a:p>
        </p:txBody>
      </p:sp>
      <p:sp>
        <p:nvSpPr>
          <p:cNvPr id="581635" name="Text Box 3">
            <a:extLst>
              <a:ext uri="{FF2B5EF4-FFF2-40B4-BE49-F238E27FC236}">
                <a16:creationId xmlns:a16="http://schemas.microsoft.com/office/drawing/2014/main" id="{A8ADEABC-005F-4B72-BB83-B0A007EDAD52}"/>
              </a:ext>
            </a:extLst>
          </p:cNvPr>
          <p:cNvSpPr txBox="1">
            <a:spLocks noChangeArrowheads="1"/>
          </p:cNvSpPr>
          <p:nvPr/>
        </p:nvSpPr>
        <p:spPr bwMode="auto">
          <a:xfrm>
            <a:off x="2438400" y="17526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1636" name="Text Box 4">
            <a:extLst>
              <a:ext uri="{FF2B5EF4-FFF2-40B4-BE49-F238E27FC236}">
                <a16:creationId xmlns:a16="http://schemas.microsoft.com/office/drawing/2014/main" id="{4099D87D-9714-4A68-ABBA-7432E450E474}"/>
              </a:ext>
            </a:extLst>
          </p:cNvPr>
          <p:cNvSpPr txBox="1">
            <a:spLocks noChangeArrowheads="1"/>
          </p:cNvSpPr>
          <p:nvPr/>
        </p:nvSpPr>
        <p:spPr bwMode="auto">
          <a:xfrm>
            <a:off x="2667000" y="1916936"/>
            <a:ext cx="142699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sng" strike="noStrike" kern="1200" cap="none" spc="0" normalizeH="0" baseline="0" noProof="0" dirty="0">
                <a:ln>
                  <a:noFill/>
                </a:ln>
                <a:solidFill>
                  <a:srgbClr val="000000"/>
                </a:solidFill>
                <a:effectLst/>
                <a:uLnTx/>
                <a:uFillTx/>
                <a:latin typeface="Arial" panose="020B0604020202020204" pitchFamily="34" charset="0"/>
                <a:ea typeface="+mn-ea"/>
                <a:cs typeface="+mn-cs"/>
              </a:rPr>
              <a:t>10:5-16</a:t>
            </a:r>
          </a:p>
        </p:txBody>
      </p:sp>
      <p:sp>
        <p:nvSpPr>
          <p:cNvPr id="581637" name="Rectangle 5">
            <a:extLst>
              <a:ext uri="{FF2B5EF4-FFF2-40B4-BE49-F238E27FC236}">
                <a16:creationId xmlns:a16="http://schemas.microsoft.com/office/drawing/2014/main" id="{F95C01ED-9143-4A02-992E-BF0BE2F2DB17}"/>
              </a:ext>
            </a:extLst>
          </p:cNvPr>
          <p:cNvSpPr>
            <a:spLocks noChangeArrowheads="1"/>
          </p:cNvSpPr>
          <p:nvPr/>
        </p:nvSpPr>
        <p:spPr bwMode="auto">
          <a:xfrm>
            <a:off x="4572000" y="1676400"/>
            <a:ext cx="3581400" cy="444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har char="•"/>
              <a:defRPr sz="2800">
                <a:solidFill>
                  <a:schemeClr val="tx1"/>
                </a:solidFill>
                <a:latin typeface="Arial" panose="020B0604020202020204" pitchFamily="34" charset="0"/>
              </a:defRPr>
            </a:lvl1pPr>
            <a:lvl2pPr marL="742950" indent="-285750" algn="l">
              <a:spcBef>
                <a:spcPct val="20000"/>
              </a:spcBef>
              <a:buChar char="–"/>
              <a:defRPr sz="2400">
                <a:solidFill>
                  <a:schemeClr val="tx1"/>
                </a:solidFill>
                <a:latin typeface="Arial" panose="020B0604020202020204" pitchFamily="34" charset="0"/>
              </a:defRPr>
            </a:lvl2pPr>
            <a:lvl3pPr marL="1143000" indent="-228600" algn="l">
              <a:spcBef>
                <a:spcPct val="20000"/>
              </a:spcBef>
              <a:buChar char="•"/>
              <a:defRPr sz="2000">
                <a:solidFill>
                  <a:schemeClr val="tx1"/>
                </a:solidFill>
                <a:latin typeface="Arial" panose="020B0604020202020204" pitchFamily="34" charset="0"/>
              </a:defRPr>
            </a:lvl3pPr>
            <a:lvl4pPr marL="1600200" indent="-228600" algn="l">
              <a:spcBef>
                <a:spcPct val="20000"/>
              </a:spcBef>
              <a:buChar char="–"/>
              <a:defRPr>
                <a:solidFill>
                  <a:schemeClr val="tx1"/>
                </a:solidFill>
                <a:latin typeface="Arial" panose="020B0604020202020204" pitchFamily="34" charset="0"/>
              </a:defRPr>
            </a:lvl4pPr>
            <a:lvl5pPr marL="2057400" indent="-228600" algn="l">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1638" name="Text Box 6">
            <a:extLst>
              <a:ext uri="{FF2B5EF4-FFF2-40B4-BE49-F238E27FC236}">
                <a16:creationId xmlns:a16="http://schemas.microsoft.com/office/drawing/2014/main" id="{A370A04B-883B-493F-8F11-FF989E4502DC}"/>
              </a:ext>
            </a:extLst>
          </p:cNvPr>
          <p:cNvSpPr txBox="1">
            <a:spLocks noChangeArrowheads="1"/>
          </p:cNvSpPr>
          <p:nvPr/>
        </p:nvSpPr>
        <p:spPr bwMode="auto">
          <a:xfrm>
            <a:off x="5638800" y="1916936"/>
            <a:ext cx="162736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sng" strike="noStrike" kern="1200" cap="none" spc="0" normalizeH="0" baseline="0" noProof="0" dirty="0">
                <a:ln>
                  <a:noFill/>
                </a:ln>
                <a:solidFill>
                  <a:srgbClr val="000000"/>
                </a:solidFill>
                <a:effectLst/>
                <a:uLnTx/>
                <a:uFillTx/>
                <a:latin typeface="Arial" panose="020B0604020202020204" pitchFamily="34" charset="0"/>
                <a:ea typeface="+mn-ea"/>
                <a:cs typeface="+mn-cs"/>
              </a:rPr>
              <a:t>10:17-42</a:t>
            </a:r>
          </a:p>
        </p:txBody>
      </p:sp>
      <p:sp>
        <p:nvSpPr>
          <p:cNvPr id="581639" name="Text Box 7">
            <a:extLst>
              <a:ext uri="{FF2B5EF4-FFF2-40B4-BE49-F238E27FC236}">
                <a16:creationId xmlns:a16="http://schemas.microsoft.com/office/drawing/2014/main" id="{C030F424-E1BF-4F52-8D5F-1E3CC9671F73}"/>
              </a:ext>
            </a:extLst>
          </p:cNvPr>
          <p:cNvSpPr txBox="1">
            <a:spLocks noChangeArrowheads="1"/>
          </p:cNvSpPr>
          <p:nvPr/>
        </p:nvSpPr>
        <p:spPr bwMode="auto">
          <a:xfrm>
            <a:off x="5029200" y="2667000"/>
            <a:ext cx="3733800"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Looking ahead toward coming persecution,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circumstances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after His death</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noProof="0" dirty="0">
                <a:solidFill>
                  <a:srgbClr val="000000"/>
                </a:solidFill>
                <a:latin typeface="Arial" panose="020B0604020202020204" pitchFamily="34" charset="0"/>
              </a:rPr>
              <a:t>and</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dirty="0">
                <a:solidFill>
                  <a:srgbClr val="000000"/>
                </a:solidFill>
                <a:latin typeface="Arial" panose="020B0604020202020204" pitchFamily="34" charset="0"/>
              </a:rPr>
              <a:t>r</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esurrection</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1640" name="Text Box 8">
            <a:extLst>
              <a:ext uri="{FF2B5EF4-FFF2-40B4-BE49-F238E27FC236}">
                <a16:creationId xmlns:a16="http://schemas.microsoft.com/office/drawing/2014/main" id="{65768179-DF21-4832-B77D-06DF9B69C1BF}"/>
              </a:ext>
            </a:extLst>
          </p:cNvPr>
          <p:cNvSpPr txBox="1">
            <a:spLocks noChangeArrowheads="1"/>
          </p:cNvSpPr>
          <p:nvPr/>
        </p:nvSpPr>
        <p:spPr bwMode="auto">
          <a:xfrm>
            <a:off x="0" y="621665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Craig L. Blomberg,</a:t>
            </a:r>
            <a:r>
              <a:rPr kumimoji="0" lang="en-US" altLang="en-US" sz="18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Jesus and the Gospel: Additional Teaching of Jesus, 285</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1641" name="Line 9">
            <a:extLst>
              <a:ext uri="{FF2B5EF4-FFF2-40B4-BE49-F238E27FC236}">
                <a16:creationId xmlns:a16="http://schemas.microsoft.com/office/drawing/2014/main" id="{FA3A9937-CFAD-4906-B2DA-2D87093D22CF}"/>
              </a:ext>
            </a:extLst>
          </p:cNvPr>
          <p:cNvSpPr>
            <a:spLocks noChangeShapeType="1"/>
          </p:cNvSpPr>
          <p:nvPr/>
        </p:nvSpPr>
        <p:spPr bwMode="auto">
          <a:xfrm>
            <a:off x="0" y="61722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1642" name="Text Box 10">
            <a:extLst>
              <a:ext uri="{FF2B5EF4-FFF2-40B4-BE49-F238E27FC236}">
                <a16:creationId xmlns:a16="http://schemas.microsoft.com/office/drawing/2014/main" id="{928A3373-3E12-4F61-8A31-FD821AFEF4AE}"/>
              </a:ext>
            </a:extLst>
          </p:cNvPr>
          <p:cNvSpPr txBox="1">
            <a:spLocks noChangeArrowheads="1"/>
          </p:cNvSpPr>
          <p:nvPr/>
        </p:nvSpPr>
        <p:spPr bwMode="auto">
          <a:xfrm>
            <a:off x="2422525" y="2855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1643" name="Rectangle 11">
            <a:extLst>
              <a:ext uri="{FF2B5EF4-FFF2-40B4-BE49-F238E27FC236}">
                <a16:creationId xmlns:a16="http://schemas.microsoft.com/office/drawing/2014/main" id="{C7EE3C58-12AB-45DF-9A6A-F7E043CBF0DD}"/>
              </a:ext>
            </a:extLst>
          </p:cNvPr>
          <p:cNvSpPr>
            <a:spLocks noChangeArrowheads="1"/>
          </p:cNvSpPr>
          <p:nvPr/>
        </p:nvSpPr>
        <p:spPr bwMode="auto">
          <a:xfrm>
            <a:off x="1066800" y="2743200"/>
            <a:ext cx="3581400" cy="323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har char="•"/>
              <a:defRPr sz="2800">
                <a:solidFill>
                  <a:schemeClr val="tx1"/>
                </a:solidFill>
                <a:latin typeface="Arial" panose="020B0604020202020204" pitchFamily="34" charset="0"/>
              </a:defRPr>
            </a:lvl1pPr>
            <a:lvl2pPr marL="742950" indent="-285750" algn="l">
              <a:spcBef>
                <a:spcPct val="20000"/>
              </a:spcBef>
              <a:buChar char="–"/>
              <a:defRPr sz="2400">
                <a:solidFill>
                  <a:schemeClr val="tx1"/>
                </a:solidFill>
                <a:latin typeface="Arial" panose="020B0604020202020204" pitchFamily="34" charset="0"/>
              </a:defRPr>
            </a:lvl2pPr>
            <a:lvl3pPr marL="1143000" indent="-228600" algn="l">
              <a:spcBef>
                <a:spcPct val="20000"/>
              </a:spcBef>
              <a:buChar char="•"/>
              <a:defRPr sz="2000">
                <a:solidFill>
                  <a:schemeClr val="tx1"/>
                </a:solidFill>
                <a:latin typeface="Arial" panose="020B0604020202020204" pitchFamily="34" charset="0"/>
              </a:defRPr>
            </a:lvl3pPr>
            <a:lvl4pPr marL="1600200" indent="-228600" algn="l">
              <a:spcBef>
                <a:spcPct val="20000"/>
              </a:spcBef>
              <a:buChar char="–"/>
              <a:defRPr>
                <a:solidFill>
                  <a:schemeClr val="tx1"/>
                </a:solidFill>
                <a:latin typeface="Arial" panose="020B0604020202020204" pitchFamily="34" charset="0"/>
              </a:defRPr>
            </a:lvl4pPr>
            <a:lvl5pPr marL="2057400" indent="-228600" algn="l">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r"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Instructions </a:t>
            </a:r>
          </a:p>
          <a:p>
            <a:pPr marL="342900" marR="0" lvl="0" indent="-342900" algn="r"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For</a:t>
            </a:r>
          </a:p>
          <a:p>
            <a:pPr marL="342900" marR="0" lvl="0" indent="-342900" algn="r"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Ministry</a:t>
            </a:r>
          </a:p>
          <a:p>
            <a:pPr marL="342900" marR="0" lvl="0" indent="-342900" algn="r"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During </a:t>
            </a:r>
          </a:p>
          <a:p>
            <a:pPr marL="342900" marR="0" lvl="0" indent="-342900" algn="r"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Jesus' </a:t>
            </a:r>
          </a:p>
          <a:p>
            <a:pPr marL="342900" marR="0" lvl="0" indent="-342900" algn="r"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Lifetime</a:t>
            </a:r>
          </a:p>
        </p:txBody>
      </p:sp>
    </p:spTree>
    <p:extLst>
      <p:ext uri="{BB962C8B-B14F-4D97-AF65-F5344CB8AC3E}">
        <p14:creationId xmlns:p14="http://schemas.microsoft.com/office/powerpoint/2010/main" val="3103094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581634"/>
                                        </p:tgtEl>
                                        <p:attrNameLst>
                                          <p:attrName>style.visibility</p:attrName>
                                        </p:attrNameLst>
                                      </p:cBhvr>
                                      <p:to>
                                        <p:strVal val="visible"/>
                                      </p:to>
                                    </p:set>
                                    <p:anim calcmode="lin" valueType="num">
                                      <p:cBhvr>
                                        <p:cTn id="7" dur="500" fill="hold"/>
                                        <p:tgtEl>
                                          <p:spTgt spid="581634"/>
                                        </p:tgtEl>
                                        <p:attrNameLst>
                                          <p:attrName>ppt_w</p:attrName>
                                        </p:attrNameLst>
                                      </p:cBhvr>
                                      <p:tavLst>
                                        <p:tav tm="0">
                                          <p:val>
                                            <p:strVal val="#ppt_w*0.05"/>
                                          </p:val>
                                        </p:tav>
                                        <p:tav tm="100000">
                                          <p:val>
                                            <p:strVal val="#ppt_w"/>
                                          </p:val>
                                        </p:tav>
                                      </p:tavLst>
                                    </p:anim>
                                    <p:anim calcmode="lin" valueType="num">
                                      <p:cBhvr>
                                        <p:cTn id="8" dur="500" fill="hold"/>
                                        <p:tgtEl>
                                          <p:spTgt spid="581634"/>
                                        </p:tgtEl>
                                        <p:attrNameLst>
                                          <p:attrName>ppt_h</p:attrName>
                                        </p:attrNameLst>
                                      </p:cBhvr>
                                      <p:tavLst>
                                        <p:tav tm="0">
                                          <p:val>
                                            <p:strVal val="#ppt_h"/>
                                          </p:val>
                                        </p:tav>
                                        <p:tav tm="100000">
                                          <p:val>
                                            <p:strVal val="#ppt_h"/>
                                          </p:val>
                                        </p:tav>
                                      </p:tavLst>
                                    </p:anim>
                                    <p:anim calcmode="lin" valueType="num">
                                      <p:cBhvr>
                                        <p:cTn id="9" dur="500" fill="hold"/>
                                        <p:tgtEl>
                                          <p:spTgt spid="581634"/>
                                        </p:tgtEl>
                                        <p:attrNameLst>
                                          <p:attrName>ppt_x</p:attrName>
                                        </p:attrNameLst>
                                      </p:cBhvr>
                                      <p:tavLst>
                                        <p:tav tm="0">
                                          <p:val>
                                            <p:strVal val="#ppt_x-.2"/>
                                          </p:val>
                                        </p:tav>
                                        <p:tav tm="100000">
                                          <p:val>
                                            <p:strVal val="#ppt_x"/>
                                          </p:val>
                                        </p:tav>
                                      </p:tavLst>
                                    </p:anim>
                                    <p:anim calcmode="lin" valueType="num">
                                      <p:cBhvr>
                                        <p:cTn id="10" dur="500" fill="hold"/>
                                        <p:tgtEl>
                                          <p:spTgt spid="581634"/>
                                        </p:tgtEl>
                                        <p:attrNameLst>
                                          <p:attrName>ppt_y</p:attrName>
                                        </p:attrNameLst>
                                      </p:cBhvr>
                                      <p:tavLst>
                                        <p:tav tm="0">
                                          <p:val>
                                            <p:strVal val="#ppt_y"/>
                                          </p:val>
                                        </p:tav>
                                        <p:tav tm="100000">
                                          <p:val>
                                            <p:strVal val="#ppt_y"/>
                                          </p:val>
                                        </p:tav>
                                      </p:tavLst>
                                    </p:anim>
                                    <p:animEffect transition="in" filter="fade">
                                      <p:cBhvr>
                                        <p:cTn id="11" dur="500"/>
                                        <p:tgtEl>
                                          <p:spTgt spid="58163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7" presetClass="entr" presetSubtype="2" fill="hold" grpId="0" nodeType="clickEffect">
                                  <p:stCondLst>
                                    <p:cond delay="0"/>
                                  </p:stCondLst>
                                  <p:childTnLst>
                                    <p:set>
                                      <p:cBhvr>
                                        <p:cTn id="15" dur="1" fill="hold">
                                          <p:stCondLst>
                                            <p:cond delay="0"/>
                                          </p:stCondLst>
                                        </p:cTn>
                                        <p:tgtEl>
                                          <p:spTgt spid="581636"/>
                                        </p:tgtEl>
                                        <p:attrNameLst>
                                          <p:attrName>style.visibility</p:attrName>
                                        </p:attrNameLst>
                                      </p:cBhvr>
                                      <p:to>
                                        <p:strVal val="visible"/>
                                      </p:to>
                                    </p:set>
                                    <p:anim calcmode="lin" valueType="num">
                                      <p:cBhvr additive="base">
                                        <p:cTn id="16" dur="500" fill="hold"/>
                                        <p:tgtEl>
                                          <p:spTgt spid="581636"/>
                                        </p:tgtEl>
                                        <p:attrNameLst>
                                          <p:attrName>ppt_x</p:attrName>
                                        </p:attrNameLst>
                                      </p:cBhvr>
                                      <p:tavLst>
                                        <p:tav tm="0">
                                          <p:val>
                                            <p:strVal val="1+#ppt_w/2"/>
                                          </p:val>
                                        </p:tav>
                                        <p:tav tm="100000">
                                          <p:val>
                                            <p:strVal val="#ppt_x"/>
                                          </p:val>
                                        </p:tav>
                                      </p:tavLst>
                                    </p:anim>
                                    <p:anim calcmode="lin" valueType="num">
                                      <p:cBhvr additive="base">
                                        <p:cTn id="17" dur="500" fill="hold"/>
                                        <p:tgtEl>
                                          <p:spTgt spid="581636"/>
                                        </p:tgtEl>
                                        <p:attrNameLst>
                                          <p:attrName>ppt_y</p:attrName>
                                        </p:attrNameLst>
                                      </p:cBhvr>
                                      <p:tavLst>
                                        <p:tav tm="0">
                                          <p:val>
                                            <p:strVal val="#ppt_y"/>
                                          </p:val>
                                        </p:tav>
                                        <p:tav tm="100000">
                                          <p:val>
                                            <p:strVal val="#ppt_y"/>
                                          </p:val>
                                        </p:tav>
                                      </p:tavLst>
                                    </p:anim>
                                  </p:childTnLst>
                                </p:cTn>
                              </p:par>
                              <p:par>
                                <p:cTn id="18" presetID="7" presetClass="entr" presetSubtype="8" fill="hold" grpId="0" nodeType="withEffect">
                                  <p:stCondLst>
                                    <p:cond delay="0"/>
                                  </p:stCondLst>
                                  <p:childTnLst>
                                    <p:set>
                                      <p:cBhvr>
                                        <p:cTn id="19" dur="1" fill="hold">
                                          <p:stCondLst>
                                            <p:cond delay="0"/>
                                          </p:stCondLst>
                                        </p:cTn>
                                        <p:tgtEl>
                                          <p:spTgt spid="581643"/>
                                        </p:tgtEl>
                                        <p:attrNameLst>
                                          <p:attrName>style.visibility</p:attrName>
                                        </p:attrNameLst>
                                      </p:cBhvr>
                                      <p:to>
                                        <p:strVal val="visible"/>
                                      </p:to>
                                    </p:set>
                                    <p:anim calcmode="lin" valueType="num">
                                      <p:cBhvr additive="base">
                                        <p:cTn id="20" dur="1000" fill="hold"/>
                                        <p:tgtEl>
                                          <p:spTgt spid="581643"/>
                                        </p:tgtEl>
                                        <p:attrNameLst>
                                          <p:attrName>ppt_x</p:attrName>
                                        </p:attrNameLst>
                                      </p:cBhvr>
                                      <p:tavLst>
                                        <p:tav tm="0">
                                          <p:val>
                                            <p:strVal val="0-#ppt_w/2"/>
                                          </p:val>
                                        </p:tav>
                                        <p:tav tm="100000">
                                          <p:val>
                                            <p:strVal val="#ppt_x"/>
                                          </p:val>
                                        </p:tav>
                                      </p:tavLst>
                                    </p:anim>
                                    <p:anim calcmode="lin" valueType="num">
                                      <p:cBhvr additive="base">
                                        <p:cTn id="21" dur="1000" fill="hold"/>
                                        <p:tgtEl>
                                          <p:spTgt spid="581643"/>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581638"/>
                                        </p:tgtEl>
                                        <p:attrNameLst>
                                          <p:attrName>style.visibility</p:attrName>
                                        </p:attrNameLst>
                                      </p:cBhvr>
                                      <p:to>
                                        <p:strVal val="visible"/>
                                      </p:to>
                                    </p:set>
                                    <p:anim calcmode="lin" valueType="num">
                                      <p:cBhvr>
                                        <p:cTn id="26" dur="500" fill="hold"/>
                                        <p:tgtEl>
                                          <p:spTgt spid="581638"/>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581638"/>
                                        </p:tgtEl>
                                        <p:attrNameLst>
                                          <p:attrName>ppt_y</p:attrName>
                                        </p:attrNameLst>
                                      </p:cBhvr>
                                      <p:tavLst>
                                        <p:tav tm="0">
                                          <p:val>
                                            <p:strVal val="#ppt_y"/>
                                          </p:val>
                                        </p:tav>
                                        <p:tav tm="100000">
                                          <p:val>
                                            <p:strVal val="#ppt_y"/>
                                          </p:val>
                                        </p:tav>
                                      </p:tavLst>
                                    </p:anim>
                                    <p:anim calcmode="lin" valueType="num">
                                      <p:cBhvr>
                                        <p:cTn id="28" dur="500" fill="hold"/>
                                        <p:tgtEl>
                                          <p:spTgt spid="581638"/>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581638"/>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581638"/>
                                        </p:tgtEl>
                                      </p:cBhvr>
                                    </p:animEffect>
                                  </p:childTnLst>
                                </p:cTn>
                              </p:par>
                              <p:par>
                                <p:cTn id="31" presetID="7" presetClass="entr" presetSubtype="4" fill="hold" grpId="0" nodeType="withEffect">
                                  <p:stCondLst>
                                    <p:cond delay="0"/>
                                  </p:stCondLst>
                                  <p:childTnLst>
                                    <p:set>
                                      <p:cBhvr>
                                        <p:cTn id="32" dur="1" fill="hold">
                                          <p:stCondLst>
                                            <p:cond delay="0"/>
                                          </p:stCondLst>
                                        </p:cTn>
                                        <p:tgtEl>
                                          <p:spTgt spid="581639"/>
                                        </p:tgtEl>
                                        <p:attrNameLst>
                                          <p:attrName>style.visibility</p:attrName>
                                        </p:attrNameLst>
                                      </p:cBhvr>
                                      <p:to>
                                        <p:strVal val="visible"/>
                                      </p:to>
                                    </p:set>
                                    <p:anim calcmode="lin" valueType="num">
                                      <p:cBhvr additive="base">
                                        <p:cTn id="33" dur="1000" fill="hold"/>
                                        <p:tgtEl>
                                          <p:spTgt spid="581639"/>
                                        </p:tgtEl>
                                        <p:attrNameLst>
                                          <p:attrName>ppt_x</p:attrName>
                                        </p:attrNameLst>
                                      </p:cBhvr>
                                      <p:tavLst>
                                        <p:tav tm="0">
                                          <p:val>
                                            <p:strVal val="#ppt_x"/>
                                          </p:val>
                                        </p:tav>
                                        <p:tav tm="100000">
                                          <p:val>
                                            <p:strVal val="#ppt_x"/>
                                          </p:val>
                                        </p:tav>
                                      </p:tavLst>
                                    </p:anim>
                                    <p:anim calcmode="lin" valueType="num">
                                      <p:cBhvr additive="base">
                                        <p:cTn id="34" dur="1000" fill="hold"/>
                                        <p:tgtEl>
                                          <p:spTgt spid="5816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34" grpId="0" animBg="1"/>
      <p:bldP spid="581636" grpId="0"/>
      <p:bldP spid="581638" grpId="0"/>
      <p:bldP spid="581639" grpId="0"/>
      <p:bldP spid="581643" grpId="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9" name="Text Box 5">
            <a:extLst>
              <a:ext uri="{FF2B5EF4-FFF2-40B4-BE49-F238E27FC236}">
                <a16:creationId xmlns:a16="http://schemas.microsoft.com/office/drawing/2014/main" id="{7C4DED5E-2503-434F-9572-CE89E8294986}"/>
              </a:ext>
            </a:extLst>
          </p:cNvPr>
          <p:cNvSpPr txBox="1">
            <a:spLocks noChangeArrowheads="1"/>
          </p:cNvSpPr>
          <p:nvPr/>
        </p:nvSpPr>
        <p:spPr bwMode="auto">
          <a:xfrm>
            <a:off x="303545" y="298450"/>
            <a:ext cx="808606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III. An Exposition of the Passage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84710" name="Picture 6" descr="j0195812">
            <a:extLst>
              <a:ext uri="{FF2B5EF4-FFF2-40B4-BE49-F238E27FC236}">
                <a16:creationId xmlns:a16="http://schemas.microsoft.com/office/drawing/2014/main" id="{A7B79ADE-0D7F-40BC-B965-A634E93FD6CE}"/>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5033963"/>
            <a:ext cx="1773238" cy="1824037"/>
          </a:xfrm>
        </p:spPr>
      </p:pic>
      <p:sp>
        <p:nvSpPr>
          <p:cNvPr id="584711" name="Text Box 7">
            <a:extLst>
              <a:ext uri="{FF2B5EF4-FFF2-40B4-BE49-F238E27FC236}">
                <a16:creationId xmlns:a16="http://schemas.microsoft.com/office/drawing/2014/main" id="{D302014A-D8C3-4E4C-8931-EC9998C077E8}"/>
              </a:ext>
            </a:extLst>
          </p:cNvPr>
          <p:cNvSpPr txBox="1">
            <a:spLocks noChangeArrowheads="1"/>
          </p:cNvSpPr>
          <p:nvPr/>
        </p:nvSpPr>
        <p:spPr bwMode="auto">
          <a:xfrm>
            <a:off x="2058128" y="1600200"/>
            <a:ext cx="457689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The Previous Call of Disciples</a:t>
            </a:r>
          </a:p>
        </p:txBody>
      </p:sp>
      <p:sp>
        <p:nvSpPr>
          <p:cNvPr id="584712" name="Text Box 8">
            <a:extLst>
              <a:ext uri="{FF2B5EF4-FFF2-40B4-BE49-F238E27FC236}">
                <a16:creationId xmlns:a16="http://schemas.microsoft.com/office/drawing/2014/main" id="{0187507A-E439-42B5-9B26-36F57EBD4F79}"/>
              </a:ext>
            </a:extLst>
          </p:cNvPr>
          <p:cNvSpPr txBox="1">
            <a:spLocks noChangeArrowheads="1"/>
          </p:cNvSpPr>
          <p:nvPr/>
        </p:nvSpPr>
        <p:spPr bwMode="auto">
          <a:xfrm>
            <a:off x="811793" y="2209800"/>
            <a:ext cx="70695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The re-gathering of disciples for urgent needs </a:t>
            </a:r>
          </a:p>
        </p:txBody>
      </p:sp>
      <p:sp>
        <p:nvSpPr>
          <p:cNvPr id="584713" name="Text Box 9">
            <a:extLst>
              <a:ext uri="{FF2B5EF4-FFF2-40B4-BE49-F238E27FC236}">
                <a16:creationId xmlns:a16="http://schemas.microsoft.com/office/drawing/2014/main" id="{1FCE07BD-1170-4BB5-8731-F38A2A5938A6}"/>
              </a:ext>
            </a:extLst>
          </p:cNvPr>
          <p:cNvSpPr txBox="1">
            <a:spLocks noChangeArrowheads="1"/>
          </p:cNvSpPr>
          <p:nvPr/>
        </p:nvSpPr>
        <p:spPr bwMode="auto">
          <a:xfrm>
            <a:off x="1570172" y="3429000"/>
            <a:ext cx="555280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Definite Target Group</a:t>
            </a:r>
          </a:p>
        </p:txBody>
      </p:sp>
      <p:sp>
        <p:nvSpPr>
          <p:cNvPr id="584714" name="Text Box 10">
            <a:extLst>
              <a:ext uri="{FF2B5EF4-FFF2-40B4-BE49-F238E27FC236}">
                <a16:creationId xmlns:a16="http://schemas.microsoft.com/office/drawing/2014/main" id="{CC5F568D-B73B-4156-AA1C-EBCEFD382332}"/>
              </a:ext>
            </a:extLst>
          </p:cNvPr>
          <p:cNvSpPr txBox="1">
            <a:spLocks noChangeArrowheads="1"/>
          </p:cNvSpPr>
          <p:nvPr/>
        </p:nvSpPr>
        <p:spPr bwMode="auto">
          <a:xfrm>
            <a:off x="1436163" y="4038600"/>
            <a:ext cx="58208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Instructions regarding with the future</a:t>
            </a:r>
          </a:p>
        </p:txBody>
      </p:sp>
      <p:sp>
        <p:nvSpPr>
          <p:cNvPr id="584717" name="Text Box 13">
            <a:extLst>
              <a:ext uri="{FF2B5EF4-FFF2-40B4-BE49-F238E27FC236}">
                <a16:creationId xmlns:a16="http://schemas.microsoft.com/office/drawing/2014/main" id="{33035ABF-3758-4B91-9770-BA5C7DC20795}"/>
              </a:ext>
            </a:extLst>
          </p:cNvPr>
          <p:cNvSpPr txBox="1">
            <a:spLocks noChangeArrowheads="1"/>
          </p:cNvSpPr>
          <p:nvPr/>
        </p:nvSpPr>
        <p:spPr bwMode="auto">
          <a:xfrm>
            <a:off x="3519265" y="4572000"/>
            <a:ext cx="16546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Principles</a:t>
            </a:r>
          </a:p>
        </p:txBody>
      </p:sp>
      <p:sp>
        <p:nvSpPr>
          <p:cNvPr id="584719" name="Text Box 15">
            <a:extLst>
              <a:ext uri="{FF2B5EF4-FFF2-40B4-BE49-F238E27FC236}">
                <a16:creationId xmlns:a16="http://schemas.microsoft.com/office/drawing/2014/main" id="{F0F5A554-821F-4C05-87A0-E816DA3B17BC}"/>
              </a:ext>
            </a:extLst>
          </p:cNvPr>
          <p:cNvSpPr txBox="1">
            <a:spLocks noChangeArrowheads="1"/>
          </p:cNvSpPr>
          <p:nvPr/>
        </p:nvSpPr>
        <p:spPr bwMode="auto">
          <a:xfrm>
            <a:off x="4254500" y="2667000"/>
            <a:ext cx="18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4720" name="Text Box 16">
            <a:extLst>
              <a:ext uri="{FF2B5EF4-FFF2-40B4-BE49-F238E27FC236}">
                <a16:creationId xmlns:a16="http://schemas.microsoft.com/office/drawing/2014/main" id="{60D2E486-FB99-4766-93E9-477653B93FB5}"/>
              </a:ext>
            </a:extLst>
          </p:cNvPr>
          <p:cNvSpPr txBox="1">
            <a:spLocks noChangeArrowheads="1"/>
          </p:cNvSpPr>
          <p:nvPr/>
        </p:nvSpPr>
        <p:spPr bwMode="auto">
          <a:xfrm>
            <a:off x="2006832" y="2819400"/>
            <a:ext cx="467948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Comparing between Synoptics</a:t>
            </a:r>
          </a:p>
        </p:txBody>
      </p:sp>
    </p:spTree>
    <p:extLst>
      <p:ext uri="{BB962C8B-B14F-4D97-AF65-F5344CB8AC3E}">
        <p14:creationId xmlns:p14="http://schemas.microsoft.com/office/powerpoint/2010/main" val="379403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284808146"/>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2">
            <a:extLst>
              <a:ext uri="{FF2B5EF4-FFF2-40B4-BE49-F238E27FC236}">
                <a16:creationId xmlns:a16="http://schemas.microsoft.com/office/drawing/2014/main" id="{DE179A72-6D0C-4FA0-90B8-22C04B0121D7}"/>
              </a:ext>
            </a:extLst>
          </p:cNvPr>
          <p:cNvSpPr>
            <a:spLocks noGrp="1" noChangeArrowheads="1"/>
          </p:cNvSpPr>
          <p:nvPr>
            <p:ph type="title"/>
          </p:nvPr>
        </p:nvSpPr>
        <p:spPr/>
        <p:txBody>
          <a:bodyPr/>
          <a:lstStyle/>
          <a:p>
            <a:r>
              <a:rPr lang="en-US" altLang="en-US" sz="4000"/>
              <a:t>The Previous Call of Disciples: Matt. 4:19-22</a:t>
            </a:r>
          </a:p>
        </p:txBody>
      </p:sp>
      <p:sp>
        <p:nvSpPr>
          <p:cNvPr id="532486" name="Rectangle 6">
            <a:extLst>
              <a:ext uri="{FF2B5EF4-FFF2-40B4-BE49-F238E27FC236}">
                <a16:creationId xmlns:a16="http://schemas.microsoft.com/office/drawing/2014/main" id="{921FA44D-113A-4325-9BD4-3AA710BF1241}"/>
              </a:ext>
            </a:extLst>
          </p:cNvPr>
          <p:cNvSpPr>
            <a:spLocks noGrp="1" noChangeArrowheads="1"/>
          </p:cNvSpPr>
          <p:nvPr>
            <p:ph type="body" sz="half" idx="1"/>
          </p:nvPr>
        </p:nvSpPr>
        <p:spPr>
          <a:xfrm>
            <a:off x="457200" y="1600200"/>
            <a:ext cx="4572000" cy="4525963"/>
          </a:xfrm>
        </p:spPr>
        <p:txBody>
          <a:bodyPr/>
          <a:lstStyle/>
          <a:p>
            <a:pPr>
              <a:lnSpc>
                <a:spcPct val="90000"/>
              </a:lnSpc>
            </a:pPr>
            <a:endParaRPr lang="en-US" altLang="en-US" sz="2400"/>
          </a:p>
        </p:txBody>
      </p:sp>
      <p:sp>
        <p:nvSpPr>
          <p:cNvPr id="532487" name="Rectangle 7">
            <a:extLst>
              <a:ext uri="{FF2B5EF4-FFF2-40B4-BE49-F238E27FC236}">
                <a16:creationId xmlns:a16="http://schemas.microsoft.com/office/drawing/2014/main" id="{802E557D-F411-4ED9-A528-46D38E4E6DFE}"/>
              </a:ext>
            </a:extLst>
          </p:cNvPr>
          <p:cNvSpPr>
            <a:spLocks noGrp="1" noChangeArrowheads="1"/>
          </p:cNvSpPr>
          <p:nvPr>
            <p:ph type="body" sz="half" idx="2"/>
          </p:nvPr>
        </p:nvSpPr>
        <p:spPr>
          <a:xfrm>
            <a:off x="5257800" y="1676400"/>
            <a:ext cx="3581400" cy="4495800"/>
          </a:xfrm>
        </p:spPr>
        <p:txBody>
          <a:bodyPr/>
          <a:lstStyle/>
          <a:p>
            <a:pPr algn="ctr">
              <a:lnSpc>
                <a:spcPct val="90000"/>
              </a:lnSpc>
              <a:buFontTx/>
              <a:buNone/>
            </a:pPr>
            <a:r>
              <a:rPr lang="en-US" altLang="en-US" dirty="0"/>
              <a:t>Disciples were chosen earlier. Matt. 4:19-22</a:t>
            </a:r>
            <a:r>
              <a:rPr lang="en-US" altLang="en-US" sz="4000" dirty="0"/>
              <a:t> </a:t>
            </a:r>
          </a:p>
          <a:p>
            <a:pPr algn="ctr">
              <a:lnSpc>
                <a:spcPct val="90000"/>
              </a:lnSpc>
              <a:buFontTx/>
              <a:buNone/>
            </a:pPr>
            <a:r>
              <a:rPr lang="en-US" altLang="en-US" sz="2800" b="1" i="1" dirty="0"/>
              <a:t>“Jesus called them, and immediately they left the boat and their father and follow him” (vs. 21b-22).</a:t>
            </a:r>
          </a:p>
          <a:p>
            <a:pPr>
              <a:lnSpc>
                <a:spcPct val="90000"/>
              </a:lnSpc>
            </a:pPr>
            <a:endParaRPr lang="en-US" altLang="en-US" sz="4000" dirty="0"/>
          </a:p>
        </p:txBody>
      </p:sp>
      <p:pic>
        <p:nvPicPr>
          <p:cNvPr id="532488" name="Picture 8" descr="Sabc100">
            <a:extLst>
              <a:ext uri="{FF2B5EF4-FFF2-40B4-BE49-F238E27FC236}">
                <a16:creationId xmlns:a16="http://schemas.microsoft.com/office/drawing/2014/main" id="{544C5220-BE2B-42C8-B0A0-DE5A49FDE4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76400"/>
            <a:ext cx="45720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4220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a:extLst>
              <a:ext uri="{FF2B5EF4-FFF2-40B4-BE49-F238E27FC236}">
                <a16:creationId xmlns:a16="http://schemas.microsoft.com/office/drawing/2014/main" id="{87F510FD-093B-47F6-B84C-E4C7E54DE6F4}"/>
              </a:ext>
            </a:extLst>
          </p:cNvPr>
          <p:cNvSpPr>
            <a:spLocks noGrp="1" noChangeArrowheads="1"/>
          </p:cNvSpPr>
          <p:nvPr>
            <p:ph type="title"/>
          </p:nvPr>
        </p:nvSpPr>
        <p:spPr/>
        <p:txBody>
          <a:bodyPr/>
          <a:lstStyle/>
          <a:p>
            <a:r>
              <a:rPr lang="en-US" altLang="en-US" sz="3600" dirty="0"/>
              <a:t>The re-gathering of disciples for urgent needs (Matthew 10:1-4).</a:t>
            </a:r>
          </a:p>
        </p:txBody>
      </p:sp>
      <p:sp>
        <p:nvSpPr>
          <p:cNvPr id="534533" name="Rectangle 5">
            <a:extLst>
              <a:ext uri="{FF2B5EF4-FFF2-40B4-BE49-F238E27FC236}">
                <a16:creationId xmlns:a16="http://schemas.microsoft.com/office/drawing/2014/main" id="{D381D474-3BED-4D8D-88E8-A959FCFEDB32}"/>
              </a:ext>
            </a:extLst>
          </p:cNvPr>
          <p:cNvSpPr>
            <a:spLocks noGrp="1" noChangeArrowheads="1"/>
          </p:cNvSpPr>
          <p:nvPr>
            <p:ph type="body" sz="half" idx="1"/>
          </p:nvPr>
        </p:nvSpPr>
        <p:spPr/>
        <p:txBody>
          <a:bodyPr/>
          <a:lstStyle/>
          <a:p>
            <a:pPr>
              <a:lnSpc>
                <a:spcPct val="90000"/>
              </a:lnSpc>
            </a:pPr>
            <a:endParaRPr lang="en-US" altLang="en-US" sz="1800"/>
          </a:p>
          <a:p>
            <a:pPr>
              <a:lnSpc>
                <a:spcPct val="90000"/>
              </a:lnSpc>
            </a:pPr>
            <a:endParaRPr lang="en-US" altLang="en-US" sz="2400"/>
          </a:p>
        </p:txBody>
      </p:sp>
      <p:sp>
        <p:nvSpPr>
          <p:cNvPr id="534534" name="Rectangle 6">
            <a:extLst>
              <a:ext uri="{FF2B5EF4-FFF2-40B4-BE49-F238E27FC236}">
                <a16:creationId xmlns:a16="http://schemas.microsoft.com/office/drawing/2014/main" id="{6F957D5A-4526-4DE8-BC60-5561DF26D327}"/>
              </a:ext>
            </a:extLst>
          </p:cNvPr>
          <p:cNvSpPr>
            <a:spLocks noGrp="1" noChangeArrowheads="1"/>
          </p:cNvSpPr>
          <p:nvPr>
            <p:ph type="body" sz="half" idx="2"/>
          </p:nvPr>
        </p:nvSpPr>
        <p:spPr>
          <a:xfrm>
            <a:off x="5029200" y="1524000"/>
            <a:ext cx="3657600" cy="5105400"/>
          </a:xfrm>
        </p:spPr>
        <p:txBody>
          <a:bodyPr/>
          <a:lstStyle/>
          <a:p>
            <a:pPr>
              <a:lnSpc>
                <a:spcPct val="90000"/>
              </a:lnSpc>
              <a:buFontTx/>
              <a:buNone/>
            </a:pPr>
            <a:r>
              <a:rPr lang="en-US" altLang="en-US" sz="2000" b="1"/>
              <a:t>The first, Simon, who is called Peter, and Andrew his brother;</a:t>
            </a:r>
          </a:p>
          <a:p>
            <a:pPr>
              <a:lnSpc>
                <a:spcPct val="90000"/>
              </a:lnSpc>
              <a:buFontTx/>
              <a:buNone/>
            </a:pPr>
            <a:r>
              <a:rPr lang="en-US" altLang="en-US" sz="2000" b="1"/>
              <a:t>James the </a:t>
            </a:r>
            <a:r>
              <a:rPr lang="en-US" altLang="en-US" sz="2000" b="1" i="1"/>
              <a:t>son </a:t>
            </a:r>
            <a:r>
              <a:rPr lang="en-US" altLang="en-US" sz="2000" b="1"/>
              <a:t>of Zebedee, and John his brother;</a:t>
            </a:r>
          </a:p>
          <a:p>
            <a:pPr>
              <a:lnSpc>
                <a:spcPct val="90000"/>
              </a:lnSpc>
              <a:buFontTx/>
              <a:buNone/>
            </a:pPr>
            <a:r>
              <a:rPr lang="en-US" altLang="en-US" sz="2000" b="1"/>
              <a:t> Philip, and Bartholomew;</a:t>
            </a:r>
          </a:p>
          <a:p>
            <a:pPr>
              <a:lnSpc>
                <a:spcPct val="90000"/>
              </a:lnSpc>
              <a:buFontTx/>
              <a:buNone/>
            </a:pPr>
            <a:r>
              <a:rPr lang="en-US" altLang="en-US" sz="2000" b="1"/>
              <a:t>Thomas, and Matthew the publican; </a:t>
            </a:r>
          </a:p>
          <a:p>
            <a:pPr>
              <a:lnSpc>
                <a:spcPct val="90000"/>
              </a:lnSpc>
              <a:buFontTx/>
              <a:buNone/>
            </a:pPr>
            <a:r>
              <a:rPr lang="en-US" altLang="en-US" sz="2000" b="1"/>
              <a:t>James the </a:t>
            </a:r>
            <a:r>
              <a:rPr lang="en-US" altLang="en-US" sz="2000" b="1" i="1"/>
              <a:t>son </a:t>
            </a:r>
            <a:r>
              <a:rPr lang="en-US" altLang="en-US" sz="2000" b="1"/>
              <a:t>of Alphaeus, and Thaddaeus;</a:t>
            </a:r>
          </a:p>
          <a:p>
            <a:pPr>
              <a:lnSpc>
                <a:spcPct val="90000"/>
              </a:lnSpc>
              <a:buFontTx/>
              <a:buNone/>
            </a:pPr>
            <a:r>
              <a:rPr lang="en-US" altLang="en-US" sz="2000" b="1"/>
              <a:t>Simon the Cananaean, zealot, and Judas Iscariot, who also betrayed him.</a:t>
            </a:r>
          </a:p>
          <a:p>
            <a:pPr>
              <a:lnSpc>
                <a:spcPct val="90000"/>
              </a:lnSpc>
              <a:buFontTx/>
              <a:buNone/>
            </a:pPr>
            <a:endParaRPr lang="en-US" altLang="en-US" sz="1200" b="1"/>
          </a:p>
        </p:txBody>
      </p:sp>
      <p:sp>
        <p:nvSpPr>
          <p:cNvPr id="534535" name="Text Box 7">
            <a:extLst>
              <a:ext uri="{FF2B5EF4-FFF2-40B4-BE49-F238E27FC236}">
                <a16:creationId xmlns:a16="http://schemas.microsoft.com/office/drawing/2014/main" id="{A1492BED-CEA0-401C-A9A1-C554700D11A4}"/>
              </a:ext>
            </a:extLst>
          </p:cNvPr>
          <p:cNvSpPr txBox="1">
            <a:spLocks noChangeArrowheads="1"/>
          </p:cNvSpPr>
          <p:nvPr/>
        </p:nvSpPr>
        <p:spPr bwMode="auto">
          <a:xfrm>
            <a:off x="914400" y="1600200"/>
            <a:ext cx="337185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Now the names of the twelve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apostles are listed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34541" name="Picture 13" descr="Jesus speaks to His disciples">
            <a:extLst>
              <a:ext uri="{FF2B5EF4-FFF2-40B4-BE49-F238E27FC236}">
                <a16:creationId xmlns:a16="http://schemas.microsoft.com/office/drawing/2014/main" id="{39343B19-91C3-45FC-9F92-CE7BA3FD85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768" y="2431771"/>
            <a:ext cx="4325957" cy="3834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9910835"/>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534530"/>
                                        </p:tgtEl>
                                        <p:attrNameLst>
                                          <p:attrName>style.visibility</p:attrName>
                                        </p:attrNameLst>
                                      </p:cBhvr>
                                      <p:to>
                                        <p:strVal val="visible"/>
                                      </p:to>
                                    </p:set>
                                    <p:anim calcmode="lin" valueType="num">
                                      <p:cBhvr additive="base">
                                        <p:cTn id="7" dur="500" fill="hold"/>
                                        <p:tgtEl>
                                          <p:spTgt spid="534530"/>
                                        </p:tgtEl>
                                        <p:attrNameLst>
                                          <p:attrName>ppt_x</p:attrName>
                                        </p:attrNameLst>
                                      </p:cBhvr>
                                      <p:tavLst>
                                        <p:tav tm="0">
                                          <p:val>
                                            <p:strVal val="#ppt_x"/>
                                          </p:val>
                                        </p:tav>
                                        <p:tav tm="100000">
                                          <p:val>
                                            <p:strVal val="#ppt_x"/>
                                          </p:val>
                                        </p:tav>
                                      </p:tavLst>
                                    </p:anim>
                                    <p:anim calcmode="lin" valueType="num">
                                      <p:cBhvr additive="base">
                                        <p:cTn id="8" dur="500" fill="hold"/>
                                        <p:tgtEl>
                                          <p:spTgt spid="53453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534535"/>
                                        </p:tgtEl>
                                        <p:attrNameLst>
                                          <p:attrName>style.visibility</p:attrName>
                                        </p:attrNameLst>
                                      </p:cBhvr>
                                      <p:to>
                                        <p:strVal val="visible"/>
                                      </p:to>
                                    </p:set>
                                    <p:animEffect transition="in" filter="box(in)">
                                      <p:cBhvr>
                                        <p:cTn id="13" dur="500"/>
                                        <p:tgtEl>
                                          <p:spTgt spid="534535"/>
                                        </p:tgtEl>
                                      </p:cBhvr>
                                    </p:animEffect>
                                  </p:childTnLst>
                                </p:cTn>
                              </p:par>
                            </p:childTnLst>
                          </p:cTn>
                        </p:par>
                        <p:par>
                          <p:cTn id="14" fill="hold" nodeType="afterGroup">
                            <p:stCondLst>
                              <p:cond delay="500"/>
                            </p:stCondLst>
                            <p:childTnLst>
                              <p:par>
                                <p:cTn id="15" presetID="5" presetClass="entr" presetSubtype="10" fill="hold" grpId="0" nodeType="afterEffect">
                                  <p:stCondLst>
                                    <p:cond delay="0"/>
                                  </p:stCondLst>
                                  <p:childTnLst>
                                    <p:set>
                                      <p:cBhvr>
                                        <p:cTn id="16" dur="1" fill="hold">
                                          <p:stCondLst>
                                            <p:cond delay="0"/>
                                          </p:stCondLst>
                                        </p:cTn>
                                        <p:tgtEl>
                                          <p:spTgt spid="534534">
                                            <p:txEl>
                                              <p:pRg st="0" end="0"/>
                                            </p:txEl>
                                          </p:spTgt>
                                        </p:tgtEl>
                                        <p:attrNameLst>
                                          <p:attrName>style.visibility</p:attrName>
                                        </p:attrNameLst>
                                      </p:cBhvr>
                                      <p:to>
                                        <p:strVal val="visible"/>
                                      </p:to>
                                    </p:set>
                                    <p:animEffect transition="in" filter="checkerboard(across)">
                                      <p:cBhvr>
                                        <p:cTn id="17" dur="500"/>
                                        <p:tgtEl>
                                          <p:spTgt spid="534534">
                                            <p:txEl>
                                              <p:pRg st="0" end="0"/>
                                            </p:txEl>
                                          </p:spTgt>
                                        </p:tgtEl>
                                      </p:cBhvr>
                                    </p:animEffect>
                                  </p:childTnLst>
                                </p:cTn>
                              </p:par>
                            </p:childTnLst>
                          </p:cTn>
                        </p:par>
                        <p:par>
                          <p:cTn id="18" fill="hold" nodeType="afterGroup">
                            <p:stCondLst>
                              <p:cond delay="1000"/>
                            </p:stCondLst>
                            <p:childTnLst>
                              <p:par>
                                <p:cTn id="19" presetID="5" presetClass="entr" presetSubtype="10" fill="hold" grpId="0" nodeType="afterEffect">
                                  <p:stCondLst>
                                    <p:cond delay="0"/>
                                  </p:stCondLst>
                                  <p:childTnLst>
                                    <p:set>
                                      <p:cBhvr>
                                        <p:cTn id="20" dur="1" fill="hold">
                                          <p:stCondLst>
                                            <p:cond delay="0"/>
                                          </p:stCondLst>
                                        </p:cTn>
                                        <p:tgtEl>
                                          <p:spTgt spid="534534">
                                            <p:txEl>
                                              <p:pRg st="1" end="1"/>
                                            </p:txEl>
                                          </p:spTgt>
                                        </p:tgtEl>
                                        <p:attrNameLst>
                                          <p:attrName>style.visibility</p:attrName>
                                        </p:attrNameLst>
                                      </p:cBhvr>
                                      <p:to>
                                        <p:strVal val="visible"/>
                                      </p:to>
                                    </p:set>
                                    <p:animEffect transition="in" filter="checkerboard(across)">
                                      <p:cBhvr>
                                        <p:cTn id="21" dur="500"/>
                                        <p:tgtEl>
                                          <p:spTgt spid="534534">
                                            <p:txEl>
                                              <p:pRg st="1" end="1"/>
                                            </p:txEl>
                                          </p:spTgt>
                                        </p:tgtEl>
                                      </p:cBhvr>
                                    </p:animEffect>
                                  </p:childTnLst>
                                </p:cTn>
                              </p:par>
                            </p:childTnLst>
                          </p:cTn>
                        </p:par>
                        <p:par>
                          <p:cTn id="22" fill="hold" nodeType="afterGroup">
                            <p:stCondLst>
                              <p:cond delay="1500"/>
                            </p:stCondLst>
                            <p:childTnLst>
                              <p:par>
                                <p:cTn id="23" presetID="5" presetClass="entr" presetSubtype="10" fill="hold" grpId="0" nodeType="afterEffect">
                                  <p:stCondLst>
                                    <p:cond delay="0"/>
                                  </p:stCondLst>
                                  <p:childTnLst>
                                    <p:set>
                                      <p:cBhvr>
                                        <p:cTn id="24" dur="1" fill="hold">
                                          <p:stCondLst>
                                            <p:cond delay="0"/>
                                          </p:stCondLst>
                                        </p:cTn>
                                        <p:tgtEl>
                                          <p:spTgt spid="534534">
                                            <p:txEl>
                                              <p:pRg st="2" end="2"/>
                                            </p:txEl>
                                          </p:spTgt>
                                        </p:tgtEl>
                                        <p:attrNameLst>
                                          <p:attrName>style.visibility</p:attrName>
                                        </p:attrNameLst>
                                      </p:cBhvr>
                                      <p:to>
                                        <p:strVal val="visible"/>
                                      </p:to>
                                    </p:set>
                                    <p:animEffect transition="in" filter="checkerboard(across)">
                                      <p:cBhvr>
                                        <p:cTn id="25" dur="500"/>
                                        <p:tgtEl>
                                          <p:spTgt spid="534534">
                                            <p:txEl>
                                              <p:pRg st="2" end="2"/>
                                            </p:txEl>
                                          </p:spTgt>
                                        </p:tgtEl>
                                      </p:cBhvr>
                                    </p:animEffect>
                                  </p:childTnLst>
                                </p:cTn>
                              </p:par>
                            </p:childTnLst>
                          </p:cTn>
                        </p:par>
                        <p:par>
                          <p:cTn id="26" fill="hold" nodeType="afterGroup">
                            <p:stCondLst>
                              <p:cond delay="2000"/>
                            </p:stCondLst>
                            <p:childTnLst>
                              <p:par>
                                <p:cTn id="27" presetID="5" presetClass="entr" presetSubtype="10" fill="hold" grpId="0" nodeType="afterEffect">
                                  <p:stCondLst>
                                    <p:cond delay="0"/>
                                  </p:stCondLst>
                                  <p:childTnLst>
                                    <p:set>
                                      <p:cBhvr>
                                        <p:cTn id="28" dur="1" fill="hold">
                                          <p:stCondLst>
                                            <p:cond delay="0"/>
                                          </p:stCondLst>
                                        </p:cTn>
                                        <p:tgtEl>
                                          <p:spTgt spid="534534">
                                            <p:txEl>
                                              <p:pRg st="3" end="3"/>
                                            </p:txEl>
                                          </p:spTgt>
                                        </p:tgtEl>
                                        <p:attrNameLst>
                                          <p:attrName>style.visibility</p:attrName>
                                        </p:attrNameLst>
                                      </p:cBhvr>
                                      <p:to>
                                        <p:strVal val="visible"/>
                                      </p:to>
                                    </p:set>
                                    <p:animEffect transition="in" filter="checkerboard(across)">
                                      <p:cBhvr>
                                        <p:cTn id="29" dur="500"/>
                                        <p:tgtEl>
                                          <p:spTgt spid="534534">
                                            <p:txEl>
                                              <p:pRg st="3" end="3"/>
                                            </p:txEl>
                                          </p:spTgt>
                                        </p:tgtEl>
                                      </p:cBhvr>
                                    </p:animEffect>
                                  </p:childTnLst>
                                </p:cTn>
                              </p:par>
                            </p:childTnLst>
                          </p:cTn>
                        </p:par>
                        <p:par>
                          <p:cTn id="30" fill="hold" nodeType="afterGroup">
                            <p:stCondLst>
                              <p:cond delay="2500"/>
                            </p:stCondLst>
                            <p:childTnLst>
                              <p:par>
                                <p:cTn id="31" presetID="5" presetClass="entr" presetSubtype="10" fill="hold" grpId="0" nodeType="afterEffect">
                                  <p:stCondLst>
                                    <p:cond delay="0"/>
                                  </p:stCondLst>
                                  <p:childTnLst>
                                    <p:set>
                                      <p:cBhvr>
                                        <p:cTn id="32" dur="1" fill="hold">
                                          <p:stCondLst>
                                            <p:cond delay="0"/>
                                          </p:stCondLst>
                                        </p:cTn>
                                        <p:tgtEl>
                                          <p:spTgt spid="534534">
                                            <p:txEl>
                                              <p:pRg st="4" end="4"/>
                                            </p:txEl>
                                          </p:spTgt>
                                        </p:tgtEl>
                                        <p:attrNameLst>
                                          <p:attrName>style.visibility</p:attrName>
                                        </p:attrNameLst>
                                      </p:cBhvr>
                                      <p:to>
                                        <p:strVal val="visible"/>
                                      </p:to>
                                    </p:set>
                                    <p:animEffect transition="in" filter="checkerboard(across)">
                                      <p:cBhvr>
                                        <p:cTn id="33" dur="500"/>
                                        <p:tgtEl>
                                          <p:spTgt spid="534534">
                                            <p:txEl>
                                              <p:pRg st="4" end="4"/>
                                            </p:txEl>
                                          </p:spTgt>
                                        </p:tgtEl>
                                      </p:cBhvr>
                                    </p:animEffect>
                                  </p:childTnLst>
                                </p:cTn>
                              </p:par>
                            </p:childTnLst>
                          </p:cTn>
                        </p:par>
                        <p:par>
                          <p:cTn id="34" fill="hold" nodeType="afterGroup">
                            <p:stCondLst>
                              <p:cond delay="3000"/>
                            </p:stCondLst>
                            <p:childTnLst>
                              <p:par>
                                <p:cTn id="35" presetID="5" presetClass="entr" presetSubtype="10" fill="hold" grpId="0" nodeType="afterEffect">
                                  <p:stCondLst>
                                    <p:cond delay="0"/>
                                  </p:stCondLst>
                                  <p:childTnLst>
                                    <p:set>
                                      <p:cBhvr>
                                        <p:cTn id="36" dur="1" fill="hold">
                                          <p:stCondLst>
                                            <p:cond delay="0"/>
                                          </p:stCondLst>
                                        </p:cTn>
                                        <p:tgtEl>
                                          <p:spTgt spid="534534">
                                            <p:txEl>
                                              <p:pRg st="5" end="5"/>
                                            </p:txEl>
                                          </p:spTgt>
                                        </p:tgtEl>
                                        <p:attrNameLst>
                                          <p:attrName>style.visibility</p:attrName>
                                        </p:attrNameLst>
                                      </p:cBhvr>
                                      <p:to>
                                        <p:strVal val="visible"/>
                                      </p:to>
                                    </p:set>
                                    <p:animEffect transition="in" filter="checkerboard(across)">
                                      <p:cBhvr>
                                        <p:cTn id="37" dur="500"/>
                                        <p:tgtEl>
                                          <p:spTgt spid="53453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30" grpId="0"/>
      <p:bldP spid="534534" grpId="0" uiExpand="1" build="p"/>
      <p:bldP spid="534535"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4" name="Rectangle 4">
            <a:extLst>
              <a:ext uri="{FF2B5EF4-FFF2-40B4-BE49-F238E27FC236}">
                <a16:creationId xmlns:a16="http://schemas.microsoft.com/office/drawing/2014/main" id="{FF408627-37B7-472C-8F2A-6456A9FE244A}"/>
              </a:ext>
            </a:extLst>
          </p:cNvPr>
          <p:cNvSpPr>
            <a:spLocks noGrp="1" noChangeArrowheads="1"/>
          </p:cNvSpPr>
          <p:nvPr>
            <p:ph type="title"/>
          </p:nvPr>
        </p:nvSpPr>
        <p:spPr>
          <a:xfrm>
            <a:off x="0" y="274638"/>
            <a:ext cx="9144000" cy="1143000"/>
          </a:xfrm>
        </p:spPr>
        <p:txBody>
          <a:bodyPr/>
          <a:lstStyle/>
          <a:p>
            <a:r>
              <a:rPr lang="en-US" altLang="en-US" sz="4000" dirty="0"/>
              <a:t>Comparing the Synoptics</a:t>
            </a:r>
          </a:p>
        </p:txBody>
      </p:sp>
      <p:sp>
        <p:nvSpPr>
          <p:cNvPr id="624645" name="Text Box 5">
            <a:extLst>
              <a:ext uri="{FF2B5EF4-FFF2-40B4-BE49-F238E27FC236}">
                <a16:creationId xmlns:a16="http://schemas.microsoft.com/office/drawing/2014/main" id="{017B33CA-F55C-4E27-AAC1-0C7C733CD9D3}"/>
              </a:ext>
            </a:extLst>
          </p:cNvPr>
          <p:cNvSpPr txBox="1">
            <a:spLocks noChangeArrowheads="1"/>
          </p:cNvSpPr>
          <p:nvPr/>
        </p:nvSpPr>
        <p:spPr bwMode="auto">
          <a:xfrm>
            <a:off x="0" y="1600200"/>
            <a:ext cx="2819400" cy="490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1" i="0" u="sng" strike="noStrike" kern="1200" cap="none" spc="0" normalizeH="0" baseline="0" noProof="0">
                <a:ln>
                  <a:noFill/>
                </a:ln>
                <a:solidFill>
                  <a:srgbClr val="000000"/>
                </a:solidFill>
                <a:effectLst/>
                <a:uLnTx/>
                <a:uFillTx/>
                <a:latin typeface="Arial" panose="020B0604020202020204" pitchFamily="34" charset="0"/>
                <a:ea typeface="+mn-ea"/>
                <a:cs typeface="+mn-cs"/>
              </a:rPr>
              <a:t> Matthew 10</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r>
              <a:rPr kumimoji="0" lang="en-US" altLang="en-US" sz="2400" b="1" i="0" u="none" strike="noStrike" kern="1200" cap="none" spc="0" normalizeH="0" baseline="0" noProof="0">
                <a:ln>
                  <a:noFill/>
                </a:ln>
                <a:solidFill>
                  <a:srgbClr val="0000CC"/>
                </a:solidFill>
                <a:effectLst/>
                <a:uLnTx/>
                <a:uFillTx/>
                <a:latin typeface="Arial" panose="020B0604020202020204" pitchFamily="34" charset="0"/>
                <a:ea typeface="+mn-ea"/>
                <a:cs typeface="+mn-cs"/>
              </a:rPr>
              <a:t>the harvest</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indeed is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plenteous,</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but the </a:t>
            </a:r>
            <a:r>
              <a:rPr kumimoji="0" lang="en-US" altLang="en-US" sz="2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laborers are few</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0066"/>
                </a:solidFill>
                <a:effectLst/>
                <a:uLnTx/>
                <a:uFillTx/>
                <a:latin typeface="Arial" panose="020B0604020202020204" pitchFamily="34" charset="0"/>
                <a:ea typeface="+mn-ea"/>
                <a:cs typeface="+mn-cs"/>
              </a:rPr>
              <a:t>And He called</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unto him his </a:t>
            </a:r>
            <a:r>
              <a:rPr kumimoji="0" lang="en-US" altLang="en-US" sz="2400" b="0" i="0" u="none" strike="noStrike" kern="1200" cap="none" spc="0" normalizeH="0" baseline="0" noProof="0">
                <a:ln>
                  <a:noFill/>
                </a:ln>
                <a:solidFill>
                  <a:srgbClr val="99CC00"/>
                </a:solidFill>
                <a:effectLst/>
                <a:uLnTx/>
                <a:uFillTx/>
                <a:latin typeface="Arial" panose="020B0604020202020204" pitchFamily="34" charset="0"/>
                <a:ea typeface="+mn-ea"/>
                <a:cs typeface="+mn-cs"/>
              </a:rPr>
              <a:t>twelve disciples,</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and gave  them </a:t>
            </a:r>
            <a:r>
              <a:rPr kumimoji="0" lang="en-US" altLang="en-US" sz="2400" b="0" i="0" u="none" strike="noStrike" kern="1200" cap="none" spc="0" normalizeH="0" baseline="0" noProof="0">
                <a:ln>
                  <a:noFill/>
                </a:ln>
                <a:solidFill>
                  <a:srgbClr val="611EC4"/>
                </a:solidFill>
                <a:effectLst/>
                <a:uLnTx/>
                <a:uFillTx/>
                <a:latin typeface="Arial" panose="020B0604020202020204" pitchFamily="34" charset="0"/>
                <a:ea typeface="+mn-ea"/>
                <a:cs typeface="+mn-cs"/>
              </a:rPr>
              <a:t>authority</a:t>
            </a:r>
            <a:r>
              <a:rPr kumimoji="0" lang="en-US" altLang="en-US" sz="2400" b="0" i="0" u="none" strike="noStrike" kern="1200" cap="none" spc="0" normalizeH="0" baseline="0" noProof="0">
                <a:ln>
                  <a:noFill/>
                </a:ln>
                <a:solidFill>
                  <a:srgbClr val="BBE0E3"/>
                </a:solidFill>
                <a:effectLst/>
                <a:uLnTx/>
                <a:uFillTx/>
                <a:latin typeface="Arial" panose="020B0604020202020204" pitchFamily="34" charset="0"/>
                <a:ea typeface="+mn-ea"/>
                <a:cs typeface="+mn-cs"/>
              </a:rPr>
              <a:t>…</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These twelve Jesus sent forth, </a:t>
            </a:r>
            <a:r>
              <a:rPr kumimoji="0" lang="en-US" altLang="en-US" sz="2400" b="0" i="0" u="sng" strike="noStrike" kern="1200" cap="none" spc="0" normalizeH="0" baseline="0" noProof="0">
                <a:ln>
                  <a:noFill/>
                </a:ln>
                <a:solidFill>
                  <a:srgbClr val="000000"/>
                </a:solidFill>
                <a:effectLst/>
                <a:uLnTx/>
                <a:uFillTx/>
                <a:latin typeface="Arial" panose="020B0604020202020204" pitchFamily="34" charset="0"/>
                <a:ea typeface="+mn-ea"/>
                <a:cs typeface="+mn-cs"/>
              </a:rPr>
              <a:t>and charged them</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p:sp>
        <p:nvSpPr>
          <p:cNvPr id="624646" name="Text Box 6">
            <a:extLst>
              <a:ext uri="{FF2B5EF4-FFF2-40B4-BE49-F238E27FC236}">
                <a16:creationId xmlns:a16="http://schemas.microsoft.com/office/drawing/2014/main" id="{C77DC44B-D1DB-4368-93BC-85895F9E1052}"/>
              </a:ext>
            </a:extLst>
          </p:cNvPr>
          <p:cNvSpPr txBox="1">
            <a:spLocks noChangeArrowheads="1"/>
          </p:cNvSpPr>
          <p:nvPr/>
        </p:nvSpPr>
        <p:spPr bwMode="auto">
          <a:xfrm>
            <a:off x="2944813" y="1600200"/>
            <a:ext cx="3151187" cy="453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sng" strike="noStrike" kern="1200" cap="none" spc="0" normalizeH="0" baseline="0" noProof="0">
                <a:ln>
                  <a:noFill/>
                </a:ln>
                <a:solidFill>
                  <a:srgbClr val="000000"/>
                </a:solidFill>
                <a:effectLst/>
                <a:uLnTx/>
                <a:uFillTx/>
                <a:latin typeface="Arial" panose="020B0604020202020204" pitchFamily="34" charset="0"/>
                <a:ea typeface="+mn-ea"/>
                <a:cs typeface="+mn-cs"/>
              </a:rPr>
              <a:t>Mark</a:t>
            </a: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6:7</a:t>
            </a: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ff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r>
              <a:rPr kumimoji="0" lang="en-US" altLang="en-US" sz="2400" b="0" i="0" u="none" strike="noStrike" kern="1200" cap="none" spc="0" normalizeH="0" baseline="0" noProof="0">
                <a:ln>
                  <a:noFill/>
                </a:ln>
                <a:solidFill>
                  <a:srgbClr val="FF0066"/>
                </a:solidFill>
                <a:effectLst/>
                <a:uLnTx/>
                <a:uFillTx/>
                <a:latin typeface="Arial" panose="020B0604020202020204" pitchFamily="34" charset="0"/>
                <a:ea typeface="+mn-ea"/>
                <a:cs typeface="+mn-cs"/>
              </a:rPr>
              <a:t>And he calleth</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Unto him 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99CC00"/>
                </a:solidFill>
                <a:effectLst/>
                <a:uLnTx/>
                <a:uFillTx/>
                <a:latin typeface="Arial" panose="020B0604020202020204" pitchFamily="34" charset="0"/>
                <a:ea typeface="+mn-ea"/>
                <a:cs typeface="+mn-cs"/>
              </a:rPr>
              <a:t> twelve</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and began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to send them forth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by </a:t>
            </a:r>
            <a:r>
              <a:rPr kumimoji="0" lang="en-US" altLang="en-US" sz="2400" b="0" i="0" u="none" strike="noStrike" kern="1200" cap="none" spc="0" normalizeH="0" baseline="0" noProof="0">
                <a:ln>
                  <a:noFill/>
                </a:ln>
                <a:solidFill>
                  <a:srgbClr val="660033"/>
                </a:solidFill>
                <a:effectLst/>
                <a:uLnTx/>
                <a:uFillTx/>
                <a:latin typeface="Arial" panose="020B0604020202020204" pitchFamily="34" charset="0"/>
                <a:ea typeface="+mn-ea"/>
                <a:cs typeface="+mn-cs"/>
              </a:rPr>
              <a:t>two and two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and he gave them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611EC4"/>
                </a:solidFill>
                <a:effectLst/>
                <a:uLnTx/>
                <a:uFillTx/>
                <a:latin typeface="Arial" panose="020B0604020202020204" pitchFamily="34" charset="0"/>
                <a:ea typeface="+mn-ea"/>
                <a:cs typeface="+mn-cs"/>
              </a:rPr>
              <a:t>authority</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over the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unclean spirits;…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sng" strike="noStrike" kern="1200" cap="none" spc="0" normalizeH="0" baseline="0" noProof="0">
                <a:ln>
                  <a:noFill/>
                </a:ln>
                <a:solidFill>
                  <a:srgbClr val="000000"/>
                </a:solidFill>
                <a:effectLst/>
                <a:uLnTx/>
                <a:uFillTx/>
                <a:latin typeface="Arial" panose="020B0604020202020204" pitchFamily="34" charset="0"/>
                <a:ea typeface="+mn-ea"/>
                <a:cs typeface="+mn-cs"/>
              </a:rPr>
              <a:t>and he charged them</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that they…”</a:t>
            </a: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47" name="Text Box 7">
            <a:extLst>
              <a:ext uri="{FF2B5EF4-FFF2-40B4-BE49-F238E27FC236}">
                <a16:creationId xmlns:a16="http://schemas.microsoft.com/office/drawing/2014/main" id="{792E5B96-8F93-465D-8485-3ED0786D7BC2}"/>
              </a:ext>
            </a:extLst>
          </p:cNvPr>
          <p:cNvSpPr txBox="1">
            <a:spLocks noChangeArrowheads="1"/>
          </p:cNvSpPr>
          <p:nvPr/>
        </p:nvSpPr>
        <p:spPr bwMode="auto">
          <a:xfrm>
            <a:off x="6096000" y="1600200"/>
            <a:ext cx="3048000" cy="502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sng" strike="noStrike" kern="1200" cap="none" spc="0" normalizeH="0" baseline="0" noProof="0">
                <a:ln>
                  <a:noFill/>
                </a:ln>
                <a:solidFill>
                  <a:srgbClr val="000000"/>
                </a:solidFill>
                <a:effectLst/>
                <a:uLnTx/>
                <a:uFillTx/>
                <a:latin typeface="Arial" panose="020B0604020202020204" pitchFamily="34" charset="0"/>
                <a:ea typeface="+mn-ea"/>
                <a:cs typeface="+mn-cs"/>
              </a:rPr>
              <a:t>Luke 10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“Now after these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things the </a:t>
            </a:r>
            <a:r>
              <a:rPr kumimoji="0" lang="en-US" altLang="en-US" sz="2400" b="0" i="0" u="none" strike="noStrike" kern="1200" cap="none" spc="0" normalizeH="0" baseline="0" noProof="0">
                <a:ln>
                  <a:noFill/>
                </a:ln>
                <a:solidFill>
                  <a:srgbClr val="FF0066"/>
                </a:solidFill>
                <a:effectLst/>
                <a:uLnTx/>
                <a:uFillTx/>
                <a:latin typeface="Arial" panose="020B0604020202020204" pitchFamily="34" charset="0"/>
                <a:ea typeface="+mn-ea"/>
                <a:cs typeface="+mn-cs"/>
              </a:rPr>
              <a:t>Lord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0066"/>
                </a:solidFill>
                <a:effectLst/>
                <a:uLnTx/>
                <a:uFillTx/>
                <a:latin typeface="Arial" panose="020B0604020202020204" pitchFamily="34" charset="0"/>
                <a:ea typeface="+mn-ea"/>
                <a:cs typeface="+mn-cs"/>
              </a:rPr>
              <a:t>appointed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2400" b="0" i="0" u="none" strike="noStrike" kern="1200" cap="none" spc="0" normalizeH="0" baseline="0" noProof="0">
                <a:ln>
                  <a:noFill/>
                </a:ln>
                <a:solidFill>
                  <a:srgbClr val="99CC00"/>
                </a:solidFill>
                <a:effectLst/>
                <a:uLnTx/>
                <a:uFillTx/>
                <a:latin typeface="Arial" panose="020B0604020202020204" pitchFamily="34" charset="0"/>
                <a:ea typeface="+mn-ea"/>
                <a:cs typeface="+mn-cs"/>
              </a:rPr>
              <a:t>seventy </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others,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and sent them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660033"/>
                </a:solidFill>
                <a:effectLst/>
                <a:uLnTx/>
                <a:uFillTx/>
                <a:latin typeface="Arial" panose="020B0604020202020204" pitchFamily="34" charset="0"/>
                <a:ea typeface="+mn-ea"/>
                <a:cs typeface="+mn-cs"/>
              </a:rPr>
              <a:t>two and two</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The harvest</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indeed is </a:t>
            </a:r>
            <a:r>
              <a:rPr kumimoji="0" lang="en-US" altLang="en-US" sz="2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plenteous,</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but the </a:t>
            </a:r>
            <a:r>
              <a:rPr kumimoji="0" lang="en-US" altLang="en-US" sz="2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laborers are few: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611EC4"/>
                </a:solidFill>
                <a:effectLst/>
                <a:uLnTx/>
                <a:uFillTx/>
                <a:latin typeface="Arial" panose="020B0604020202020204" pitchFamily="34" charset="0"/>
                <a:ea typeface="+mn-ea"/>
                <a:cs typeface="+mn-cs"/>
              </a:rPr>
              <a:t>Go</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your ways; behold, </a:t>
            </a:r>
            <a:r>
              <a:rPr kumimoji="0" lang="en-US" altLang="en-US" sz="2400" b="0" i="0" u="none" strike="noStrike" kern="1200" cap="none" spc="0" normalizeH="0" baseline="0" noProof="0">
                <a:ln>
                  <a:noFill/>
                </a:ln>
                <a:solidFill>
                  <a:srgbClr val="611EC4"/>
                </a:solidFill>
                <a:effectLst/>
                <a:uLnTx/>
                <a:uFillTx/>
                <a:latin typeface="Arial" panose="020B0604020202020204" pitchFamily="34" charset="0"/>
                <a:ea typeface="+mn-ea"/>
                <a:cs typeface="+mn-cs"/>
              </a:rPr>
              <a:t>I send you forth…”</a:t>
            </a:r>
            <a:r>
              <a:rPr kumimoji="0" lang="en-US" altLang="en-US" sz="3200" b="0" i="0" u="none" strike="noStrike" kern="1200" cap="none" spc="0" normalizeH="0" baseline="0" noProof="0">
                <a:ln>
                  <a:noFill/>
                </a:ln>
                <a:solidFill>
                  <a:srgbClr val="611EC4"/>
                </a:solidFill>
                <a:effectLst/>
                <a:uLnTx/>
                <a:uFillTx/>
                <a:latin typeface="Arial" panose="020B0604020202020204" pitchFamily="34" charset="0"/>
                <a:ea typeface="+mn-ea"/>
                <a:cs typeface="+mn-cs"/>
              </a:rPr>
              <a:t> </a:t>
            </a:r>
          </a:p>
        </p:txBody>
      </p:sp>
      <p:sp>
        <p:nvSpPr>
          <p:cNvPr id="624649" name="Line 9">
            <a:extLst>
              <a:ext uri="{FF2B5EF4-FFF2-40B4-BE49-F238E27FC236}">
                <a16:creationId xmlns:a16="http://schemas.microsoft.com/office/drawing/2014/main" id="{CC5BE38E-9A1B-4257-80FA-2D0218484728}"/>
              </a:ext>
            </a:extLst>
          </p:cNvPr>
          <p:cNvSpPr>
            <a:spLocks noChangeShapeType="1"/>
          </p:cNvSpPr>
          <p:nvPr/>
        </p:nvSpPr>
        <p:spPr bwMode="auto">
          <a:xfrm>
            <a:off x="2590800" y="228600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0" name="Line 10">
            <a:extLst>
              <a:ext uri="{FF2B5EF4-FFF2-40B4-BE49-F238E27FC236}">
                <a16:creationId xmlns:a16="http://schemas.microsoft.com/office/drawing/2014/main" id="{4FD97676-F7BB-4D98-B22A-E57E54C681D1}"/>
              </a:ext>
            </a:extLst>
          </p:cNvPr>
          <p:cNvSpPr>
            <a:spLocks noChangeShapeType="1"/>
          </p:cNvSpPr>
          <p:nvPr/>
        </p:nvSpPr>
        <p:spPr bwMode="auto">
          <a:xfrm>
            <a:off x="2667000" y="2286000"/>
            <a:ext cx="4495800" cy="2209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1" name="Line 11">
            <a:extLst>
              <a:ext uri="{FF2B5EF4-FFF2-40B4-BE49-F238E27FC236}">
                <a16:creationId xmlns:a16="http://schemas.microsoft.com/office/drawing/2014/main" id="{5829FBE1-CD6B-4D0D-B726-4B89D8550CAE}"/>
              </a:ext>
            </a:extLst>
          </p:cNvPr>
          <p:cNvSpPr>
            <a:spLocks noChangeShapeType="1"/>
          </p:cNvSpPr>
          <p:nvPr/>
        </p:nvSpPr>
        <p:spPr bwMode="auto">
          <a:xfrm>
            <a:off x="1295400" y="30480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2" name="Line 12">
            <a:extLst>
              <a:ext uri="{FF2B5EF4-FFF2-40B4-BE49-F238E27FC236}">
                <a16:creationId xmlns:a16="http://schemas.microsoft.com/office/drawing/2014/main" id="{D4394D39-DFDB-4CBE-9A88-689D3D455745}"/>
              </a:ext>
            </a:extLst>
          </p:cNvPr>
          <p:cNvSpPr>
            <a:spLocks noChangeShapeType="1"/>
          </p:cNvSpPr>
          <p:nvPr/>
        </p:nvSpPr>
        <p:spPr bwMode="auto">
          <a:xfrm>
            <a:off x="1295400" y="3505200"/>
            <a:ext cx="5867400" cy="137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3" name="Line 13">
            <a:extLst>
              <a:ext uri="{FF2B5EF4-FFF2-40B4-BE49-F238E27FC236}">
                <a16:creationId xmlns:a16="http://schemas.microsoft.com/office/drawing/2014/main" id="{F967C71E-E743-409A-B55D-7EC7CB94A837}"/>
              </a:ext>
            </a:extLst>
          </p:cNvPr>
          <p:cNvSpPr>
            <a:spLocks noChangeShapeType="1"/>
          </p:cNvSpPr>
          <p:nvPr/>
        </p:nvSpPr>
        <p:spPr bwMode="auto">
          <a:xfrm>
            <a:off x="7162800" y="4495800"/>
            <a:ext cx="76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4" name="Line 14">
            <a:extLst>
              <a:ext uri="{FF2B5EF4-FFF2-40B4-BE49-F238E27FC236}">
                <a16:creationId xmlns:a16="http://schemas.microsoft.com/office/drawing/2014/main" id="{BC0E8191-762D-4134-A0B8-8EC4B371B24E}"/>
              </a:ext>
            </a:extLst>
          </p:cNvPr>
          <p:cNvSpPr>
            <a:spLocks noChangeShapeType="1"/>
          </p:cNvSpPr>
          <p:nvPr/>
        </p:nvSpPr>
        <p:spPr bwMode="auto">
          <a:xfrm flipV="1">
            <a:off x="457200" y="2286000"/>
            <a:ext cx="4419600" cy="14478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5" name="Line 15">
            <a:extLst>
              <a:ext uri="{FF2B5EF4-FFF2-40B4-BE49-F238E27FC236}">
                <a16:creationId xmlns:a16="http://schemas.microsoft.com/office/drawing/2014/main" id="{D0B43F38-0006-4885-9DE8-1356C052CF95}"/>
              </a:ext>
            </a:extLst>
          </p:cNvPr>
          <p:cNvSpPr>
            <a:spLocks noChangeShapeType="1"/>
          </p:cNvSpPr>
          <p:nvPr/>
        </p:nvSpPr>
        <p:spPr bwMode="auto">
          <a:xfrm>
            <a:off x="4876800" y="2286000"/>
            <a:ext cx="2667000" cy="7620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6" name="Line 16">
            <a:extLst>
              <a:ext uri="{FF2B5EF4-FFF2-40B4-BE49-F238E27FC236}">
                <a16:creationId xmlns:a16="http://schemas.microsoft.com/office/drawing/2014/main" id="{9E87EC65-3E34-4972-B30B-9D27477C5CBB}"/>
              </a:ext>
            </a:extLst>
          </p:cNvPr>
          <p:cNvSpPr>
            <a:spLocks noChangeShapeType="1"/>
          </p:cNvSpPr>
          <p:nvPr/>
        </p:nvSpPr>
        <p:spPr bwMode="auto">
          <a:xfrm>
            <a:off x="685800" y="441960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7" name="Line 17">
            <a:extLst>
              <a:ext uri="{FF2B5EF4-FFF2-40B4-BE49-F238E27FC236}">
                <a16:creationId xmlns:a16="http://schemas.microsoft.com/office/drawing/2014/main" id="{D5ECD1FC-7D01-4211-B64C-3C8D1000C201}"/>
              </a:ext>
            </a:extLst>
          </p:cNvPr>
          <p:cNvSpPr>
            <a:spLocks noChangeShapeType="1"/>
          </p:cNvSpPr>
          <p:nvPr/>
        </p:nvSpPr>
        <p:spPr bwMode="auto">
          <a:xfrm flipV="1">
            <a:off x="1143000" y="2971800"/>
            <a:ext cx="2743200" cy="152400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8" name="Line 18">
            <a:extLst>
              <a:ext uri="{FF2B5EF4-FFF2-40B4-BE49-F238E27FC236}">
                <a16:creationId xmlns:a16="http://schemas.microsoft.com/office/drawing/2014/main" id="{AEF37C5E-B2E5-4BF0-8007-6652C822B1BE}"/>
              </a:ext>
            </a:extLst>
          </p:cNvPr>
          <p:cNvSpPr>
            <a:spLocks noChangeShapeType="1"/>
          </p:cNvSpPr>
          <p:nvPr/>
        </p:nvSpPr>
        <p:spPr bwMode="auto">
          <a:xfrm>
            <a:off x="3810000" y="3048000"/>
            <a:ext cx="3124200" cy="38100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9" name="Line 19">
            <a:extLst>
              <a:ext uri="{FF2B5EF4-FFF2-40B4-BE49-F238E27FC236}">
                <a16:creationId xmlns:a16="http://schemas.microsoft.com/office/drawing/2014/main" id="{B4D19EFB-3268-44FE-AB7C-5BC0C34D0FB5}"/>
              </a:ext>
            </a:extLst>
          </p:cNvPr>
          <p:cNvSpPr>
            <a:spLocks noChangeShapeType="1"/>
          </p:cNvSpPr>
          <p:nvPr/>
        </p:nvSpPr>
        <p:spPr bwMode="auto">
          <a:xfrm flipV="1">
            <a:off x="1828800" y="4648200"/>
            <a:ext cx="990600" cy="152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60" name="AutoShape 20">
            <a:extLst>
              <a:ext uri="{FF2B5EF4-FFF2-40B4-BE49-F238E27FC236}">
                <a16:creationId xmlns:a16="http://schemas.microsoft.com/office/drawing/2014/main" id="{4EF882C5-D961-43AC-B46C-6BE2C799ABE4}"/>
              </a:ext>
            </a:extLst>
          </p:cNvPr>
          <p:cNvSpPr>
            <a:spLocks noChangeArrowheads="1"/>
          </p:cNvSpPr>
          <p:nvPr/>
        </p:nvSpPr>
        <p:spPr bwMode="auto">
          <a:xfrm rot="-1316922">
            <a:off x="2366963" y="4598988"/>
            <a:ext cx="914400" cy="228600"/>
          </a:xfrm>
          <a:prstGeom prst="leftRightArrow">
            <a:avLst>
              <a:gd name="adj1" fmla="val 50000"/>
              <a:gd name="adj2" fmla="val 80000"/>
            </a:avLst>
          </a:prstGeom>
          <a:solidFill>
            <a:srgbClr val="00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61" name="AutoShape 21">
            <a:extLst>
              <a:ext uri="{FF2B5EF4-FFF2-40B4-BE49-F238E27FC236}">
                <a16:creationId xmlns:a16="http://schemas.microsoft.com/office/drawing/2014/main" id="{AECC715F-C76C-4CAA-A353-F5E71EC2E483}"/>
              </a:ext>
            </a:extLst>
          </p:cNvPr>
          <p:cNvSpPr>
            <a:spLocks noChangeArrowheads="1"/>
          </p:cNvSpPr>
          <p:nvPr/>
        </p:nvSpPr>
        <p:spPr bwMode="auto">
          <a:xfrm rot="-2261601">
            <a:off x="2651125" y="5516563"/>
            <a:ext cx="1062038" cy="228600"/>
          </a:xfrm>
          <a:prstGeom prst="leftRightArrow">
            <a:avLst>
              <a:gd name="adj1" fmla="val 50000"/>
              <a:gd name="adj2" fmla="val 92917"/>
            </a:avLst>
          </a:prstGeom>
          <a:solidFill>
            <a:srgbClr val="FF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62" name="AutoShape 22">
            <a:extLst>
              <a:ext uri="{FF2B5EF4-FFF2-40B4-BE49-F238E27FC236}">
                <a16:creationId xmlns:a16="http://schemas.microsoft.com/office/drawing/2014/main" id="{DB442123-ED7A-4D36-9FBA-95E236090C3B}"/>
              </a:ext>
            </a:extLst>
          </p:cNvPr>
          <p:cNvSpPr>
            <a:spLocks noChangeArrowheads="1"/>
          </p:cNvSpPr>
          <p:nvPr/>
        </p:nvSpPr>
        <p:spPr bwMode="auto">
          <a:xfrm rot="1743277">
            <a:off x="5491163" y="3790950"/>
            <a:ext cx="762000" cy="228600"/>
          </a:xfrm>
          <a:prstGeom prst="leftRightArrow">
            <a:avLst>
              <a:gd name="adj1" fmla="val 50000"/>
              <a:gd name="adj2" fmla="val 66667"/>
            </a:avLst>
          </a:prstGeom>
          <a:solidFill>
            <a:srgbClr val="0000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3107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withEffect">
                                  <p:stCondLst>
                                    <p:cond delay="0"/>
                                  </p:stCondLst>
                                  <p:childTnLst>
                                    <p:set>
                                      <p:cBhvr>
                                        <p:cTn id="6" dur="1" fill="hold">
                                          <p:stCondLst>
                                            <p:cond delay="0"/>
                                          </p:stCondLst>
                                        </p:cTn>
                                        <p:tgtEl>
                                          <p:spTgt spid="624644"/>
                                        </p:tgtEl>
                                        <p:attrNameLst>
                                          <p:attrName>style.visibility</p:attrName>
                                        </p:attrNameLst>
                                      </p:cBhvr>
                                      <p:to>
                                        <p:strVal val="visible"/>
                                      </p:to>
                                    </p:set>
                                    <p:anim calcmode="lin" valueType="num">
                                      <p:cBhvr additive="base">
                                        <p:cTn id="7" dur="500" fill="hold"/>
                                        <p:tgtEl>
                                          <p:spTgt spid="624644"/>
                                        </p:tgtEl>
                                        <p:attrNameLst>
                                          <p:attrName>ppt_x</p:attrName>
                                        </p:attrNameLst>
                                      </p:cBhvr>
                                      <p:tavLst>
                                        <p:tav tm="0">
                                          <p:val>
                                            <p:strVal val="0-#ppt_w/2"/>
                                          </p:val>
                                        </p:tav>
                                        <p:tav tm="100000">
                                          <p:val>
                                            <p:strVal val="#ppt_x"/>
                                          </p:val>
                                        </p:tav>
                                      </p:tavLst>
                                    </p:anim>
                                    <p:anim calcmode="lin" valueType="num">
                                      <p:cBhvr additive="base">
                                        <p:cTn id="8" dur="500" fill="hold"/>
                                        <p:tgtEl>
                                          <p:spTgt spid="62464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624645"/>
                                        </p:tgtEl>
                                        <p:attrNameLst>
                                          <p:attrName>style.visibility</p:attrName>
                                        </p:attrNameLst>
                                      </p:cBhvr>
                                      <p:to>
                                        <p:strVal val="visible"/>
                                      </p:to>
                                    </p:set>
                                    <p:anim calcmode="lin" valueType="num">
                                      <p:cBhvr additive="base">
                                        <p:cTn id="13" dur="2000" fill="hold"/>
                                        <p:tgtEl>
                                          <p:spTgt spid="624645"/>
                                        </p:tgtEl>
                                        <p:attrNameLst>
                                          <p:attrName>ppt_x</p:attrName>
                                        </p:attrNameLst>
                                      </p:cBhvr>
                                      <p:tavLst>
                                        <p:tav tm="0">
                                          <p:val>
                                            <p:strVal val="#ppt_x"/>
                                          </p:val>
                                        </p:tav>
                                        <p:tav tm="100000">
                                          <p:val>
                                            <p:strVal val="#ppt_x"/>
                                          </p:val>
                                        </p:tav>
                                      </p:tavLst>
                                    </p:anim>
                                    <p:anim calcmode="lin" valueType="num">
                                      <p:cBhvr additive="base">
                                        <p:cTn id="14" dur="2000" fill="hold"/>
                                        <p:tgtEl>
                                          <p:spTgt spid="624645"/>
                                        </p:tgtEl>
                                        <p:attrNameLst>
                                          <p:attrName>ppt_y</p:attrName>
                                        </p:attrNameLst>
                                      </p:cBhvr>
                                      <p:tavLst>
                                        <p:tav tm="0">
                                          <p:val>
                                            <p:strVal val="1+#ppt_h/2"/>
                                          </p:val>
                                        </p:tav>
                                        <p:tav tm="100000">
                                          <p:val>
                                            <p:strVal val="#ppt_y"/>
                                          </p:val>
                                        </p:tav>
                                      </p:tavLst>
                                    </p:anim>
                                  </p:childTnLst>
                                </p:cTn>
                              </p:par>
                              <p:par>
                                <p:cTn id="15" presetID="7" presetClass="entr" presetSubtype="4" fill="hold" grpId="0" nodeType="withEffect">
                                  <p:stCondLst>
                                    <p:cond delay="0"/>
                                  </p:stCondLst>
                                  <p:childTnLst>
                                    <p:set>
                                      <p:cBhvr>
                                        <p:cTn id="16" dur="1" fill="hold">
                                          <p:stCondLst>
                                            <p:cond delay="0"/>
                                          </p:stCondLst>
                                        </p:cTn>
                                        <p:tgtEl>
                                          <p:spTgt spid="624646"/>
                                        </p:tgtEl>
                                        <p:attrNameLst>
                                          <p:attrName>style.visibility</p:attrName>
                                        </p:attrNameLst>
                                      </p:cBhvr>
                                      <p:to>
                                        <p:strVal val="visible"/>
                                      </p:to>
                                    </p:set>
                                    <p:anim calcmode="lin" valueType="num">
                                      <p:cBhvr additive="base">
                                        <p:cTn id="17" dur="2000" fill="hold"/>
                                        <p:tgtEl>
                                          <p:spTgt spid="624646"/>
                                        </p:tgtEl>
                                        <p:attrNameLst>
                                          <p:attrName>ppt_x</p:attrName>
                                        </p:attrNameLst>
                                      </p:cBhvr>
                                      <p:tavLst>
                                        <p:tav tm="0">
                                          <p:val>
                                            <p:strVal val="#ppt_x"/>
                                          </p:val>
                                        </p:tav>
                                        <p:tav tm="100000">
                                          <p:val>
                                            <p:strVal val="#ppt_x"/>
                                          </p:val>
                                        </p:tav>
                                      </p:tavLst>
                                    </p:anim>
                                    <p:anim calcmode="lin" valueType="num">
                                      <p:cBhvr additive="base">
                                        <p:cTn id="18" dur="2000" fill="hold"/>
                                        <p:tgtEl>
                                          <p:spTgt spid="624646"/>
                                        </p:tgtEl>
                                        <p:attrNameLst>
                                          <p:attrName>ppt_y</p:attrName>
                                        </p:attrNameLst>
                                      </p:cBhvr>
                                      <p:tavLst>
                                        <p:tav tm="0">
                                          <p:val>
                                            <p:strVal val="1+#ppt_h/2"/>
                                          </p:val>
                                        </p:tav>
                                        <p:tav tm="100000">
                                          <p:val>
                                            <p:strVal val="#ppt_y"/>
                                          </p:val>
                                        </p:tav>
                                      </p:tavLst>
                                    </p:anim>
                                  </p:childTnLst>
                                </p:cTn>
                              </p:par>
                              <p:par>
                                <p:cTn id="19" presetID="7" presetClass="entr" presetSubtype="4" fill="hold" grpId="0" nodeType="withEffect">
                                  <p:stCondLst>
                                    <p:cond delay="0"/>
                                  </p:stCondLst>
                                  <p:childTnLst>
                                    <p:set>
                                      <p:cBhvr>
                                        <p:cTn id="20" dur="1" fill="hold">
                                          <p:stCondLst>
                                            <p:cond delay="0"/>
                                          </p:stCondLst>
                                        </p:cTn>
                                        <p:tgtEl>
                                          <p:spTgt spid="624647"/>
                                        </p:tgtEl>
                                        <p:attrNameLst>
                                          <p:attrName>style.visibility</p:attrName>
                                        </p:attrNameLst>
                                      </p:cBhvr>
                                      <p:to>
                                        <p:strVal val="visible"/>
                                      </p:to>
                                    </p:set>
                                    <p:anim calcmode="lin" valueType="num">
                                      <p:cBhvr additive="base">
                                        <p:cTn id="21" dur="2000" fill="hold"/>
                                        <p:tgtEl>
                                          <p:spTgt spid="624647"/>
                                        </p:tgtEl>
                                        <p:attrNameLst>
                                          <p:attrName>ppt_x</p:attrName>
                                        </p:attrNameLst>
                                      </p:cBhvr>
                                      <p:tavLst>
                                        <p:tav tm="0">
                                          <p:val>
                                            <p:strVal val="#ppt_x"/>
                                          </p:val>
                                        </p:tav>
                                        <p:tav tm="100000">
                                          <p:val>
                                            <p:strVal val="#ppt_x"/>
                                          </p:val>
                                        </p:tav>
                                      </p:tavLst>
                                    </p:anim>
                                    <p:anim calcmode="lin" valueType="num">
                                      <p:cBhvr additive="base">
                                        <p:cTn id="22" dur="2000" fill="hold"/>
                                        <p:tgtEl>
                                          <p:spTgt spid="624647"/>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624650"/>
                                        </p:tgtEl>
                                        <p:attrNameLst>
                                          <p:attrName>style.visibility</p:attrName>
                                        </p:attrNameLst>
                                      </p:cBhvr>
                                      <p:to>
                                        <p:strVal val="visible"/>
                                      </p:to>
                                    </p:set>
                                    <p:anim calcmode="lin" valueType="num">
                                      <p:cBhvr additive="base">
                                        <p:cTn id="27" dur="500" fill="hold"/>
                                        <p:tgtEl>
                                          <p:spTgt spid="624650"/>
                                        </p:tgtEl>
                                        <p:attrNameLst>
                                          <p:attrName>ppt_x</p:attrName>
                                        </p:attrNameLst>
                                      </p:cBhvr>
                                      <p:tavLst>
                                        <p:tav tm="0">
                                          <p:val>
                                            <p:strVal val="#ppt_x"/>
                                          </p:val>
                                        </p:tav>
                                        <p:tav tm="100000">
                                          <p:val>
                                            <p:strVal val="#ppt_x"/>
                                          </p:val>
                                        </p:tav>
                                      </p:tavLst>
                                    </p:anim>
                                    <p:anim calcmode="lin" valueType="num">
                                      <p:cBhvr additive="base">
                                        <p:cTn id="28" dur="500" fill="hold"/>
                                        <p:tgtEl>
                                          <p:spTgt spid="62465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24651"/>
                                        </p:tgtEl>
                                        <p:attrNameLst>
                                          <p:attrName>style.visibility</p:attrName>
                                        </p:attrNameLst>
                                      </p:cBhvr>
                                      <p:to>
                                        <p:strVal val="visible"/>
                                      </p:to>
                                    </p:set>
                                    <p:anim calcmode="lin" valueType="num">
                                      <p:cBhvr additive="base">
                                        <p:cTn id="31" dur="500" fill="hold"/>
                                        <p:tgtEl>
                                          <p:spTgt spid="624651"/>
                                        </p:tgtEl>
                                        <p:attrNameLst>
                                          <p:attrName>ppt_x</p:attrName>
                                        </p:attrNameLst>
                                      </p:cBhvr>
                                      <p:tavLst>
                                        <p:tav tm="0">
                                          <p:val>
                                            <p:strVal val="#ppt_x"/>
                                          </p:val>
                                        </p:tav>
                                        <p:tav tm="100000">
                                          <p:val>
                                            <p:strVal val="#ppt_x"/>
                                          </p:val>
                                        </p:tav>
                                      </p:tavLst>
                                    </p:anim>
                                    <p:anim calcmode="lin" valueType="num">
                                      <p:cBhvr additive="base">
                                        <p:cTn id="32" dur="500" fill="hold"/>
                                        <p:tgtEl>
                                          <p:spTgt spid="62465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24652"/>
                                        </p:tgtEl>
                                        <p:attrNameLst>
                                          <p:attrName>style.visibility</p:attrName>
                                        </p:attrNameLst>
                                      </p:cBhvr>
                                      <p:to>
                                        <p:strVal val="visible"/>
                                      </p:to>
                                    </p:set>
                                    <p:anim calcmode="lin" valueType="num">
                                      <p:cBhvr additive="base">
                                        <p:cTn id="35" dur="500" fill="hold"/>
                                        <p:tgtEl>
                                          <p:spTgt spid="624652"/>
                                        </p:tgtEl>
                                        <p:attrNameLst>
                                          <p:attrName>ppt_x</p:attrName>
                                        </p:attrNameLst>
                                      </p:cBhvr>
                                      <p:tavLst>
                                        <p:tav tm="0">
                                          <p:val>
                                            <p:strVal val="#ppt_x"/>
                                          </p:val>
                                        </p:tav>
                                        <p:tav tm="100000">
                                          <p:val>
                                            <p:strVal val="#ppt_x"/>
                                          </p:val>
                                        </p:tav>
                                      </p:tavLst>
                                    </p:anim>
                                    <p:anim calcmode="lin" valueType="num">
                                      <p:cBhvr additive="base">
                                        <p:cTn id="36" dur="500" fill="hold"/>
                                        <p:tgtEl>
                                          <p:spTgt spid="62465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24653"/>
                                        </p:tgtEl>
                                        <p:attrNameLst>
                                          <p:attrName>style.visibility</p:attrName>
                                        </p:attrNameLst>
                                      </p:cBhvr>
                                      <p:to>
                                        <p:strVal val="visible"/>
                                      </p:to>
                                    </p:set>
                                    <p:anim calcmode="lin" valueType="num">
                                      <p:cBhvr additive="base">
                                        <p:cTn id="39" dur="500" fill="hold"/>
                                        <p:tgtEl>
                                          <p:spTgt spid="624653"/>
                                        </p:tgtEl>
                                        <p:attrNameLst>
                                          <p:attrName>ppt_x</p:attrName>
                                        </p:attrNameLst>
                                      </p:cBhvr>
                                      <p:tavLst>
                                        <p:tav tm="0">
                                          <p:val>
                                            <p:strVal val="#ppt_x"/>
                                          </p:val>
                                        </p:tav>
                                        <p:tav tm="100000">
                                          <p:val>
                                            <p:strVal val="#ppt_x"/>
                                          </p:val>
                                        </p:tav>
                                      </p:tavLst>
                                    </p:anim>
                                    <p:anim calcmode="lin" valueType="num">
                                      <p:cBhvr additive="base">
                                        <p:cTn id="40" dur="500" fill="hold"/>
                                        <p:tgtEl>
                                          <p:spTgt spid="624653"/>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8" fill="hold" nodeType="clickEffect">
                                  <p:stCondLst>
                                    <p:cond delay="0"/>
                                  </p:stCondLst>
                                  <p:childTnLst>
                                    <p:set>
                                      <p:cBhvr>
                                        <p:cTn id="44" dur="1" fill="hold">
                                          <p:stCondLst>
                                            <p:cond delay="0"/>
                                          </p:stCondLst>
                                        </p:cTn>
                                        <p:tgtEl>
                                          <p:spTgt spid="624654"/>
                                        </p:tgtEl>
                                        <p:attrNameLst>
                                          <p:attrName>style.visibility</p:attrName>
                                        </p:attrNameLst>
                                      </p:cBhvr>
                                      <p:to>
                                        <p:strVal val="visible"/>
                                      </p:to>
                                    </p:set>
                                    <p:anim calcmode="lin" valueType="num">
                                      <p:cBhvr additive="base">
                                        <p:cTn id="45" dur="500" fill="hold"/>
                                        <p:tgtEl>
                                          <p:spTgt spid="624654"/>
                                        </p:tgtEl>
                                        <p:attrNameLst>
                                          <p:attrName>ppt_x</p:attrName>
                                        </p:attrNameLst>
                                      </p:cBhvr>
                                      <p:tavLst>
                                        <p:tav tm="0">
                                          <p:val>
                                            <p:strVal val="0-#ppt_w/2"/>
                                          </p:val>
                                        </p:tav>
                                        <p:tav tm="100000">
                                          <p:val>
                                            <p:strVal val="#ppt_x"/>
                                          </p:val>
                                        </p:tav>
                                      </p:tavLst>
                                    </p:anim>
                                    <p:anim calcmode="lin" valueType="num">
                                      <p:cBhvr additive="base">
                                        <p:cTn id="46" dur="500" fill="hold"/>
                                        <p:tgtEl>
                                          <p:spTgt spid="624654"/>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624655"/>
                                        </p:tgtEl>
                                        <p:attrNameLst>
                                          <p:attrName>style.visibility</p:attrName>
                                        </p:attrNameLst>
                                      </p:cBhvr>
                                      <p:to>
                                        <p:strVal val="visible"/>
                                      </p:to>
                                    </p:set>
                                    <p:anim calcmode="lin" valueType="num">
                                      <p:cBhvr additive="base">
                                        <p:cTn id="49" dur="500" fill="hold"/>
                                        <p:tgtEl>
                                          <p:spTgt spid="624655"/>
                                        </p:tgtEl>
                                        <p:attrNameLst>
                                          <p:attrName>ppt_x</p:attrName>
                                        </p:attrNameLst>
                                      </p:cBhvr>
                                      <p:tavLst>
                                        <p:tav tm="0">
                                          <p:val>
                                            <p:strVal val="1+#ppt_w/2"/>
                                          </p:val>
                                        </p:tav>
                                        <p:tav tm="100000">
                                          <p:val>
                                            <p:strVal val="#ppt_x"/>
                                          </p:val>
                                        </p:tav>
                                      </p:tavLst>
                                    </p:anim>
                                    <p:anim calcmode="lin" valueType="num">
                                      <p:cBhvr additive="base">
                                        <p:cTn id="50" dur="500" fill="hold"/>
                                        <p:tgtEl>
                                          <p:spTgt spid="62465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nodeType="clickEffect">
                                  <p:stCondLst>
                                    <p:cond delay="0"/>
                                  </p:stCondLst>
                                  <p:childTnLst>
                                    <p:set>
                                      <p:cBhvr>
                                        <p:cTn id="54" dur="1" fill="hold">
                                          <p:stCondLst>
                                            <p:cond delay="0"/>
                                          </p:stCondLst>
                                        </p:cTn>
                                        <p:tgtEl>
                                          <p:spTgt spid="624657"/>
                                        </p:tgtEl>
                                        <p:attrNameLst>
                                          <p:attrName>style.visibility</p:attrName>
                                        </p:attrNameLst>
                                      </p:cBhvr>
                                      <p:to>
                                        <p:strVal val="visible"/>
                                      </p:to>
                                    </p:set>
                                    <p:anim calcmode="lin" valueType="num">
                                      <p:cBhvr additive="base">
                                        <p:cTn id="55" dur="500" fill="hold"/>
                                        <p:tgtEl>
                                          <p:spTgt spid="624657"/>
                                        </p:tgtEl>
                                        <p:attrNameLst>
                                          <p:attrName>ppt_x</p:attrName>
                                        </p:attrNameLst>
                                      </p:cBhvr>
                                      <p:tavLst>
                                        <p:tav tm="0">
                                          <p:val>
                                            <p:strVal val="#ppt_x"/>
                                          </p:val>
                                        </p:tav>
                                        <p:tav tm="100000">
                                          <p:val>
                                            <p:strVal val="#ppt_x"/>
                                          </p:val>
                                        </p:tav>
                                      </p:tavLst>
                                    </p:anim>
                                    <p:anim calcmode="lin" valueType="num">
                                      <p:cBhvr additive="base">
                                        <p:cTn id="56" dur="500" fill="hold"/>
                                        <p:tgtEl>
                                          <p:spTgt spid="624657"/>
                                        </p:tgtEl>
                                        <p:attrNameLst>
                                          <p:attrName>ppt_y</p:attrName>
                                        </p:attrNameLst>
                                      </p:cBhvr>
                                      <p:tavLst>
                                        <p:tav tm="0">
                                          <p:val>
                                            <p:strVal val="0-#ppt_h/2"/>
                                          </p:val>
                                        </p:tav>
                                        <p:tav tm="100000">
                                          <p:val>
                                            <p:strVal val="#ppt_y"/>
                                          </p:val>
                                        </p:tav>
                                      </p:tavLst>
                                    </p:anim>
                                  </p:childTnLst>
                                </p:cTn>
                              </p:par>
                              <p:par>
                                <p:cTn id="57" presetID="2" presetClass="entr" presetSubtype="1" fill="hold" nodeType="withEffect">
                                  <p:stCondLst>
                                    <p:cond delay="0"/>
                                  </p:stCondLst>
                                  <p:childTnLst>
                                    <p:set>
                                      <p:cBhvr>
                                        <p:cTn id="58" dur="1" fill="hold">
                                          <p:stCondLst>
                                            <p:cond delay="0"/>
                                          </p:stCondLst>
                                        </p:cTn>
                                        <p:tgtEl>
                                          <p:spTgt spid="624658"/>
                                        </p:tgtEl>
                                        <p:attrNameLst>
                                          <p:attrName>style.visibility</p:attrName>
                                        </p:attrNameLst>
                                      </p:cBhvr>
                                      <p:to>
                                        <p:strVal val="visible"/>
                                      </p:to>
                                    </p:set>
                                    <p:anim calcmode="lin" valueType="num">
                                      <p:cBhvr additive="base">
                                        <p:cTn id="59" dur="500" fill="hold"/>
                                        <p:tgtEl>
                                          <p:spTgt spid="624658"/>
                                        </p:tgtEl>
                                        <p:attrNameLst>
                                          <p:attrName>ppt_x</p:attrName>
                                        </p:attrNameLst>
                                      </p:cBhvr>
                                      <p:tavLst>
                                        <p:tav tm="0">
                                          <p:val>
                                            <p:strVal val="#ppt_x"/>
                                          </p:val>
                                        </p:tav>
                                        <p:tav tm="100000">
                                          <p:val>
                                            <p:strVal val="#ppt_x"/>
                                          </p:val>
                                        </p:tav>
                                      </p:tavLst>
                                    </p:anim>
                                    <p:anim calcmode="lin" valueType="num">
                                      <p:cBhvr additive="base">
                                        <p:cTn id="60" dur="500" fill="hold"/>
                                        <p:tgtEl>
                                          <p:spTgt spid="624658"/>
                                        </p:tgtEl>
                                        <p:attrNameLst>
                                          <p:attrName>ppt_y</p:attrName>
                                        </p:attrNameLst>
                                      </p:cBhvr>
                                      <p:tavLst>
                                        <p:tav tm="0">
                                          <p:val>
                                            <p:strVal val="0-#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6" presetClass="entr" presetSubtype="0" fill="hold" nodeType="clickEffect">
                                  <p:stCondLst>
                                    <p:cond delay="0"/>
                                  </p:stCondLst>
                                  <p:childTnLst>
                                    <p:set>
                                      <p:cBhvr>
                                        <p:cTn id="64" dur="1" fill="hold">
                                          <p:stCondLst>
                                            <p:cond delay="0"/>
                                          </p:stCondLst>
                                        </p:cTn>
                                        <p:tgtEl>
                                          <p:spTgt spid="624660"/>
                                        </p:tgtEl>
                                        <p:attrNameLst>
                                          <p:attrName>style.visibility</p:attrName>
                                        </p:attrNameLst>
                                      </p:cBhvr>
                                      <p:to>
                                        <p:strVal val="visible"/>
                                      </p:to>
                                    </p:set>
                                    <p:animEffect transition="in" filter="wipe(down)">
                                      <p:cBhvr>
                                        <p:cTn id="65" dur="290">
                                          <p:stCondLst>
                                            <p:cond delay="0"/>
                                          </p:stCondLst>
                                        </p:cTn>
                                        <p:tgtEl>
                                          <p:spTgt spid="624660"/>
                                        </p:tgtEl>
                                      </p:cBhvr>
                                    </p:animEffect>
                                    <p:anim calcmode="lin" valueType="num">
                                      <p:cBhvr>
                                        <p:cTn id="66" dur="911" tmFilter="0,0; 0.14,0.36; 0.43,0.73; 0.71,0.91; 1.0,1.0">
                                          <p:stCondLst>
                                            <p:cond delay="0"/>
                                          </p:stCondLst>
                                        </p:cTn>
                                        <p:tgtEl>
                                          <p:spTgt spid="624660"/>
                                        </p:tgtEl>
                                        <p:attrNameLst>
                                          <p:attrName>ppt_x</p:attrName>
                                        </p:attrNameLst>
                                      </p:cBhvr>
                                      <p:tavLst>
                                        <p:tav tm="0">
                                          <p:val>
                                            <p:strVal val="#ppt_x-0.25"/>
                                          </p:val>
                                        </p:tav>
                                        <p:tav tm="100000">
                                          <p:val>
                                            <p:strVal val="#ppt_x"/>
                                          </p:val>
                                        </p:tav>
                                      </p:tavLst>
                                    </p:anim>
                                    <p:anim calcmode="lin" valueType="num">
                                      <p:cBhvr>
                                        <p:cTn id="67" dur="332" tmFilter="0.0,0.0; 0.25,0.07; 0.50,0.2; 0.75,0.467; 1.0,1.0">
                                          <p:stCondLst>
                                            <p:cond delay="0"/>
                                          </p:stCondLst>
                                        </p:cTn>
                                        <p:tgtEl>
                                          <p:spTgt spid="624660"/>
                                        </p:tgtEl>
                                        <p:attrNameLst>
                                          <p:attrName>ppt_y</p:attrName>
                                        </p:attrNameLst>
                                      </p:cBhvr>
                                      <p:tavLst>
                                        <p:tav tm="0" fmla="#ppt_y-sin(pi*$)/3">
                                          <p:val>
                                            <p:fltVal val="0.5"/>
                                          </p:val>
                                        </p:tav>
                                        <p:tav tm="100000">
                                          <p:val>
                                            <p:fltVal val="1"/>
                                          </p:val>
                                        </p:tav>
                                      </p:tavLst>
                                    </p:anim>
                                    <p:anim calcmode="lin" valueType="num">
                                      <p:cBhvr>
                                        <p:cTn id="68" dur="332" tmFilter="0, 0; 0.125,0.2665; 0.25,0.4; 0.375,0.465; 0.5,0.5;  0.625,0.535; 0.75,0.6; 0.875,0.7335; 1,1">
                                          <p:stCondLst>
                                            <p:cond delay="332"/>
                                          </p:stCondLst>
                                        </p:cTn>
                                        <p:tgtEl>
                                          <p:spTgt spid="624660"/>
                                        </p:tgtEl>
                                        <p:attrNameLst>
                                          <p:attrName>ppt_y</p:attrName>
                                        </p:attrNameLst>
                                      </p:cBhvr>
                                      <p:tavLst>
                                        <p:tav tm="0" fmla="#ppt_y-sin(pi*$)/9">
                                          <p:val>
                                            <p:fltVal val="0"/>
                                          </p:val>
                                        </p:tav>
                                        <p:tav tm="100000">
                                          <p:val>
                                            <p:fltVal val="1"/>
                                          </p:val>
                                        </p:tav>
                                      </p:tavLst>
                                    </p:anim>
                                    <p:anim calcmode="lin" valueType="num">
                                      <p:cBhvr>
                                        <p:cTn id="69" dur="166" tmFilter="0, 0; 0.125,0.2665; 0.25,0.4; 0.375,0.465; 0.5,0.5;  0.625,0.535; 0.75,0.6; 0.875,0.7335; 1,1">
                                          <p:stCondLst>
                                            <p:cond delay="662"/>
                                          </p:stCondLst>
                                        </p:cTn>
                                        <p:tgtEl>
                                          <p:spTgt spid="624660"/>
                                        </p:tgtEl>
                                        <p:attrNameLst>
                                          <p:attrName>ppt_y</p:attrName>
                                        </p:attrNameLst>
                                      </p:cBhvr>
                                      <p:tavLst>
                                        <p:tav tm="0" fmla="#ppt_y-sin(pi*$)/27">
                                          <p:val>
                                            <p:fltVal val="0"/>
                                          </p:val>
                                        </p:tav>
                                        <p:tav tm="100000">
                                          <p:val>
                                            <p:fltVal val="1"/>
                                          </p:val>
                                        </p:tav>
                                      </p:tavLst>
                                    </p:anim>
                                    <p:anim calcmode="lin" valueType="num">
                                      <p:cBhvr>
                                        <p:cTn id="70" dur="82" tmFilter="0, 0; 0.125,0.2665; 0.25,0.4; 0.375,0.465; 0.5,0.5;  0.625,0.535; 0.75,0.6; 0.875,0.7335; 1,1">
                                          <p:stCondLst>
                                            <p:cond delay="828"/>
                                          </p:stCondLst>
                                        </p:cTn>
                                        <p:tgtEl>
                                          <p:spTgt spid="624660"/>
                                        </p:tgtEl>
                                        <p:attrNameLst>
                                          <p:attrName>ppt_y</p:attrName>
                                        </p:attrNameLst>
                                      </p:cBhvr>
                                      <p:tavLst>
                                        <p:tav tm="0" fmla="#ppt_y-sin(pi*$)/81">
                                          <p:val>
                                            <p:fltVal val="0"/>
                                          </p:val>
                                        </p:tav>
                                        <p:tav tm="100000">
                                          <p:val>
                                            <p:fltVal val="1"/>
                                          </p:val>
                                        </p:tav>
                                      </p:tavLst>
                                    </p:anim>
                                    <p:animScale>
                                      <p:cBhvr>
                                        <p:cTn id="71" dur="13">
                                          <p:stCondLst>
                                            <p:cond delay="325"/>
                                          </p:stCondLst>
                                        </p:cTn>
                                        <p:tgtEl>
                                          <p:spTgt spid="624660"/>
                                        </p:tgtEl>
                                      </p:cBhvr>
                                      <p:to x="100000" y="60000"/>
                                    </p:animScale>
                                    <p:animScale>
                                      <p:cBhvr>
                                        <p:cTn id="72" dur="83" decel="50000">
                                          <p:stCondLst>
                                            <p:cond delay="338"/>
                                          </p:stCondLst>
                                        </p:cTn>
                                        <p:tgtEl>
                                          <p:spTgt spid="624660"/>
                                        </p:tgtEl>
                                      </p:cBhvr>
                                      <p:to x="100000" y="100000"/>
                                    </p:animScale>
                                    <p:animScale>
                                      <p:cBhvr>
                                        <p:cTn id="73" dur="13">
                                          <p:stCondLst>
                                            <p:cond delay="656"/>
                                          </p:stCondLst>
                                        </p:cTn>
                                        <p:tgtEl>
                                          <p:spTgt spid="624660"/>
                                        </p:tgtEl>
                                      </p:cBhvr>
                                      <p:to x="100000" y="80000"/>
                                    </p:animScale>
                                    <p:animScale>
                                      <p:cBhvr>
                                        <p:cTn id="74" dur="83" decel="50000">
                                          <p:stCondLst>
                                            <p:cond delay="669"/>
                                          </p:stCondLst>
                                        </p:cTn>
                                        <p:tgtEl>
                                          <p:spTgt spid="624660"/>
                                        </p:tgtEl>
                                      </p:cBhvr>
                                      <p:to x="100000" y="100000"/>
                                    </p:animScale>
                                    <p:animScale>
                                      <p:cBhvr>
                                        <p:cTn id="75" dur="13">
                                          <p:stCondLst>
                                            <p:cond delay="821"/>
                                          </p:stCondLst>
                                        </p:cTn>
                                        <p:tgtEl>
                                          <p:spTgt spid="624660"/>
                                        </p:tgtEl>
                                      </p:cBhvr>
                                      <p:to x="100000" y="90000"/>
                                    </p:animScale>
                                    <p:animScale>
                                      <p:cBhvr>
                                        <p:cTn id="76" dur="83" decel="50000">
                                          <p:stCondLst>
                                            <p:cond delay="834"/>
                                          </p:stCondLst>
                                        </p:cTn>
                                        <p:tgtEl>
                                          <p:spTgt spid="624660"/>
                                        </p:tgtEl>
                                      </p:cBhvr>
                                      <p:to x="100000" y="100000"/>
                                    </p:animScale>
                                    <p:animScale>
                                      <p:cBhvr>
                                        <p:cTn id="77" dur="13">
                                          <p:stCondLst>
                                            <p:cond delay="904"/>
                                          </p:stCondLst>
                                        </p:cTn>
                                        <p:tgtEl>
                                          <p:spTgt spid="624660"/>
                                        </p:tgtEl>
                                      </p:cBhvr>
                                      <p:to x="100000" y="95000"/>
                                    </p:animScale>
                                    <p:animScale>
                                      <p:cBhvr>
                                        <p:cTn id="78" dur="83" decel="50000">
                                          <p:stCondLst>
                                            <p:cond delay="917"/>
                                          </p:stCondLst>
                                        </p:cTn>
                                        <p:tgtEl>
                                          <p:spTgt spid="624660"/>
                                        </p:tgtEl>
                                      </p:cBhvr>
                                      <p:to x="100000" y="100000"/>
                                    </p:animScale>
                                  </p:childTnLst>
                                </p:cTn>
                              </p:par>
                            </p:childTnLst>
                          </p:cTn>
                        </p:par>
                      </p:childTnLst>
                    </p:cTn>
                  </p:par>
                  <p:par>
                    <p:cTn id="79" fill="hold" nodeType="clickPar">
                      <p:stCondLst>
                        <p:cond delay="indefinite"/>
                      </p:stCondLst>
                      <p:childTnLst>
                        <p:par>
                          <p:cTn id="80" fill="hold" nodeType="withGroup">
                            <p:stCondLst>
                              <p:cond delay="0"/>
                            </p:stCondLst>
                            <p:childTnLst>
                              <p:par>
                                <p:cTn id="81" presetID="30" presetClass="entr" presetSubtype="0" fill="hold" nodeType="clickEffect">
                                  <p:stCondLst>
                                    <p:cond delay="0"/>
                                  </p:stCondLst>
                                  <p:childTnLst>
                                    <p:set>
                                      <p:cBhvr>
                                        <p:cTn id="82" dur="1" fill="hold">
                                          <p:stCondLst>
                                            <p:cond delay="0"/>
                                          </p:stCondLst>
                                        </p:cTn>
                                        <p:tgtEl>
                                          <p:spTgt spid="624661"/>
                                        </p:tgtEl>
                                        <p:attrNameLst>
                                          <p:attrName>style.visibility</p:attrName>
                                        </p:attrNameLst>
                                      </p:cBhvr>
                                      <p:to>
                                        <p:strVal val="visible"/>
                                      </p:to>
                                    </p:set>
                                    <p:animEffect transition="in" filter="fade">
                                      <p:cBhvr>
                                        <p:cTn id="83" dur="800" decel="100000"/>
                                        <p:tgtEl>
                                          <p:spTgt spid="624661"/>
                                        </p:tgtEl>
                                      </p:cBhvr>
                                    </p:animEffect>
                                    <p:anim calcmode="lin" valueType="num">
                                      <p:cBhvr>
                                        <p:cTn id="84" dur="800" decel="100000" fill="hold"/>
                                        <p:tgtEl>
                                          <p:spTgt spid="624661"/>
                                        </p:tgtEl>
                                        <p:attrNameLst>
                                          <p:attrName>style.rotation</p:attrName>
                                        </p:attrNameLst>
                                      </p:cBhvr>
                                      <p:tavLst>
                                        <p:tav tm="0">
                                          <p:val>
                                            <p:fltVal val="-90"/>
                                          </p:val>
                                        </p:tav>
                                        <p:tav tm="100000">
                                          <p:val>
                                            <p:fltVal val="0"/>
                                          </p:val>
                                        </p:tav>
                                      </p:tavLst>
                                    </p:anim>
                                    <p:anim calcmode="lin" valueType="num">
                                      <p:cBhvr>
                                        <p:cTn id="85" dur="800" decel="100000" fill="hold"/>
                                        <p:tgtEl>
                                          <p:spTgt spid="624661"/>
                                        </p:tgtEl>
                                        <p:attrNameLst>
                                          <p:attrName>ppt_x</p:attrName>
                                        </p:attrNameLst>
                                      </p:cBhvr>
                                      <p:tavLst>
                                        <p:tav tm="0">
                                          <p:val>
                                            <p:strVal val="#ppt_x+0.4"/>
                                          </p:val>
                                        </p:tav>
                                        <p:tav tm="100000">
                                          <p:val>
                                            <p:strVal val="#ppt_x-0.05"/>
                                          </p:val>
                                        </p:tav>
                                      </p:tavLst>
                                    </p:anim>
                                    <p:anim calcmode="lin" valueType="num">
                                      <p:cBhvr>
                                        <p:cTn id="86" dur="800" decel="100000" fill="hold"/>
                                        <p:tgtEl>
                                          <p:spTgt spid="624661"/>
                                        </p:tgtEl>
                                        <p:attrNameLst>
                                          <p:attrName>ppt_y</p:attrName>
                                        </p:attrNameLst>
                                      </p:cBhvr>
                                      <p:tavLst>
                                        <p:tav tm="0">
                                          <p:val>
                                            <p:strVal val="#ppt_y-0.4"/>
                                          </p:val>
                                        </p:tav>
                                        <p:tav tm="100000">
                                          <p:val>
                                            <p:strVal val="#ppt_y+0.1"/>
                                          </p:val>
                                        </p:tav>
                                      </p:tavLst>
                                    </p:anim>
                                    <p:anim calcmode="lin" valueType="num">
                                      <p:cBhvr>
                                        <p:cTn id="87" dur="200" accel="100000" fill="hold">
                                          <p:stCondLst>
                                            <p:cond delay="800"/>
                                          </p:stCondLst>
                                        </p:cTn>
                                        <p:tgtEl>
                                          <p:spTgt spid="624661"/>
                                        </p:tgtEl>
                                        <p:attrNameLst>
                                          <p:attrName>ppt_x</p:attrName>
                                        </p:attrNameLst>
                                      </p:cBhvr>
                                      <p:tavLst>
                                        <p:tav tm="0">
                                          <p:val>
                                            <p:strVal val="#ppt_x-0.05"/>
                                          </p:val>
                                        </p:tav>
                                        <p:tav tm="100000">
                                          <p:val>
                                            <p:strVal val="#ppt_x"/>
                                          </p:val>
                                        </p:tav>
                                      </p:tavLst>
                                    </p:anim>
                                    <p:anim calcmode="lin" valueType="num">
                                      <p:cBhvr>
                                        <p:cTn id="88" dur="200" accel="100000" fill="hold">
                                          <p:stCondLst>
                                            <p:cond delay="800"/>
                                          </p:stCondLst>
                                        </p:cTn>
                                        <p:tgtEl>
                                          <p:spTgt spid="624661"/>
                                        </p:tgtEl>
                                        <p:attrNameLst>
                                          <p:attrName>ppt_y</p:attrName>
                                        </p:attrNameLst>
                                      </p:cBhvr>
                                      <p:tavLst>
                                        <p:tav tm="0">
                                          <p:val>
                                            <p:strVal val="#ppt_y+0.1"/>
                                          </p:val>
                                        </p:tav>
                                        <p:tav tm="100000">
                                          <p:val>
                                            <p:strVal val="#ppt_y"/>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8" fill="hold" nodeType="clickEffect">
                                  <p:stCondLst>
                                    <p:cond delay="0"/>
                                  </p:stCondLst>
                                  <p:childTnLst>
                                    <p:set>
                                      <p:cBhvr>
                                        <p:cTn id="92" dur="1" fill="hold">
                                          <p:stCondLst>
                                            <p:cond delay="0"/>
                                          </p:stCondLst>
                                        </p:cTn>
                                        <p:tgtEl>
                                          <p:spTgt spid="624662"/>
                                        </p:tgtEl>
                                        <p:attrNameLst>
                                          <p:attrName>style.visibility</p:attrName>
                                        </p:attrNameLst>
                                      </p:cBhvr>
                                      <p:to>
                                        <p:strVal val="visible"/>
                                      </p:to>
                                    </p:set>
                                    <p:anim calcmode="lin" valueType="num">
                                      <p:cBhvr additive="base">
                                        <p:cTn id="93" dur="500" fill="hold"/>
                                        <p:tgtEl>
                                          <p:spTgt spid="624662"/>
                                        </p:tgtEl>
                                        <p:attrNameLst>
                                          <p:attrName>ppt_x</p:attrName>
                                        </p:attrNameLst>
                                      </p:cBhvr>
                                      <p:tavLst>
                                        <p:tav tm="0">
                                          <p:val>
                                            <p:strVal val="0-#ppt_w/2"/>
                                          </p:val>
                                        </p:tav>
                                        <p:tav tm="100000">
                                          <p:val>
                                            <p:strVal val="#ppt_x"/>
                                          </p:val>
                                        </p:tav>
                                      </p:tavLst>
                                    </p:anim>
                                    <p:anim calcmode="lin" valueType="num">
                                      <p:cBhvr additive="base">
                                        <p:cTn id="94" dur="500" fill="hold"/>
                                        <p:tgtEl>
                                          <p:spTgt spid="6246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44" grpId="0"/>
      <p:bldP spid="624645" grpId="0"/>
      <p:bldP spid="624646" grpId="0"/>
      <p:bldP spid="624647"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a:extLst>
              <a:ext uri="{FF2B5EF4-FFF2-40B4-BE49-F238E27FC236}">
                <a16:creationId xmlns:a16="http://schemas.microsoft.com/office/drawing/2014/main" id="{9D7651D0-709B-4D0C-ACFB-F164B0C73E10}"/>
              </a:ext>
            </a:extLst>
          </p:cNvPr>
          <p:cNvSpPr>
            <a:spLocks noGrp="1" noChangeArrowheads="1"/>
          </p:cNvSpPr>
          <p:nvPr>
            <p:ph type="title" idx="4294967295"/>
          </p:nvPr>
        </p:nvSpPr>
        <p:spPr>
          <a:xfrm>
            <a:off x="0" y="274638"/>
            <a:ext cx="8229600" cy="1143000"/>
          </a:xfrm>
        </p:spPr>
        <p:txBody>
          <a:bodyPr/>
          <a:lstStyle/>
          <a:p>
            <a:r>
              <a:rPr lang="en-US" altLang="en-US" sz="4000" b="1" i="1" dirty="0"/>
              <a:t>Definite Target Group</a:t>
            </a:r>
            <a:br>
              <a:rPr lang="en-US" altLang="en-US" sz="4000" dirty="0"/>
            </a:br>
            <a:r>
              <a:rPr lang="en-US" altLang="en-US" sz="4000" dirty="0"/>
              <a:t>Matthew 10:6</a:t>
            </a:r>
          </a:p>
        </p:txBody>
      </p:sp>
      <p:pic>
        <p:nvPicPr>
          <p:cNvPr id="586757" name="Picture 5" descr="j0293844">
            <a:extLst>
              <a:ext uri="{FF2B5EF4-FFF2-40B4-BE49-F238E27FC236}">
                <a16:creationId xmlns:a16="http://schemas.microsoft.com/office/drawing/2014/main" id="{BAC352E9-6081-4B32-9F13-49F773021797}"/>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524000" y="1752600"/>
            <a:ext cx="4191000" cy="3352800"/>
          </a:xfrm>
        </p:spPr>
      </p:pic>
      <p:sp>
        <p:nvSpPr>
          <p:cNvPr id="586758" name="Text Box 6">
            <a:extLst>
              <a:ext uri="{FF2B5EF4-FFF2-40B4-BE49-F238E27FC236}">
                <a16:creationId xmlns:a16="http://schemas.microsoft.com/office/drawing/2014/main" id="{BC07C42A-BD78-4360-B575-4913C6B96097}"/>
              </a:ext>
            </a:extLst>
          </p:cNvPr>
          <p:cNvSpPr txBox="1">
            <a:spLocks noChangeArrowheads="1"/>
          </p:cNvSpPr>
          <p:nvPr/>
        </p:nvSpPr>
        <p:spPr bwMode="auto">
          <a:xfrm>
            <a:off x="6121400" y="2438400"/>
            <a:ext cx="3022600"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CC0000"/>
                </a:solidFill>
                <a:effectLst/>
                <a:uLnTx/>
                <a:uFillTx/>
                <a:latin typeface="Arial" panose="020B0604020202020204" pitchFamily="34" charset="0"/>
                <a:ea typeface="+mn-ea"/>
                <a:cs typeface="+mn-cs"/>
              </a:rPr>
              <a:t>Go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rather </a:t>
            </a:r>
            <a:r>
              <a:rPr kumimoji="0" lang="en-US" altLang="en-US" sz="3200" b="1" i="0" u="none" strike="noStrike" kern="1200" cap="none" spc="0" normalizeH="0" baseline="0" noProof="0">
                <a:ln>
                  <a:noFill/>
                </a:ln>
                <a:solidFill>
                  <a:srgbClr val="0000FF"/>
                </a:solidFill>
                <a:effectLst/>
                <a:uLnTx/>
                <a:uFillTx/>
                <a:latin typeface="Arial" panose="020B0604020202020204" pitchFamily="34" charset="0"/>
                <a:ea typeface="+mn-ea"/>
                <a:cs typeface="+mn-cs"/>
              </a:rPr>
              <a:t>to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FF"/>
                </a:solidFill>
                <a:effectLst/>
                <a:uLnTx/>
                <a:uFillTx/>
                <a:latin typeface="Arial" panose="020B0604020202020204" pitchFamily="34" charset="0"/>
                <a:ea typeface="+mn-ea"/>
                <a:cs typeface="+mn-cs"/>
              </a:rPr>
              <a:t>the lost sheep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FF"/>
                </a:solidFill>
                <a:effectLst/>
                <a:uLnTx/>
                <a:uFillTx/>
                <a:latin typeface="Arial" panose="020B0604020202020204" pitchFamily="34" charset="0"/>
                <a:ea typeface="+mn-ea"/>
                <a:cs typeface="+mn-cs"/>
              </a:rPr>
              <a:t>of Israel</a:t>
            </a:r>
          </a:p>
        </p:txBody>
      </p:sp>
      <p:sp>
        <p:nvSpPr>
          <p:cNvPr id="586759" name="Text Box 7">
            <a:extLst>
              <a:ext uri="{FF2B5EF4-FFF2-40B4-BE49-F238E27FC236}">
                <a16:creationId xmlns:a16="http://schemas.microsoft.com/office/drawing/2014/main" id="{C19374D6-71FC-4458-9667-1E8C04356F88}"/>
              </a:ext>
            </a:extLst>
          </p:cNvPr>
          <p:cNvSpPr txBox="1">
            <a:spLocks noChangeArrowheads="1"/>
          </p:cNvSpPr>
          <p:nvPr/>
        </p:nvSpPr>
        <p:spPr bwMode="auto">
          <a:xfrm>
            <a:off x="288925" y="5399088"/>
            <a:ext cx="606107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You will not finish going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through the cities of Israel (vv. 23)</a:t>
            </a:r>
          </a:p>
        </p:txBody>
      </p:sp>
      <p:sp>
        <p:nvSpPr>
          <p:cNvPr id="586770" name="AutoShape 18">
            <a:extLst>
              <a:ext uri="{FF2B5EF4-FFF2-40B4-BE49-F238E27FC236}">
                <a16:creationId xmlns:a16="http://schemas.microsoft.com/office/drawing/2014/main" id="{7FE215FE-8A80-47D6-9EB9-DD220FE0DFAC}"/>
              </a:ext>
            </a:extLst>
          </p:cNvPr>
          <p:cNvSpPr>
            <a:spLocks noChangeArrowheads="1"/>
          </p:cNvSpPr>
          <p:nvPr/>
        </p:nvSpPr>
        <p:spPr bwMode="auto">
          <a:xfrm rot="-3167809">
            <a:off x="5678487" y="4684713"/>
            <a:ext cx="1501775" cy="819150"/>
          </a:xfrm>
          <a:prstGeom prst="rightArrow">
            <a:avLst>
              <a:gd name="adj1" fmla="val 50000"/>
              <a:gd name="adj2" fmla="val 45833"/>
            </a:avLst>
          </a:prstGeom>
          <a:solidFill>
            <a:schemeClr val="folHlink"/>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43882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86754"/>
                                        </p:tgtEl>
                                        <p:attrNameLst>
                                          <p:attrName>style.visibility</p:attrName>
                                        </p:attrNameLst>
                                      </p:cBhvr>
                                      <p:to>
                                        <p:strVal val="visible"/>
                                      </p:to>
                                    </p:set>
                                    <p:animEffect transition="in" filter="fade">
                                      <p:cBhvr>
                                        <p:cTn id="7" dur="500"/>
                                        <p:tgtEl>
                                          <p:spTgt spid="586754"/>
                                        </p:tgtEl>
                                      </p:cBhvr>
                                    </p:animEffect>
                                    <p:anim calcmode="lin" valueType="num">
                                      <p:cBhvr>
                                        <p:cTn id="8" dur="500" fill="hold"/>
                                        <p:tgtEl>
                                          <p:spTgt spid="586754"/>
                                        </p:tgtEl>
                                        <p:attrNameLst>
                                          <p:attrName>ppt_x</p:attrName>
                                        </p:attrNameLst>
                                      </p:cBhvr>
                                      <p:tavLst>
                                        <p:tav tm="0">
                                          <p:val>
                                            <p:strVal val="#ppt_x"/>
                                          </p:val>
                                        </p:tav>
                                        <p:tav tm="100000">
                                          <p:val>
                                            <p:strVal val="#ppt_x"/>
                                          </p:val>
                                        </p:tav>
                                      </p:tavLst>
                                    </p:anim>
                                    <p:anim calcmode="lin" valueType="num">
                                      <p:cBhvr>
                                        <p:cTn id="9" dur="500" fill="hold"/>
                                        <p:tgtEl>
                                          <p:spTgt spid="58675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7" presetClass="entr" presetSubtype="10" fill="hold" nodeType="clickEffect">
                                  <p:stCondLst>
                                    <p:cond delay="0"/>
                                  </p:stCondLst>
                                  <p:childTnLst>
                                    <p:set>
                                      <p:cBhvr>
                                        <p:cTn id="13" dur="1" fill="hold">
                                          <p:stCondLst>
                                            <p:cond delay="0"/>
                                          </p:stCondLst>
                                        </p:cTn>
                                        <p:tgtEl>
                                          <p:spTgt spid="586757"/>
                                        </p:tgtEl>
                                        <p:attrNameLst>
                                          <p:attrName>style.visibility</p:attrName>
                                        </p:attrNameLst>
                                      </p:cBhvr>
                                      <p:to>
                                        <p:strVal val="visible"/>
                                      </p:to>
                                    </p:set>
                                    <p:anim calcmode="lin" valueType="num">
                                      <p:cBhvr>
                                        <p:cTn id="14" dur="500" fill="hold"/>
                                        <p:tgtEl>
                                          <p:spTgt spid="586757"/>
                                        </p:tgtEl>
                                        <p:attrNameLst>
                                          <p:attrName>ppt_w</p:attrName>
                                        </p:attrNameLst>
                                      </p:cBhvr>
                                      <p:tavLst>
                                        <p:tav tm="0">
                                          <p:val>
                                            <p:fltVal val="0"/>
                                          </p:val>
                                        </p:tav>
                                        <p:tav tm="100000">
                                          <p:val>
                                            <p:strVal val="#ppt_w"/>
                                          </p:val>
                                        </p:tav>
                                      </p:tavLst>
                                    </p:anim>
                                    <p:anim calcmode="lin" valueType="num">
                                      <p:cBhvr>
                                        <p:cTn id="15" dur="500" fill="hold"/>
                                        <p:tgtEl>
                                          <p:spTgt spid="586757"/>
                                        </p:tgtEl>
                                        <p:attrNameLst>
                                          <p:attrName>ppt_h</p:attrName>
                                        </p:attrNameLst>
                                      </p:cBhvr>
                                      <p:tavLst>
                                        <p:tav tm="0">
                                          <p:val>
                                            <p:strVal val="#ppt_h"/>
                                          </p:val>
                                        </p:tav>
                                        <p:tav tm="100000">
                                          <p:val>
                                            <p:strVal val="#ppt_h"/>
                                          </p:val>
                                        </p:tav>
                                      </p:tavLst>
                                    </p:anim>
                                  </p:childTnLst>
                                </p:cTn>
                              </p:par>
                              <p:par>
                                <p:cTn id="16" presetID="54" presetClass="entr" presetSubtype="0" accel="100000" fill="hold" grpId="0" nodeType="withEffect">
                                  <p:stCondLst>
                                    <p:cond delay="0"/>
                                  </p:stCondLst>
                                  <p:childTnLst>
                                    <p:set>
                                      <p:cBhvr>
                                        <p:cTn id="17" dur="1" fill="hold">
                                          <p:stCondLst>
                                            <p:cond delay="0"/>
                                          </p:stCondLst>
                                        </p:cTn>
                                        <p:tgtEl>
                                          <p:spTgt spid="586758"/>
                                        </p:tgtEl>
                                        <p:attrNameLst>
                                          <p:attrName>style.visibility</p:attrName>
                                        </p:attrNameLst>
                                      </p:cBhvr>
                                      <p:to>
                                        <p:strVal val="visible"/>
                                      </p:to>
                                    </p:set>
                                    <p:anim calcmode="lin" valueType="num">
                                      <p:cBhvr>
                                        <p:cTn id="18" dur="500" fill="hold"/>
                                        <p:tgtEl>
                                          <p:spTgt spid="586758"/>
                                        </p:tgtEl>
                                        <p:attrNameLst>
                                          <p:attrName>ppt_w</p:attrName>
                                        </p:attrNameLst>
                                      </p:cBhvr>
                                      <p:tavLst>
                                        <p:tav tm="0">
                                          <p:val>
                                            <p:strVal val="#ppt_w*0.05"/>
                                          </p:val>
                                        </p:tav>
                                        <p:tav tm="100000">
                                          <p:val>
                                            <p:strVal val="#ppt_w"/>
                                          </p:val>
                                        </p:tav>
                                      </p:tavLst>
                                    </p:anim>
                                    <p:anim calcmode="lin" valueType="num">
                                      <p:cBhvr>
                                        <p:cTn id="19" dur="500" fill="hold"/>
                                        <p:tgtEl>
                                          <p:spTgt spid="586758"/>
                                        </p:tgtEl>
                                        <p:attrNameLst>
                                          <p:attrName>ppt_h</p:attrName>
                                        </p:attrNameLst>
                                      </p:cBhvr>
                                      <p:tavLst>
                                        <p:tav tm="0">
                                          <p:val>
                                            <p:strVal val="#ppt_h"/>
                                          </p:val>
                                        </p:tav>
                                        <p:tav tm="100000">
                                          <p:val>
                                            <p:strVal val="#ppt_h"/>
                                          </p:val>
                                        </p:tav>
                                      </p:tavLst>
                                    </p:anim>
                                    <p:anim calcmode="lin" valueType="num">
                                      <p:cBhvr>
                                        <p:cTn id="20" dur="500" fill="hold"/>
                                        <p:tgtEl>
                                          <p:spTgt spid="586758"/>
                                        </p:tgtEl>
                                        <p:attrNameLst>
                                          <p:attrName>ppt_x</p:attrName>
                                        </p:attrNameLst>
                                      </p:cBhvr>
                                      <p:tavLst>
                                        <p:tav tm="0">
                                          <p:val>
                                            <p:strVal val="#ppt_x-.2"/>
                                          </p:val>
                                        </p:tav>
                                        <p:tav tm="100000">
                                          <p:val>
                                            <p:strVal val="#ppt_x"/>
                                          </p:val>
                                        </p:tav>
                                      </p:tavLst>
                                    </p:anim>
                                    <p:anim calcmode="lin" valueType="num">
                                      <p:cBhvr>
                                        <p:cTn id="21" dur="500" fill="hold"/>
                                        <p:tgtEl>
                                          <p:spTgt spid="586758"/>
                                        </p:tgtEl>
                                        <p:attrNameLst>
                                          <p:attrName>ppt_y</p:attrName>
                                        </p:attrNameLst>
                                      </p:cBhvr>
                                      <p:tavLst>
                                        <p:tav tm="0">
                                          <p:val>
                                            <p:strVal val="#ppt_y"/>
                                          </p:val>
                                        </p:tav>
                                        <p:tav tm="100000">
                                          <p:val>
                                            <p:strVal val="#ppt_y"/>
                                          </p:val>
                                        </p:tav>
                                      </p:tavLst>
                                    </p:anim>
                                    <p:animEffect transition="in" filter="fade">
                                      <p:cBhvr>
                                        <p:cTn id="22" dur="500"/>
                                        <p:tgtEl>
                                          <p:spTgt spid="58675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86759"/>
                                        </p:tgtEl>
                                        <p:attrNameLst>
                                          <p:attrName>style.visibility</p:attrName>
                                        </p:attrNameLst>
                                      </p:cBhvr>
                                      <p:to>
                                        <p:strVal val="visible"/>
                                      </p:to>
                                    </p:set>
                                    <p:animEffect transition="in" filter="fade">
                                      <p:cBhvr>
                                        <p:cTn id="27" dur="1000"/>
                                        <p:tgtEl>
                                          <p:spTgt spid="586759"/>
                                        </p:tgtEl>
                                      </p:cBhvr>
                                    </p:animEffect>
                                    <p:anim calcmode="lin" valueType="num">
                                      <p:cBhvr>
                                        <p:cTn id="28" dur="1000" fill="hold"/>
                                        <p:tgtEl>
                                          <p:spTgt spid="586759"/>
                                        </p:tgtEl>
                                        <p:attrNameLst>
                                          <p:attrName>ppt_x</p:attrName>
                                        </p:attrNameLst>
                                      </p:cBhvr>
                                      <p:tavLst>
                                        <p:tav tm="0">
                                          <p:val>
                                            <p:strVal val="#ppt_x"/>
                                          </p:val>
                                        </p:tav>
                                        <p:tav tm="100000">
                                          <p:val>
                                            <p:strVal val="#ppt_x"/>
                                          </p:val>
                                        </p:tav>
                                      </p:tavLst>
                                    </p:anim>
                                    <p:anim calcmode="lin" valueType="num">
                                      <p:cBhvr>
                                        <p:cTn id="29" dur="1000" fill="hold"/>
                                        <p:tgtEl>
                                          <p:spTgt spid="586759"/>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7" presetClass="entr" presetSubtype="2" fill="hold" nodeType="clickEffect">
                                  <p:stCondLst>
                                    <p:cond delay="0"/>
                                  </p:stCondLst>
                                  <p:childTnLst>
                                    <p:set>
                                      <p:cBhvr>
                                        <p:cTn id="33" dur="1" fill="hold">
                                          <p:stCondLst>
                                            <p:cond delay="0"/>
                                          </p:stCondLst>
                                        </p:cTn>
                                        <p:tgtEl>
                                          <p:spTgt spid="586770"/>
                                        </p:tgtEl>
                                        <p:attrNameLst>
                                          <p:attrName>style.visibility</p:attrName>
                                        </p:attrNameLst>
                                      </p:cBhvr>
                                      <p:to>
                                        <p:strVal val="visible"/>
                                      </p:to>
                                    </p:set>
                                    <p:anim calcmode="lin" valueType="num">
                                      <p:cBhvr additive="base">
                                        <p:cTn id="34" dur="500" fill="hold"/>
                                        <p:tgtEl>
                                          <p:spTgt spid="586770"/>
                                        </p:tgtEl>
                                        <p:attrNameLst>
                                          <p:attrName>ppt_x</p:attrName>
                                        </p:attrNameLst>
                                      </p:cBhvr>
                                      <p:tavLst>
                                        <p:tav tm="0">
                                          <p:val>
                                            <p:strVal val="1+#ppt_w/2"/>
                                          </p:val>
                                        </p:tav>
                                        <p:tav tm="100000">
                                          <p:val>
                                            <p:strVal val="#ppt_x"/>
                                          </p:val>
                                        </p:tav>
                                      </p:tavLst>
                                    </p:anim>
                                    <p:anim calcmode="lin" valueType="num">
                                      <p:cBhvr additive="base">
                                        <p:cTn id="35" dur="500" fill="hold"/>
                                        <p:tgtEl>
                                          <p:spTgt spid="5867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754" grpId="0"/>
      <p:bldP spid="586758" grpId="0"/>
      <p:bldP spid="586759"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a:extLst>
              <a:ext uri="{FF2B5EF4-FFF2-40B4-BE49-F238E27FC236}">
                <a16:creationId xmlns:a16="http://schemas.microsoft.com/office/drawing/2014/main" id="{B92B9EE6-204C-4232-89E4-23479EBD58C4}"/>
              </a:ext>
            </a:extLst>
          </p:cNvPr>
          <p:cNvSpPr>
            <a:spLocks noGrp="1" noChangeArrowheads="1"/>
          </p:cNvSpPr>
          <p:nvPr>
            <p:ph type="title"/>
          </p:nvPr>
        </p:nvSpPr>
        <p:spPr>
          <a:xfrm>
            <a:off x="457200" y="304800"/>
            <a:ext cx="8229600" cy="1143000"/>
          </a:xfrm>
        </p:spPr>
        <p:txBody>
          <a:bodyPr/>
          <a:lstStyle/>
          <a:p>
            <a:endParaRPr lang="en-US" altLang="en-US" sz="3200"/>
          </a:p>
        </p:txBody>
      </p:sp>
      <p:sp>
        <p:nvSpPr>
          <p:cNvPr id="540675" name="Rectangle 3">
            <a:extLst>
              <a:ext uri="{FF2B5EF4-FFF2-40B4-BE49-F238E27FC236}">
                <a16:creationId xmlns:a16="http://schemas.microsoft.com/office/drawing/2014/main" id="{5407460B-AAA1-49B8-BB3C-D87631E68DCE}"/>
              </a:ext>
            </a:extLst>
          </p:cNvPr>
          <p:cNvSpPr>
            <a:spLocks noGrp="1" noChangeArrowheads="1"/>
          </p:cNvSpPr>
          <p:nvPr>
            <p:ph type="body" idx="1"/>
          </p:nvPr>
        </p:nvSpPr>
        <p:spPr>
          <a:xfrm>
            <a:off x="0" y="1600200"/>
            <a:ext cx="9144000" cy="5257800"/>
          </a:xfrm>
        </p:spPr>
        <p:txBody>
          <a:bodyPr/>
          <a:lstStyle/>
          <a:p>
            <a:pPr>
              <a:buFontTx/>
              <a:buNone/>
            </a:pPr>
            <a:endParaRPr lang="en-US" altLang="en-US"/>
          </a:p>
        </p:txBody>
      </p:sp>
      <p:pic>
        <p:nvPicPr>
          <p:cNvPr id="540676" name="Picture 4" descr="jesus bearing cross">
            <a:extLst>
              <a:ext uri="{FF2B5EF4-FFF2-40B4-BE49-F238E27FC236}">
                <a16:creationId xmlns:a16="http://schemas.microsoft.com/office/drawing/2014/main" id="{AE1A546F-359C-4653-947B-DC07001552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2971800" cy="2514600"/>
          </a:xfrm>
          <a:prstGeom prst="rect">
            <a:avLst/>
          </a:prstGeom>
          <a:noFill/>
          <a:extLst>
            <a:ext uri="{909E8E84-426E-40DD-AFC4-6F175D3DCCD1}">
              <a14:hiddenFill xmlns:a14="http://schemas.microsoft.com/office/drawing/2010/main">
                <a:solidFill>
                  <a:srgbClr val="FFFFFF"/>
                </a:solidFill>
              </a14:hiddenFill>
            </a:ext>
          </a:extLst>
        </p:spPr>
      </p:pic>
      <p:sp>
        <p:nvSpPr>
          <p:cNvPr id="540678" name="Rectangle 6">
            <a:extLst>
              <a:ext uri="{FF2B5EF4-FFF2-40B4-BE49-F238E27FC236}">
                <a16:creationId xmlns:a16="http://schemas.microsoft.com/office/drawing/2014/main" id="{920B6F0A-C71A-4D8E-B0E6-E7898C269BD1}"/>
              </a:ext>
            </a:extLst>
          </p:cNvPr>
          <p:cNvSpPr>
            <a:spLocks noChangeArrowheads="1"/>
          </p:cNvSpPr>
          <p:nvPr/>
        </p:nvSpPr>
        <p:spPr bwMode="auto">
          <a:xfrm>
            <a:off x="3429000" y="1752600"/>
            <a:ext cx="2667000"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1) </a:t>
            </a:r>
            <a:r>
              <a:rPr kumimoji="0" lang="en-US" altLang="en-US" sz="1600" b="1" i="0" u="none" strike="noStrike" kern="1200" cap="none" spc="0" normalizeH="0" baseline="0" noProof="0">
                <a:ln>
                  <a:noFill/>
                </a:ln>
                <a:solidFill>
                  <a:srgbClr val="FF0066"/>
                </a:solidFill>
                <a:effectLst/>
                <a:uLnTx/>
                <a:uFillTx/>
                <a:latin typeface="Arial" panose="020B0604020202020204" pitchFamily="34" charset="0"/>
                <a:ea typeface="+mn-ea"/>
                <a:cs typeface="+mn-cs"/>
              </a:rPr>
              <a:t>17-25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The prospect of future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hostility: Persecution</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pic>
        <p:nvPicPr>
          <p:cNvPr id="540680" name="Picture 8" descr="lepor">
            <a:extLst>
              <a:ext uri="{FF2B5EF4-FFF2-40B4-BE49-F238E27FC236}">
                <a16:creationId xmlns:a16="http://schemas.microsoft.com/office/drawing/2014/main" id="{8178D7DC-F114-4BDB-8651-69A2133C67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600200"/>
            <a:ext cx="2971800" cy="1981200"/>
          </a:xfrm>
          <a:prstGeom prst="rect">
            <a:avLst/>
          </a:prstGeom>
          <a:noFill/>
          <a:extLst>
            <a:ext uri="{909E8E84-426E-40DD-AFC4-6F175D3DCCD1}">
              <a14:hiddenFill xmlns:a14="http://schemas.microsoft.com/office/drawing/2010/main">
                <a:solidFill>
                  <a:srgbClr val="FFFFFF"/>
                </a:solidFill>
              </a14:hiddenFill>
            </a:ext>
          </a:extLst>
        </p:spPr>
      </p:pic>
      <p:sp>
        <p:nvSpPr>
          <p:cNvPr id="540681" name="Rectangle 9">
            <a:extLst>
              <a:ext uri="{FF2B5EF4-FFF2-40B4-BE49-F238E27FC236}">
                <a16:creationId xmlns:a16="http://schemas.microsoft.com/office/drawing/2014/main" id="{07FDA0FD-A868-4BD6-8BEA-CDABE4C72A77}"/>
              </a:ext>
            </a:extLst>
          </p:cNvPr>
          <p:cNvSpPr>
            <a:spLocks noChangeArrowheads="1"/>
          </p:cNvSpPr>
          <p:nvPr/>
        </p:nvSpPr>
        <p:spPr bwMode="auto">
          <a:xfrm>
            <a:off x="3200400" y="3429000"/>
            <a:ext cx="2819400" cy="914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2) </a:t>
            </a:r>
            <a:r>
              <a:rPr kumimoji="0" lang="en-US" altLang="en-US" sz="1600" b="1" i="0" u="none" strike="noStrike" kern="1200" cap="none" spc="0" normalizeH="0" baseline="0" noProof="0">
                <a:ln>
                  <a:noFill/>
                </a:ln>
                <a:solidFill>
                  <a:srgbClr val="FF0066"/>
                </a:solidFill>
                <a:effectLst/>
                <a:uLnTx/>
                <a:uFillTx/>
                <a:latin typeface="Arial" panose="020B0604020202020204" pitchFamily="34" charset="0"/>
                <a:ea typeface="+mn-ea"/>
                <a:cs typeface="+mn-cs"/>
              </a:rPr>
              <a:t>26-31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The proper reaction to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hostility is: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“to fear God”</a:t>
            </a:r>
          </a:p>
        </p:txBody>
      </p:sp>
      <p:sp>
        <p:nvSpPr>
          <p:cNvPr id="540683" name="Rectangle 11">
            <a:extLst>
              <a:ext uri="{FF2B5EF4-FFF2-40B4-BE49-F238E27FC236}">
                <a16:creationId xmlns:a16="http://schemas.microsoft.com/office/drawing/2014/main" id="{7A307264-C008-4B00-87C0-4B326586E66D}"/>
              </a:ext>
            </a:extLst>
          </p:cNvPr>
          <p:cNvSpPr>
            <a:spLocks noChangeArrowheads="1"/>
          </p:cNvSpPr>
          <p:nvPr/>
        </p:nvSpPr>
        <p:spPr bwMode="auto">
          <a:xfrm>
            <a:off x="3124200" y="4876800"/>
            <a:ext cx="2971800" cy="990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3) </a:t>
            </a:r>
            <a:r>
              <a:rPr kumimoji="0" lang="en-US" altLang="en-US" sz="1600" b="1" i="0" u="none" strike="noStrike" kern="1200" cap="none" spc="0" normalizeH="0" baseline="0" noProof="0">
                <a:ln>
                  <a:noFill/>
                </a:ln>
                <a:solidFill>
                  <a:srgbClr val="FF0066"/>
                </a:solidFill>
                <a:effectLst/>
                <a:uLnTx/>
                <a:uFillTx/>
                <a:latin typeface="Arial" panose="020B0604020202020204" pitchFamily="34" charset="0"/>
                <a:ea typeface="+mn-ea"/>
                <a:cs typeface="+mn-cs"/>
              </a:rPr>
              <a:t>32-42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Personal Choice: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Acknowledge Jesus 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Reject Jesus</a:t>
            </a:r>
          </a:p>
        </p:txBody>
      </p:sp>
      <p:sp>
        <p:nvSpPr>
          <p:cNvPr id="540685" name="Text Box 13">
            <a:extLst>
              <a:ext uri="{FF2B5EF4-FFF2-40B4-BE49-F238E27FC236}">
                <a16:creationId xmlns:a16="http://schemas.microsoft.com/office/drawing/2014/main" id="{09DB372A-3BFE-4A08-9E98-355498E1DB55}"/>
              </a:ext>
            </a:extLst>
          </p:cNvPr>
          <p:cNvSpPr txBox="1">
            <a:spLocks noChangeArrowheads="1"/>
          </p:cNvSpPr>
          <p:nvPr/>
        </p:nvSpPr>
        <p:spPr bwMode="auto">
          <a:xfrm>
            <a:off x="0" y="6400800"/>
            <a:ext cx="584948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Craig L. Blomberg. Jesus and the Gospels: Additional Teaching of Jesus, 286</a:t>
            </a:r>
          </a:p>
        </p:txBody>
      </p:sp>
      <p:sp>
        <p:nvSpPr>
          <p:cNvPr id="540686" name="Line 14">
            <a:extLst>
              <a:ext uri="{FF2B5EF4-FFF2-40B4-BE49-F238E27FC236}">
                <a16:creationId xmlns:a16="http://schemas.microsoft.com/office/drawing/2014/main" id="{B25BEE68-FE7B-4EEE-819D-343593F0244F}"/>
              </a:ext>
            </a:extLst>
          </p:cNvPr>
          <p:cNvSpPr>
            <a:spLocks noChangeShapeType="1"/>
          </p:cNvSpPr>
          <p:nvPr/>
        </p:nvSpPr>
        <p:spPr bwMode="auto">
          <a:xfrm>
            <a:off x="0" y="6400800"/>
            <a:ext cx="213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0687" name="Text Box 15">
            <a:extLst>
              <a:ext uri="{FF2B5EF4-FFF2-40B4-BE49-F238E27FC236}">
                <a16:creationId xmlns:a16="http://schemas.microsoft.com/office/drawing/2014/main" id="{A9F9D4CA-A72A-4C7D-BEE1-73169B7C4772}"/>
              </a:ext>
            </a:extLst>
          </p:cNvPr>
          <p:cNvSpPr txBox="1">
            <a:spLocks noChangeArrowheads="1"/>
          </p:cNvSpPr>
          <p:nvPr/>
        </p:nvSpPr>
        <p:spPr bwMode="auto">
          <a:xfrm>
            <a:off x="7146925" y="4608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0689" name="Text Box 17">
            <a:extLst>
              <a:ext uri="{FF2B5EF4-FFF2-40B4-BE49-F238E27FC236}">
                <a16:creationId xmlns:a16="http://schemas.microsoft.com/office/drawing/2014/main" id="{CDA1817E-A3B7-4D06-99E6-3CABAFE8D158}"/>
              </a:ext>
            </a:extLst>
          </p:cNvPr>
          <p:cNvSpPr txBox="1">
            <a:spLocks noChangeArrowheads="1"/>
          </p:cNvSpPr>
          <p:nvPr/>
        </p:nvSpPr>
        <p:spPr bwMode="auto">
          <a:xfrm>
            <a:off x="7299325" y="4608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40690" name="Picture 18" descr="BSNTT019">
            <a:extLst>
              <a:ext uri="{FF2B5EF4-FFF2-40B4-BE49-F238E27FC236}">
                <a16:creationId xmlns:a16="http://schemas.microsoft.com/office/drawing/2014/main" id="{59DB0C66-6FE2-4F95-9E67-E28CE2F84C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581400"/>
            <a:ext cx="3048000" cy="2895600"/>
          </a:xfrm>
          <a:prstGeom prst="rect">
            <a:avLst/>
          </a:prstGeom>
          <a:noFill/>
          <a:extLst>
            <a:ext uri="{909E8E84-426E-40DD-AFC4-6F175D3DCCD1}">
              <a14:hiddenFill xmlns:a14="http://schemas.microsoft.com/office/drawing/2010/main">
                <a:solidFill>
                  <a:srgbClr val="FFFFFF"/>
                </a:solidFill>
              </a14:hiddenFill>
            </a:ext>
          </a:extLst>
        </p:spPr>
      </p:pic>
      <p:sp>
        <p:nvSpPr>
          <p:cNvPr id="540691" name="Text Box 19">
            <a:extLst>
              <a:ext uri="{FF2B5EF4-FFF2-40B4-BE49-F238E27FC236}">
                <a16:creationId xmlns:a16="http://schemas.microsoft.com/office/drawing/2014/main" id="{F3879E24-7569-4430-943B-5E2DE3B01CEA}"/>
              </a:ext>
            </a:extLst>
          </p:cNvPr>
          <p:cNvSpPr txBox="1">
            <a:spLocks noChangeArrowheads="1"/>
          </p:cNvSpPr>
          <p:nvPr/>
        </p:nvSpPr>
        <p:spPr bwMode="auto">
          <a:xfrm>
            <a:off x="1431925" y="5141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0693" name="Text Box 21">
            <a:extLst>
              <a:ext uri="{FF2B5EF4-FFF2-40B4-BE49-F238E27FC236}">
                <a16:creationId xmlns:a16="http://schemas.microsoft.com/office/drawing/2014/main" id="{0E9939FA-5A0F-4E11-BE85-7A92EBEB17B1}"/>
              </a:ext>
            </a:extLst>
          </p:cNvPr>
          <p:cNvSpPr txBox="1">
            <a:spLocks noChangeArrowheads="1"/>
          </p:cNvSpPr>
          <p:nvPr/>
        </p:nvSpPr>
        <p:spPr bwMode="auto">
          <a:xfrm>
            <a:off x="1660525" y="5294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0695" name="Text Box 23">
            <a:extLst>
              <a:ext uri="{FF2B5EF4-FFF2-40B4-BE49-F238E27FC236}">
                <a16:creationId xmlns:a16="http://schemas.microsoft.com/office/drawing/2014/main" id="{A13D250A-77FB-4D0E-95B7-72D5D226E64F}"/>
              </a:ext>
            </a:extLst>
          </p:cNvPr>
          <p:cNvSpPr txBox="1">
            <a:spLocks noChangeArrowheads="1"/>
          </p:cNvSpPr>
          <p:nvPr/>
        </p:nvSpPr>
        <p:spPr bwMode="auto">
          <a:xfrm>
            <a:off x="1660525" y="5294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40696" name="Picture 24" descr="BSNBI060">
            <a:extLst>
              <a:ext uri="{FF2B5EF4-FFF2-40B4-BE49-F238E27FC236}">
                <a16:creationId xmlns:a16="http://schemas.microsoft.com/office/drawing/2014/main" id="{F5B585F8-9835-4EC6-9A18-E90ABF2D36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4114800"/>
            <a:ext cx="2014538" cy="2249488"/>
          </a:xfrm>
          <a:prstGeom prst="rect">
            <a:avLst/>
          </a:prstGeom>
          <a:noFill/>
          <a:extLst>
            <a:ext uri="{909E8E84-426E-40DD-AFC4-6F175D3DCCD1}">
              <a14:hiddenFill xmlns:a14="http://schemas.microsoft.com/office/drawing/2010/main">
                <a:solidFill>
                  <a:srgbClr val="FFFFFF"/>
                </a:solidFill>
              </a14:hiddenFill>
            </a:ext>
          </a:extLst>
        </p:spPr>
      </p:pic>
      <p:sp>
        <p:nvSpPr>
          <p:cNvPr id="540697" name="Rectangle 25">
            <a:extLst>
              <a:ext uri="{FF2B5EF4-FFF2-40B4-BE49-F238E27FC236}">
                <a16:creationId xmlns:a16="http://schemas.microsoft.com/office/drawing/2014/main" id="{074267A5-19B1-487A-A85A-955A341DB8B0}"/>
              </a:ext>
            </a:extLst>
          </p:cNvPr>
          <p:cNvSpPr>
            <a:spLocks noChangeArrowheads="1"/>
          </p:cNvSpPr>
          <p:nvPr/>
        </p:nvSpPr>
        <p:spPr bwMode="auto">
          <a:xfrm>
            <a:off x="457200" y="304800"/>
            <a:ext cx="8229600"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Instructions regarding the future</a:t>
            </a:r>
            <a:br>
              <a:rPr kumimoji="0" lang="en-US" alt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en-US" alt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Matthew 10:17-42</a:t>
            </a:r>
          </a:p>
        </p:txBody>
      </p:sp>
    </p:spTree>
    <p:extLst>
      <p:ext uri="{BB962C8B-B14F-4D97-AF65-F5344CB8AC3E}">
        <p14:creationId xmlns:p14="http://schemas.microsoft.com/office/powerpoint/2010/main" val="253232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nodePh="1">
                                  <p:stCondLst>
                                    <p:cond delay="0"/>
                                  </p:stCondLst>
                                  <p:endCondLst>
                                    <p:cond evt="begin" delay="0">
                                      <p:tn val="5"/>
                                    </p:cond>
                                  </p:endCondLst>
                                  <p:childTnLst>
                                    <p:set>
                                      <p:cBhvr>
                                        <p:cTn id="6" dur="1" fill="hold">
                                          <p:stCondLst>
                                            <p:cond delay="0"/>
                                          </p:stCondLst>
                                        </p:cTn>
                                        <p:tgtEl>
                                          <p:spTgt spid="540674"/>
                                        </p:tgtEl>
                                        <p:attrNameLst>
                                          <p:attrName>style.visibility</p:attrName>
                                        </p:attrNameLst>
                                      </p:cBhvr>
                                      <p:to>
                                        <p:strVal val="visible"/>
                                      </p:to>
                                    </p:set>
                                    <p:animEffect transition="in" filter="slide(fromBottom)">
                                      <p:cBhvr>
                                        <p:cTn id="7" dur="500"/>
                                        <p:tgtEl>
                                          <p:spTgt spid="5406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540676"/>
                                        </p:tgtEl>
                                        <p:attrNameLst>
                                          <p:attrName>style.visibility</p:attrName>
                                        </p:attrNameLst>
                                      </p:cBhvr>
                                      <p:to>
                                        <p:strVal val="visible"/>
                                      </p:to>
                                    </p:set>
                                    <p:anim to="" calcmode="lin" valueType="num">
                                      <p:cBhvr>
                                        <p:cTn id="12" dur="1" fill="hold"/>
                                        <p:tgtEl>
                                          <p:spTgt spid="540676"/>
                                        </p:tgtEl>
                                        <p:attrNameLst>
                                          <p:attrName/>
                                        </p:attrNameLst>
                                      </p:cBhvr>
                                    </p:anim>
                                  </p:childTnLst>
                                </p:cTn>
                              </p:par>
                              <p:par>
                                <p:cTn id="13" presetID="39" presetClass="entr" presetSubtype="0" accel="100000" fill="hold" grpId="0" nodeType="withEffect">
                                  <p:stCondLst>
                                    <p:cond delay="0"/>
                                  </p:stCondLst>
                                  <p:childTnLst>
                                    <p:set>
                                      <p:cBhvr>
                                        <p:cTn id="14" dur="1" fill="hold">
                                          <p:stCondLst>
                                            <p:cond delay="0"/>
                                          </p:stCondLst>
                                        </p:cTn>
                                        <p:tgtEl>
                                          <p:spTgt spid="540678"/>
                                        </p:tgtEl>
                                        <p:attrNameLst>
                                          <p:attrName>style.visibility</p:attrName>
                                        </p:attrNameLst>
                                      </p:cBhvr>
                                      <p:to>
                                        <p:strVal val="visible"/>
                                      </p:to>
                                    </p:set>
                                    <p:anim calcmode="lin" valueType="num">
                                      <p:cBhvr>
                                        <p:cTn id="15" dur="500" fill="hold"/>
                                        <p:tgtEl>
                                          <p:spTgt spid="540678"/>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540678"/>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540678"/>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540678"/>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4" presetClass="entr" presetSubtype="0" accel="100000" fill="hold" nodeType="clickEffect">
                                  <p:stCondLst>
                                    <p:cond delay="0"/>
                                  </p:stCondLst>
                                  <p:childTnLst>
                                    <p:set>
                                      <p:cBhvr>
                                        <p:cTn id="22" dur="1" fill="hold">
                                          <p:stCondLst>
                                            <p:cond delay="0"/>
                                          </p:stCondLst>
                                        </p:cTn>
                                        <p:tgtEl>
                                          <p:spTgt spid="540680"/>
                                        </p:tgtEl>
                                        <p:attrNameLst>
                                          <p:attrName>style.visibility</p:attrName>
                                        </p:attrNameLst>
                                      </p:cBhvr>
                                      <p:to>
                                        <p:strVal val="visible"/>
                                      </p:to>
                                    </p:set>
                                    <p:anim calcmode="lin" valueType="num">
                                      <p:cBhvr>
                                        <p:cTn id="23" dur="500" fill="hold"/>
                                        <p:tgtEl>
                                          <p:spTgt spid="540680"/>
                                        </p:tgtEl>
                                        <p:attrNameLst>
                                          <p:attrName>ppt_w</p:attrName>
                                        </p:attrNameLst>
                                      </p:cBhvr>
                                      <p:tavLst>
                                        <p:tav tm="0">
                                          <p:val>
                                            <p:strVal val="#ppt_w*0.05"/>
                                          </p:val>
                                        </p:tav>
                                        <p:tav tm="100000">
                                          <p:val>
                                            <p:strVal val="#ppt_w"/>
                                          </p:val>
                                        </p:tav>
                                      </p:tavLst>
                                    </p:anim>
                                    <p:anim calcmode="lin" valueType="num">
                                      <p:cBhvr>
                                        <p:cTn id="24" dur="500" fill="hold"/>
                                        <p:tgtEl>
                                          <p:spTgt spid="540680"/>
                                        </p:tgtEl>
                                        <p:attrNameLst>
                                          <p:attrName>ppt_h</p:attrName>
                                        </p:attrNameLst>
                                      </p:cBhvr>
                                      <p:tavLst>
                                        <p:tav tm="0">
                                          <p:val>
                                            <p:strVal val="#ppt_h"/>
                                          </p:val>
                                        </p:tav>
                                        <p:tav tm="100000">
                                          <p:val>
                                            <p:strVal val="#ppt_h"/>
                                          </p:val>
                                        </p:tav>
                                      </p:tavLst>
                                    </p:anim>
                                    <p:anim calcmode="lin" valueType="num">
                                      <p:cBhvr>
                                        <p:cTn id="25" dur="500" fill="hold"/>
                                        <p:tgtEl>
                                          <p:spTgt spid="540680"/>
                                        </p:tgtEl>
                                        <p:attrNameLst>
                                          <p:attrName>ppt_x</p:attrName>
                                        </p:attrNameLst>
                                      </p:cBhvr>
                                      <p:tavLst>
                                        <p:tav tm="0">
                                          <p:val>
                                            <p:strVal val="#ppt_x-.2"/>
                                          </p:val>
                                        </p:tav>
                                        <p:tav tm="100000">
                                          <p:val>
                                            <p:strVal val="#ppt_x"/>
                                          </p:val>
                                        </p:tav>
                                      </p:tavLst>
                                    </p:anim>
                                    <p:anim calcmode="lin" valueType="num">
                                      <p:cBhvr>
                                        <p:cTn id="26" dur="500" fill="hold"/>
                                        <p:tgtEl>
                                          <p:spTgt spid="540680"/>
                                        </p:tgtEl>
                                        <p:attrNameLst>
                                          <p:attrName>ppt_y</p:attrName>
                                        </p:attrNameLst>
                                      </p:cBhvr>
                                      <p:tavLst>
                                        <p:tav tm="0">
                                          <p:val>
                                            <p:strVal val="#ppt_y"/>
                                          </p:val>
                                        </p:tav>
                                        <p:tav tm="100000">
                                          <p:val>
                                            <p:strVal val="#ppt_y"/>
                                          </p:val>
                                        </p:tav>
                                      </p:tavLst>
                                    </p:anim>
                                    <p:animEffect transition="in" filter="fade">
                                      <p:cBhvr>
                                        <p:cTn id="27" dur="500"/>
                                        <p:tgtEl>
                                          <p:spTgt spid="540680"/>
                                        </p:tgtEl>
                                      </p:cBhvr>
                                    </p:animEffect>
                                  </p:childTnLst>
                                </p:cTn>
                              </p:par>
                              <p:par>
                                <p:cTn id="28" presetID="54" presetClass="entr" presetSubtype="0" accel="100000" fill="hold" grpId="0" nodeType="withEffect">
                                  <p:stCondLst>
                                    <p:cond delay="0"/>
                                  </p:stCondLst>
                                  <p:childTnLst>
                                    <p:set>
                                      <p:cBhvr>
                                        <p:cTn id="29" dur="1" fill="hold">
                                          <p:stCondLst>
                                            <p:cond delay="0"/>
                                          </p:stCondLst>
                                        </p:cTn>
                                        <p:tgtEl>
                                          <p:spTgt spid="540681"/>
                                        </p:tgtEl>
                                        <p:attrNameLst>
                                          <p:attrName>style.visibility</p:attrName>
                                        </p:attrNameLst>
                                      </p:cBhvr>
                                      <p:to>
                                        <p:strVal val="visible"/>
                                      </p:to>
                                    </p:set>
                                    <p:anim calcmode="lin" valueType="num">
                                      <p:cBhvr>
                                        <p:cTn id="30" dur="500" fill="hold"/>
                                        <p:tgtEl>
                                          <p:spTgt spid="540681"/>
                                        </p:tgtEl>
                                        <p:attrNameLst>
                                          <p:attrName>ppt_w</p:attrName>
                                        </p:attrNameLst>
                                      </p:cBhvr>
                                      <p:tavLst>
                                        <p:tav tm="0">
                                          <p:val>
                                            <p:strVal val="#ppt_w*0.05"/>
                                          </p:val>
                                        </p:tav>
                                        <p:tav tm="100000">
                                          <p:val>
                                            <p:strVal val="#ppt_w"/>
                                          </p:val>
                                        </p:tav>
                                      </p:tavLst>
                                    </p:anim>
                                    <p:anim calcmode="lin" valueType="num">
                                      <p:cBhvr>
                                        <p:cTn id="31" dur="500" fill="hold"/>
                                        <p:tgtEl>
                                          <p:spTgt spid="540681"/>
                                        </p:tgtEl>
                                        <p:attrNameLst>
                                          <p:attrName>ppt_h</p:attrName>
                                        </p:attrNameLst>
                                      </p:cBhvr>
                                      <p:tavLst>
                                        <p:tav tm="0">
                                          <p:val>
                                            <p:strVal val="#ppt_h"/>
                                          </p:val>
                                        </p:tav>
                                        <p:tav tm="100000">
                                          <p:val>
                                            <p:strVal val="#ppt_h"/>
                                          </p:val>
                                        </p:tav>
                                      </p:tavLst>
                                    </p:anim>
                                    <p:anim calcmode="lin" valueType="num">
                                      <p:cBhvr>
                                        <p:cTn id="32" dur="500" fill="hold"/>
                                        <p:tgtEl>
                                          <p:spTgt spid="540681"/>
                                        </p:tgtEl>
                                        <p:attrNameLst>
                                          <p:attrName>ppt_x</p:attrName>
                                        </p:attrNameLst>
                                      </p:cBhvr>
                                      <p:tavLst>
                                        <p:tav tm="0">
                                          <p:val>
                                            <p:strVal val="#ppt_x-.2"/>
                                          </p:val>
                                        </p:tav>
                                        <p:tav tm="100000">
                                          <p:val>
                                            <p:strVal val="#ppt_x"/>
                                          </p:val>
                                        </p:tav>
                                      </p:tavLst>
                                    </p:anim>
                                    <p:anim calcmode="lin" valueType="num">
                                      <p:cBhvr>
                                        <p:cTn id="33" dur="500" fill="hold"/>
                                        <p:tgtEl>
                                          <p:spTgt spid="540681"/>
                                        </p:tgtEl>
                                        <p:attrNameLst>
                                          <p:attrName>ppt_y</p:attrName>
                                        </p:attrNameLst>
                                      </p:cBhvr>
                                      <p:tavLst>
                                        <p:tav tm="0">
                                          <p:val>
                                            <p:strVal val="#ppt_y"/>
                                          </p:val>
                                        </p:tav>
                                        <p:tav tm="100000">
                                          <p:val>
                                            <p:strVal val="#ppt_y"/>
                                          </p:val>
                                        </p:tav>
                                      </p:tavLst>
                                    </p:anim>
                                    <p:animEffect transition="in" filter="fade">
                                      <p:cBhvr>
                                        <p:cTn id="34" dur="500"/>
                                        <p:tgtEl>
                                          <p:spTgt spid="54068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4" presetClass="entr" presetSubtype="0" fill="hold" nodeType="clickEffect">
                                  <p:stCondLst>
                                    <p:cond delay="0"/>
                                  </p:stCondLst>
                                  <p:childTnLst>
                                    <p:set>
                                      <p:cBhvr>
                                        <p:cTn id="38" dur="1" fill="hold">
                                          <p:stCondLst>
                                            <p:cond delay="0"/>
                                          </p:stCondLst>
                                        </p:cTn>
                                        <p:tgtEl>
                                          <p:spTgt spid="540696"/>
                                        </p:tgtEl>
                                        <p:attrNameLst>
                                          <p:attrName>style.visibility</p:attrName>
                                        </p:attrNameLst>
                                      </p:cBhvr>
                                      <p:to>
                                        <p:strVal val="visible"/>
                                      </p:to>
                                    </p:set>
                                    <p:anim from="(-#ppt_w/2)" to="(#ppt_x)" calcmode="lin" valueType="num">
                                      <p:cBhvr>
                                        <p:cTn id="39" dur="600" fill="hold">
                                          <p:stCondLst>
                                            <p:cond delay="0"/>
                                          </p:stCondLst>
                                        </p:cTn>
                                        <p:tgtEl>
                                          <p:spTgt spid="540696"/>
                                        </p:tgtEl>
                                        <p:attrNameLst>
                                          <p:attrName>ppt_x</p:attrName>
                                        </p:attrNameLst>
                                      </p:cBhvr>
                                    </p:anim>
                                    <p:anim from="0" to="-1.0" calcmode="lin" valueType="num">
                                      <p:cBhvr>
                                        <p:cTn id="40" dur="200" decel="50000" autoRev="1" fill="hold">
                                          <p:stCondLst>
                                            <p:cond delay="600"/>
                                          </p:stCondLst>
                                        </p:cTn>
                                        <p:tgtEl>
                                          <p:spTgt spid="540696"/>
                                        </p:tgtEl>
                                        <p:attrNameLst>
                                          <p:attrName>xshear</p:attrName>
                                        </p:attrNameLst>
                                      </p:cBhvr>
                                    </p:anim>
                                    <p:animScale>
                                      <p:cBhvr>
                                        <p:cTn id="41" dur="200" decel="100000" autoRev="1" fill="hold">
                                          <p:stCondLst>
                                            <p:cond delay="600"/>
                                          </p:stCondLst>
                                        </p:cTn>
                                        <p:tgtEl>
                                          <p:spTgt spid="540696"/>
                                        </p:tgtEl>
                                      </p:cBhvr>
                                      <p:from x="100000" y="100000"/>
                                      <p:to x="80000" y="100000"/>
                                    </p:animScale>
                                    <p:anim by="(#ppt_h/3+#ppt_w*0.1)" calcmode="lin" valueType="num">
                                      <p:cBhvr additive="sum">
                                        <p:cTn id="42" dur="200" decel="100000" autoRev="1" fill="hold">
                                          <p:stCondLst>
                                            <p:cond delay="600"/>
                                          </p:stCondLst>
                                        </p:cTn>
                                        <p:tgtEl>
                                          <p:spTgt spid="540696"/>
                                        </p:tgtEl>
                                        <p:attrNameLst>
                                          <p:attrName>ppt_x</p:attrName>
                                        </p:attrNameLst>
                                      </p:cBhvr>
                                    </p:anim>
                                  </p:childTnLst>
                                </p:cTn>
                              </p:par>
                              <p:par>
                                <p:cTn id="43" presetID="15" presetClass="entr" presetSubtype="0" fill="hold" nodeType="withEffect">
                                  <p:stCondLst>
                                    <p:cond delay="0"/>
                                  </p:stCondLst>
                                  <p:childTnLst>
                                    <p:set>
                                      <p:cBhvr>
                                        <p:cTn id="44" dur="1" fill="hold">
                                          <p:stCondLst>
                                            <p:cond delay="0"/>
                                          </p:stCondLst>
                                        </p:cTn>
                                        <p:tgtEl>
                                          <p:spTgt spid="540690"/>
                                        </p:tgtEl>
                                        <p:attrNameLst>
                                          <p:attrName>style.visibility</p:attrName>
                                        </p:attrNameLst>
                                      </p:cBhvr>
                                      <p:to>
                                        <p:strVal val="visible"/>
                                      </p:to>
                                    </p:set>
                                    <p:anim calcmode="lin" valueType="num">
                                      <p:cBhvr>
                                        <p:cTn id="45" dur="1000" fill="hold"/>
                                        <p:tgtEl>
                                          <p:spTgt spid="540690"/>
                                        </p:tgtEl>
                                        <p:attrNameLst>
                                          <p:attrName>ppt_w</p:attrName>
                                        </p:attrNameLst>
                                      </p:cBhvr>
                                      <p:tavLst>
                                        <p:tav tm="0">
                                          <p:val>
                                            <p:fltVal val="0"/>
                                          </p:val>
                                        </p:tav>
                                        <p:tav tm="100000">
                                          <p:val>
                                            <p:strVal val="#ppt_w"/>
                                          </p:val>
                                        </p:tav>
                                      </p:tavLst>
                                    </p:anim>
                                    <p:anim calcmode="lin" valueType="num">
                                      <p:cBhvr>
                                        <p:cTn id="46" dur="1000" fill="hold"/>
                                        <p:tgtEl>
                                          <p:spTgt spid="540690"/>
                                        </p:tgtEl>
                                        <p:attrNameLst>
                                          <p:attrName>ppt_h</p:attrName>
                                        </p:attrNameLst>
                                      </p:cBhvr>
                                      <p:tavLst>
                                        <p:tav tm="0">
                                          <p:val>
                                            <p:fltVal val="0"/>
                                          </p:val>
                                        </p:tav>
                                        <p:tav tm="100000">
                                          <p:val>
                                            <p:strVal val="#ppt_h"/>
                                          </p:val>
                                        </p:tav>
                                      </p:tavLst>
                                    </p:anim>
                                    <p:anim calcmode="lin" valueType="num">
                                      <p:cBhvr>
                                        <p:cTn id="47" dur="1000" fill="hold"/>
                                        <p:tgtEl>
                                          <p:spTgt spid="540690"/>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540690"/>
                                        </p:tgtEl>
                                        <p:attrNameLst>
                                          <p:attrName>ppt_y</p:attrName>
                                        </p:attrNameLst>
                                      </p:cBhvr>
                                      <p:tavLst>
                                        <p:tav tm="0" fmla="#ppt_y+(sin(-2*pi*(1-$))*-#ppt_x+cos(-2*pi*(1-$))*(1-#ppt_y))*(1-$)">
                                          <p:val>
                                            <p:fltVal val="0"/>
                                          </p:val>
                                        </p:tav>
                                        <p:tav tm="100000">
                                          <p:val>
                                            <p:fltVal val="1"/>
                                          </p:val>
                                        </p:tav>
                                      </p:tavLst>
                                    </p:anim>
                                  </p:childTnLst>
                                </p:cTn>
                              </p:par>
                              <p:par>
                                <p:cTn id="49" presetID="37" presetClass="entr" presetSubtype="0" fill="hold" grpId="0" nodeType="withEffect">
                                  <p:stCondLst>
                                    <p:cond delay="0"/>
                                  </p:stCondLst>
                                  <p:childTnLst>
                                    <p:set>
                                      <p:cBhvr>
                                        <p:cTn id="50" dur="1" fill="hold">
                                          <p:stCondLst>
                                            <p:cond delay="0"/>
                                          </p:stCondLst>
                                        </p:cTn>
                                        <p:tgtEl>
                                          <p:spTgt spid="540683"/>
                                        </p:tgtEl>
                                        <p:attrNameLst>
                                          <p:attrName>style.visibility</p:attrName>
                                        </p:attrNameLst>
                                      </p:cBhvr>
                                      <p:to>
                                        <p:strVal val="visible"/>
                                      </p:to>
                                    </p:set>
                                    <p:animEffect transition="in" filter="fade">
                                      <p:cBhvr>
                                        <p:cTn id="51" dur="1000"/>
                                        <p:tgtEl>
                                          <p:spTgt spid="540683"/>
                                        </p:tgtEl>
                                      </p:cBhvr>
                                    </p:animEffect>
                                    <p:anim calcmode="lin" valueType="num">
                                      <p:cBhvr>
                                        <p:cTn id="52" dur="1000" fill="hold"/>
                                        <p:tgtEl>
                                          <p:spTgt spid="540683"/>
                                        </p:tgtEl>
                                        <p:attrNameLst>
                                          <p:attrName>ppt_x</p:attrName>
                                        </p:attrNameLst>
                                      </p:cBhvr>
                                      <p:tavLst>
                                        <p:tav tm="0">
                                          <p:val>
                                            <p:strVal val="#ppt_x"/>
                                          </p:val>
                                        </p:tav>
                                        <p:tav tm="100000">
                                          <p:val>
                                            <p:strVal val="#ppt_x"/>
                                          </p:val>
                                        </p:tav>
                                      </p:tavLst>
                                    </p:anim>
                                    <p:anim calcmode="lin" valueType="num">
                                      <p:cBhvr>
                                        <p:cTn id="53" dur="900" decel="100000" fill="hold"/>
                                        <p:tgtEl>
                                          <p:spTgt spid="540683"/>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54068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4" grpId="0"/>
      <p:bldP spid="540678" grpId="0" animBg="1"/>
      <p:bldP spid="540681" grpId="0" animBg="1"/>
      <p:bldP spid="540683"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9" name="Rectangle 5">
            <a:extLst>
              <a:ext uri="{FF2B5EF4-FFF2-40B4-BE49-F238E27FC236}">
                <a16:creationId xmlns:a16="http://schemas.microsoft.com/office/drawing/2014/main" id="{7107438D-115B-4E85-9CAA-D84DBFB2F8D1}"/>
              </a:ext>
            </a:extLst>
          </p:cNvPr>
          <p:cNvSpPr>
            <a:spLocks noChangeArrowheads="1"/>
          </p:cNvSpPr>
          <p:nvPr/>
        </p:nvSpPr>
        <p:spPr bwMode="auto">
          <a:xfrm>
            <a:off x="2438400" y="228600"/>
            <a:ext cx="4267200" cy="1098550"/>
          </a:xfrm>
          <a:prstGeom prst="rect">
            <a:avLst/>
          </a:prstGeom>
          <a:solidFill>
            <a:srgbClr val="FF0000">
              <a:alpha val="71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altLang="en-US" sz="66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Principle</a:t>
            </a:r>
          </a:p>
        </p:txBody>
      </p:sp>
      <p:sp>
        <p:nvSpPr>
          <p:cNvPr id="610311" name="Rectangle 7">
            <a:extLst>
              <a:ext uri="{FF2B5EF4-FFF2-40B4-BE49-F238E27FC236}">
                <a16:creationId xmlns:a16="http://schemas.microsoft.com/office/drawing/2014/main" id="{CEAC0E45-015C-47F4-8A94-E81B8670AA80}"/>
              </a:ext>
            </a:extLst>
          </p:cNvPr>
          <p:cNvSpPr>
            <a:spLocks noChangeArrowheads="1"/>
          </p:cNvSpPr>
          <p:nvPr/>
        </p:nvSpPr>
        <p:spPr bwMode="auto">
          <a:xfrm>
            <a:off x="228600" y="1600200"/>
            <a:ext cx="8678863" cy="1373188"/>
          </a:xfrm>
          <a:prstGeom prst="rect">
            <a:avLst/>
          </a:prstGeom>
          <a:solidFill>
            <a:srgbClr val="FFFF00">
              <a:alpha val="71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Jesus never guaranteed disciples (or 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that there would not be hardship, difficulties,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problems, and persecution etc. in their ministry, rather</a:t>
            </a:r>
          </a:p>
        </p:txBody>
      </p:sp>
      <p:sp>
        <p:nvSpPr>
          <p:cNvPr id="610313" name="Text Box 9">
            <a:extLst>
              <a:ext uri="{FF2B5EF4-FFF2-40B4-BE49-F238E27FC236}">
                <a16:creationId xmlns:a16="http://schemas.microsoft.com/office/drawing/2014/main" id="{86624FC0-C118-4F0B-8013-7D6F936032A9}"/>
              </a:ext>
            </a:extLst>
          </p:cNvPr>
          <p:cNvSpPr txBox="1">
            <a:spLocks noChangeArrowheads="1"/>
          </p:cNvSpPr>
          <p:nvPr/>
        </p:nvSpPr>
        <p:spPr bwMode="auto">
          <a:xfrm>
            <a:off x="3505200" y="3733800"/>
            <a:ext cx="22621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You will be…</a:t>
            </a:r>
          </a:p>
        </p:txBody>
      </p:sp>
      <p:pic>
        <p:nvPicPr>
          <p:cNvPr id="610314" name="Picture 10" descr="The image “http://www.lastditcheffort.org/~adam/FFIB/illustrations/V23960.1.JPEG” cannot be displayed, because it contains errors.">
            <a:extLst>
              <a:ext uri="{FF2B5EF4-FFF2-40B4-BE49-F238E27FC236}">
                <a16:creationId xmlns:a16="http://schemas.microsoft.com/office/drawing/2014/main" id="{845CF78E-545C-4C80-8180-EE32EC874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3124200"/>
            <a:ext cx="2362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0315" name="Text Box 11">
            <a:extLst>
              <a:ext uri="{FF2B5EF4-FFF2-40B4-BE49-F238E27FC236}">
                <a16:creationId xmlns:a16="http://schemas.microsoft.com/office/drawing/2014/main" id="{9D77D0B7-55CF-4F4C-B9FD-C34C4FD14305}"/>
              </a:ext>
            </a:extLst>
          </p:cNvPr>
          <p:cNvSpPr txBox="1">
            <a:spLocks noChangeArrowheads="1"/>
          </p:cNvSpPr>
          <p:nvPr/>
        </p:nvSpPr>
        <p:spPr bwMode="auto">
          <a:xfrm>
            <a:off x="1066800" y="3733800"/>
            <a:ext cx="12954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0066"/>
                </a:solidFill>
                <a:effectLst/>
                <a:uLnTx/>
                <a:uFillTx/>
                <a:latin typeface="Arial" panose="020B0604020202020204" pitchFamily="34" charset="0"/>
                <a:ea typeface="+mn-ea"/>
                <a:cs typeface="+mn-cs"/>
              </a:rPr>
              <a:t>B</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0066"/>
                </a:solidFill>
                <a:effectLst/>
                <a:uLnTx/>
                <a:uFillTx/>
                <a:latin typeface="Arial" panose="020B0604020202020204" pitchFamily="34" charset="0"/>
                <a:ea typeface="+mn-ea"/>
                <a:cs typeface="+mn-cs"/>
              </a:rPr>
              <a:t>U</a:t>
            </a: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0066"/>
                </a:solidFill>
                <a:effectLst/>
                <a:uLnTx/>
                <a:uFillTx/>
                <a:latin typeface="Arial" panose="020B0604020202020204" pitchFamily="34" charset="0"/>
                <a:ea typeface="+mn-ea"/>
                <a:cs typeface="+mn-cs"/>
              </a:rPr>
              <a:t>T</a:t>
            </a:r>
          </a:p>
        </p:txBody>
      </p:sp>
      <p:sp>
        <p:nvSpPr>
          <p:cNvPr id="610316" name="Line 12">
            <a:extLst>
              <a:ext uri="{FF2B5EF4-FFF2-40B4-BE49-F238E27FC236}">
                <a16:creationId xmlns:a16="http://schemas.microsoft.com/office/drawing/2014/main" id="{EAF51C04-C358-4B8E-9FD2-62E679680E2F}"/>
              </a:ext>
            </a:extLst>
          </p:cNvPr>
          <p:cNvSpPr>
            <a:spLocks noChangeShapeType="1"/>
          </p:cNvSpPr>
          <p:nvPr/>
        </p:nvSpPr>
        <p:spPr bwMode="auto">
          <a:xfrm>
            <a:off x="1219200" y="5257800"/>
            <a:ext cx="838200" cy="457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0322" name="Text Box 18">
            <a:extLst>
              <a:ext uri="{FF2B5EF4-FFF2-40B4-BE49-F238E27FC236}">
                <a16:creationId xmlns:a16="http://schemas.microsoft.com/office/drawing/2014/main" id="{7EFC761F-CDB4-4639-86C6-6ECFEBC7EF03}"/>
              </a:ext>
            </a:extLst>
          </p:cNvPr>
          <p:cNvSpPr txBox="1">
            <a:spLocks noChangeArrowheads="1"/>
          </p:cNvSpPr>
          <p:nvPr/>
        </p:nvSpPr>
        <p:spPr bwMode="auto">
          <a:xfrm>
            <a:off x="0" y="5562600"/>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“…but the Spirit of your Father speaking through you”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lang="en-US" altLang="en-US" sz="2800" dirty="0">
                <a:solidFill>
                  <a:srgbClr val="0000CC"/>
                </a:solidFill>
                <a:latin typeface="Arial" panose="020B0604020202020204" pitchFamily="34" charset="0"/>
              </a:rPr>
              <a:t>Matthew 10:</a:t>
            </a:r>
            <a:r>
              <a:rPr kumimoji="0" lang="en-US" altLang="en-US" sz="2800" b="0" i="0" u="none" strike="noStrike" kern="1200" cap="none" spc="0" normalizeH="0" baseline="0" noProof="0" dirty="0">
                <a:ln>
                  <a:noFill/>
                </a:ln>
                <a:solidFill>
                  <a:srgbClr val="0000CC"/>
                </a:solidFill>
                <a:effectLst/>
                <a:uLnTx/>
                <a:uFillTx/>
                <a:latin typeface="Arial" panose="020B0604020202020204" pitchFamily="34" charset="0"/>
                <a:ea typeface="+mn-ea"/>
                <a:cs typeface="+mn-cs"/>
              </a:rPr>
              <a:t>20 (NIV)</a:t>
            </a:r>
          </a:p>
        </p:txBody>
      </p:sp>
    </p:spTree>
    <p:extLst>
      <p:ext uri="{BB962C8B-B14F-4D97-AF65-F5344CB8AC3E}">
        <p14:creationId xmlns:p14="http://schemas.microsoft.com/office/powerpoint/2010/main" val="22919410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p:stCondLst>
                                    <p:cond delay="0"/>
                                  </p:stCondLst>
                                  <p:childTnLst>
                                    <p:set>
                                      <p:cBhvr>
                                        <p:cTn id="6" dur="1" fill="hold">
                                          <p:stCondLst>
                                            <p:cond delay="0"/>
                                          </p:stCondLst>
                                        </p:cTn>
                                        <p:tgtEl>
                                          <p:spTgt spid="610309"/>
                                        </p:tgtEl>
                                        <p:attrNameLst>
                                          <p:attrName>style.visibility</p:attrName>
                                        </p:attrNameLst>
                                      </p:cBhvr>
                                      <p:to>
                                        <p:strVal val="visible"/>
                                      </p:to>
                                    </p:set>
                                    <p:animEffect transition="in" filter="slide(fromBottom)">
                                      <p:cBhvr>
                                        <p:cTn id="7" dur="500"/>
                                        <p:tgtEl>
                                          <p:spTgt spid="6103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610311"/>
                                        </p:tgtEl>
                                        <p:attrNameLst>
                                          <p:attrName>style.visibility</p:attrName>
                                        </p:attrNameLst>
                                      </p:cBhvr>
                                      <p:to>
                                        <p:strVal val="visible"/>
                                      </p:to>
                                    </p:set>
                                    <p:anim calcmode="lin" valueType="num">
                                      <p:cBhvr>
                                        <p:cTn id="12" dur="1000" fill="hold"/>
                                        <p:tgtEl>
                                          <p:spTgt spid="610311"/>
                                        </p:tgtEl>
                                        <p:attrNameLst>
                                          <p:attrName>ppt_w</p:attrName>
                                        </p:attrNameLst>
                                      </p:cBhvr>
                                      <p:tavLst>
                                        <p:tav tm="0">
                                          <p:val>
                                            <p:fltVal val="0"/>
                                          </p:val>
                                        </p:tav>
                                        <p:tav tm="100000">
                                          <p:val>
                                            <p:strVal val="#ppt_w"/>
                                          </p:val>
                                        </p:tav>
                                      </p:tavLst>
                                    </p:anim>
                                    <p:anim calcmode="lin" valueType="num">
                                      <p:cBhvr>
                                        <p:cTn id="13" dur="1000" fill="hold"/>
                                        <p:tgtEl>
                                          <p:spTgt spid="610311"/>
                                        </p:tgtEl>
                                        <p:attrNameLst>
                                          <p:attrName>ppt_h</p:attrName>
                                        </p:attrNameLst>
                                      </p:cBhvr>
                                      <p:tavLst>
                                        <p:tav tm="0">
                                          <p:val>
                                            <p:fltVal val="0"/>
                                          </p:val>
                                        </p:tav>
                                        <p:tav tm="100000">
                                          <p:val>
                                            <p:strVal val="#ppt_h"/>
                                          </p:val>
                                        </p:tav>
                                      </p:tavLst>
                                    </p:anim>
                                    <p:anim calcmode="lin" valueType="num">
                                      <p:cBhvr>
                                        <p:cTn id="14" dur="1000" fill="hold"/>
                                        <p:tgtEl>
                                          <p:spTgt spid="610311"/>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610311"/>
                                        </p:tgtEl>
                                        <p:attrNameLst>
                                          <p:attrName>ppt_y</p:attrName>
                                        </p:attrNameLst>
                                      </p:cBhvr>
                                      <p:tavLst>
                                        <p:tav tm="0" fmla="#ppt_y+(sin(-2*pi*(1-$))*-#ppt_x+cos(-2*pi*(1-$))*(1-#ppt_y))*(1-$)">
                                          <p:val>
                                            <p:fltVal val="0"/>
                                          </p:val>
                                        </p:tav>
                                        <p:tav tm="100000">
                                          <p:val>
                                            <p:fltVal val="1"/>
                                          </p:val>
                                        </p:tav>
                                      </p:tavLst>
                                    </p:anim>
                                  </p:childTnLst>
                                </p:cTn>
                              </p:par>
                            </p:childTnLst>
                          </p:cTn>
                        </p:par>
                        <p:par>
                          <p:cTn id="16" fill="hold" nodeType="afterGroup">
                            <p:stCondLst>
                              <p:cond delay="1000"/>
                            </p:stCondLst>
                            <p:childTnLst>
                              <p:par>
                                <p:cTn id="17" presetID="30" presetClass="emph" presetSubtype="0" fill="hold" grpId="1" nodeType="afterEffect">
                                  <p:stCondLst>
                                    <p:cond delay="0"/>
                                  </p:stCondLst>
                                  <p:childTnLst>
                                    <p:animClr clrSpc="hsl" dir="cw">
                                      <p:cBhvr override="childStyle">
                                        <p:cTn id="18" dur="500" fill="hold"/>
                                        <p:tgtEl>
                                          <p:spTgt spid="610311"/>
                                        </p:tgtEl>
                                        <p:attrNameLst>
                                          <p:attrName>style.color</p:attrName>
                                        </p:attrNameLst>
                                      </p:cBhvr>
                                      <p:by>
                                        <p:hsl h="0" s="12549" l="25098"/>
                                      </p:by>
                                    </p:animClr>
                                    <p:animClr clrSpc="hsl" dir="cw">
                                      <p:cBhvr>
                                        <p:cTn id="19" dur="500" fill="hold"/>
                                        <p:tgtEl>
                                          <p:spTgt spid="610311"/>
                                        </p:tgtEl>
                                        <p:attrNameLst>
                                          <p:attrName>fillcolor</p:attrName>
                                        </p:attrNameLst>
                                      </p:cBhvr>
                                      <p:by>
                                        <p:hsl h="0" s="12549" l="25098"/>
                                      </p:by>
                                    </p:animClr>
                                    <p:animClr clrSpc="hsl" dir="cw">
                                      <p:cBhvr>
                                        <p:cTn id="20" dur="500" fill="hold"/>
                                        <p:tgtEl>
                                          <p:spTgt spid="610311"/>
                                        </p:tgtEl>
                                        <p:attrNameLst>
                                          <p:attrName>stroke.color</p:attrName>
                                        </p:attrNameLst>
                                      </p:cBhvr>
                                      <p:by>
                                        <p:hsl h="0" s="12549" l="25098"/>
                                      </p:by>
                                    </p:animClr>
                                    <p:set>
                                      <p:cBhvr>
                                        <p:cTn id="21" dur="500" fill="hold"/>
                                        <p:tgtEl>
                                          <p:spTgt spid="610311"/>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7" presetClass="entr" presetSubtype="4" fill="hold" grpId="0" nodeType="clickEffect">
                                  <p:stCondLst>
                                    <p:cond delay="0"/>
                                  </p:stCondLst>
                                  <p:childTnLst>
                                    <p:set>
                                      <p:cBhvr>
                                        <p:cTn id="25" dur="1" fill="hold">
                                          <p:stCondLst>
                                            <p:cond delay="0"/>
                                          </p:stCondLst>
                                        </p:cTn>
                                        <p:tgtEl>
                                          <p:spTgt spid="610313"/>
                                        </p:tgtEl>
                                        <p:attrNameLst>
                                          <p:attrName>style.visibility</p:attrName>
                                        </p:attrNameLst>
                                      </p:cBhvr>
                                      <p:to>
                                        <p:strVal val="visible"/>
                                      </p:to>
                                    </p:set>
                                    <p:anim calcmode="lin" valueType="num">
                                      <p:cBhvr additive="base">
                                        <p:cTn id="26" dur="500" fill="hold"/>
                                        <p:tgtEl>
                                          <p:spTgt spid="610313"/>
                                        </p:tgtEl>
                                        <p:attrNameLst>
                                          <p:attrName>ppt_x</p:attrName>
                                        </p:attrNameLst>
                                      </p:cBhvr>
                                      <p:tavLst>
                                        <p:tav tm="0">
                                          <p:val>
                                            <p:strVal val="#ppt_x"/>
                                          </p:val>
                                        </p:tav>
                                        <p:tav tm="100000">
                                          <p:val>
                                            <p:strVal val="#ppt_x"/>
                                          </p:val>
                                        </p:tav>
                                      </p:tavLst>
                                    </p:anim>
                                    <p:anim calcmode="lin" valueType="num">
                                      <p:cBhvr additive="base">
                                        <p:cTn id="27" dur="500" fill="hold"/>
                                        <p:tgtEl>
                                          <p:spTgt spid="610313"/>
                                        </p:tgtEl>
                                        <p:attrNameLst>
                                          <p:attrName>ppt_y</p:attrName>
                                        </p:attrNameLst>
                                      </p:cBhvr>
                                      <p:tavLst>
                                        <p:tav tm="0">
                                          <p:val>
                                            <p:strVal val="1+#ppt_h/2"/>
                                          </p:val>
                                        </p:tav>
                                        <p:tav tm="100000">
                                          <p:val>
                                            <p:strVal val="#ppt_y"/>
                                          </p:val>
                                        </p:tav>
                                      </p:tavLst>
                                    </p:anim>
                                  </p:childTnLst>
                                </p:cTn>
                              </p:par>
                              <p:par>
                                <p:cTn id="28" presetID="35" presetClass="entr" presetSubtype="0" fill="hold" nodeType="withEffect">
                                  <p:stCondLst>
                                    <p:cond delay="0"/>
                                  </p:stCondLst>
                                  <p:childTnLst>
                                    <p:set>
                                      <p:cBhvr>
                                        <p:cTn id="29" dur="1" fill="hold">
                                          <p:stCondLst>
                                            <p:cond delay="0"/>
                                          </p:stCondLst>
                                        </p:cTn>
                                        <p:tgtEl>
                                          <p:spTgt spid="610314"/>
                                        </p:tgtEl>
                                        <p:attrNameLst>
                                          <p:attrName>style.visibility</p:attrName>
                                        </p:attrNameLst>
                                      </p:cBhvr>
                                      <p:to>
                                        <p:strVal val="visible"/>
                                      </p:to>
                                    </p:set>
                                    <p:animEffect transition="in" filter="fade">
                                      <p:cBhvr>
                                        <p:cTn id="30" dur="3000"/>
                                        <p:tgtEl>
                                          <p:spTgt spid="610314"/>
                                        </p:tgtEl>
                                      </p:cBhvr>
                                    </p:animEffect>
                                    <p:anim calcmode="lin" valueType="num">
                                      <p:cBhvr>
                                        <p:cTn id="31" dur="3000" fill="hold"/>
                                        <p:tgtEl>
                                          <p:spTgt spid="610314"/>
                                        </p:tgtEl>
                                        <p:attrNameLst>
                                          <p:attrName>style.rotation</p:attrName>
                                        </p:attrNameLst>
                                      </p:cBhvr>
                                      <p:tavLst>
                                        <p:tav tm="0">
                                          <p:val>
                                            <p:fltVal val="720"/>
                                          </p:val>
                                        </p:tav>
                                        <p:tav tm="100000">
                                          <p:val>
                                            <p:fltVal val="0"/>
                                          </p:val>
                                        </p:tav>
                                      </p:tavLst>
                                    </p:anim>
                                    <p:anim calcmode="lin" valueType="num">
                                      <p:cBhvr>
                                        <p:cTn id="32" dur="3000" fill="hold"/>
                                        <p:tgtEl>
                                          <p:spTgt spid="610314"/>
                                        </p:tgtEl>
                                        <p:attrNameLst>
                                          <p:attrName>ppt_h</p:attrName>
                                        </p:attrNameLst>
                                      </p:cBhvr>
                                      <p:tavLst>
                                        <p:tav tm="0">
                                          <p:val>
                                            <p:fltVal val="0"/>
                                          </p:val>
                                        </p:tav>
                                        <p:tav tm="100000">
                                          <p:val>
                                            <p:strVal val="#ppt_h"/>
                                          </p:val>
                                        </p:tav>
                                      </p:tavLst>
                                    </p:anim>
                                    <p:anim calcmode="lin" valueType="num">
                                      <p:cBhvr>
                                        <p:cTn id="33" dur="3000" fill="hold"/>
                                        <p:tgtEl>
                                          <p:spTgt spid="610314"/>
                                        </p:tgtEl>
                                        <p:attrNameLst>
                                          <p:attrName>ppt_w</p:attrName>
                                        </p:attrNameLst>
                                      </p:cBhvr>
                                      <p:tavLst>
                                        <p:tav tm="0">
                                          <p:val>
                                            <p:fltVal val="0"/>
                                          </p:val>
                                        </p:tav>
                                        <p:tav tm="100000">
                                          <p:val>
                                            <p:strVal val="#ppt_w"/>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38" presetClass="entr" presetSubtype="0" accel="50000" fill="hold" grpId="0" nodeType="clickEffect">
                                  <p:stCondLst>
                                    <p:cond delay="0"/>
                                  </p:stCondLst>
                                  <p:iterate type="lt">
                                    <p:tmPct val="50000"/>
                                  </p:iterate>
                                  <p:childTnLst>
                                    <p:set>
                                      <p:cBhvr>
                                        <p:cTn id="37" dur="1" fill="hold">
                                          <p:stCondLst>
                                            <p:cond delay="0"/>
                                          </p:stCondLst>
                                        </p:cTn>
                                        <p:tgtEl>
                                          <p:spTgt spid="610315"/>
                                        </p:tgtEl>
                                        <p:attrNameLst>
                                          <p:attrName>style.visibility</p:attrName>
                                        </p:attrNameLst>
                                      </p:cBhvr>
                                      <p:to>
                                        <p:strVal val="visible"/>
                                      </p:to>
                                    </p:set>
                                    <p:set>
                                      <p:cBhvr>
                                        <p:cTn id="38" dur="455" fill="hold">
                                          <p:stCondLst>
                                            <p:cond delay="0"/>
                                          </p:stCondLst>
                                        </p:cTn>
                                        <p:tgtEl>
                                          <p:spTgt spid="610315"/>
                                        </p:tgtEl>
                                        <p:attrNameLst>
                                          <p:attrName>style.rotation</p:attrName>
                                        </p:attrNameLst>
                                      </p:cBhvr>
                                      <p:to>
                                        <p:strVal val="-45.0"/>
                                      </p:to>
                                    </p:set>
                                    <p:anim calcmode="lin" valueType="num">
                                      <p:cBhvr>
                                        <p:cTn id="39" dur="455" fill="hold">
                                          <p:stCondLst>
                                            <p:cond delay="455"/>
                                          </p:stCondLst>
                                        </p:cTn>
                                        <p:tgtEl>
                                          <p:spTgt spid="610315"/>
                                        </p:tgtEl>
                                        <p:attrNameLst>
                                          <p:attrName>style.rotation</p:attrName>
                                        </p:attrNameLst>
                                      </p:cBhvr>
                                      <p:tavLst>
                                        <p:tav tm="0">
                                          <p:val>
                                            <p:fltVal val="-45"/>
                                          </p:val>
                                        </p:tav>
                                        <p:tav tm="69900">
                                          <p:val>
                                            <p:fltVal val="45"/>
                                          </p:val>
                                        </p:tav>
                                        <p:tav tm="100000">
                                          <p:val>
                                            <p:fltVal val="0"/>
                                          </p:val>
                                        </p:tav>
                                      </p:tavLst>
                                    </p:anim>
                                    <p:anim calcmode="lin" valueType="num">
                                      <p:cBhvr>
                                        <p:cTn id="40" dur="455" fill="hold">
                                          <p:stCondLst>
                                            <p:cond delay="0"/>
                                          </p:stCondLst>
                                        </p:cTn>
                                        <p:tgtEl>
                                          <p:spTgt spid="610315"/>
                                        </p:tgtEl>
                                        <p:attrNameLst>
                                          <p:attrName>ppt_y</p:attrName>
                                        </p:attrNameLst>
                                      </p:cBhvr>
                                      <p:tavLst>
                                        <p:tav tm="0">
                                          <p:val>
                                            <p:strVal val="#ppt_y-1"/>
                                          </p:val>
                                        </p:tav>
                                        <p:tav tm="100000">
                                          <p:val>
                                            <p:strVal val="#ppt_y-(0.354*#ppt_w-0.172*#ppt_h)"/>
                                          </p:val>
                                        </p:tav>
                                      </p:tavLst>
                                    </p:anim>
                                    <p:anim calcmode="lin" valueType="num">
                                      <p:cBhvr>
                                        <p:cTn id="41" dur="156" decel="50000" autoRev="1" fill="hold">
                                          <p:stCondLst>
                                            <p:cond delay="455"/>
                                          </p:stCondLst>
                                        </p:cTn>
                                        <p:tgtEl>
                                          <p:spTgt spid="610315"/>
                                        </p:tgtEl>
                                        <p:attrNameLst>
                                          <p:attrName>ppt_y</p:attrName>
                                        </p:attrNameLst>
                                      </p:cBhvr>
                                      <p:tavLst>
                                        <p:tav tm="0">
                                          <p:val>
                                            <p:strVal val="#ppt_y-(0.354*#ppt_w-0.172*#ppt_h)"/>
                                          </p:val>
                                        </p:tav>
                                        <p:tav tm="100000">
                                          <p:val>
                                            <p:strVal val="#ppt_y-(0.354*#ppt_w-0.172*#ppt_h)-#ppt_h/2"/>
                                          </p:val>
                                        </p:tav>
                                      </p:tavLst>
                                    </p:anim>
                                    <p:anim calcmode="lin" valueType="num">
                                      <p:cBhvr>
                                        <p:cTn id="42" dur="136" fill="hold">
                                          <p:stCondLst>
                                            <p:cond delay="864"/>
                                          </p:stCondLst>
                                        </p:cTn>
                                        <p:tgtEl>
                                          <p:spTgt spid="610315"/>
                                        </p:tgtEl>
                                        <p:attrNameLst>
                                          <p:attrName>ppt_y</p:attrName>
                                        </p:attrNameLst>
                                      </p:cBhvr>
                                      <p:tavLst>
                                        <p:tav tm="0">
                                          <p:val>
                                            <p:strVal val="#ppt_y-(0.354*#ppt_w-0.172*#ppt_h)"/>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610322"/>
                                        </p:tgtEl>
                                        <p:attrNameLst>
                                          <p:attrName>style.visibility</p:attrName>
                                        </p:attrNameLst>
                                      </p:cBhvr>
                                      <p:to>
                                        <p:strVal val="visible"/>
                                      </p:to>
                                    </p:set>
                                    <p:animEffect transition="in" filter="slide(fromBottom)">
                                      <p:cBhvr>
                                        <p:cTn id="47" dur="500"/>
                                        <p:tgtEl>
                                          <p:spTgt spid="610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309" grpId="0" animBg="1"/>
      <p:bldP spid="610311" grpId="0" animBg="1"/>
      <p:bldP spid="610311" grpId="1" animBg="1"/>
      <p:bldP spid="610313" grpId="0"/>
      <p:bldP spid="610315" grpId="0"/>
      <p:bldP spid="610322" grpId="0"/>
    </p:bldLst>
  </p:timing>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1474"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2075"/>
            <a:ext cx="9144000" cy="6067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1475" name="Rectangle 2"/>
          <p:cNvSpPr>
            <a:spLocks noGrp="1" noChangeArrowheads="1"/>
          </p:cNvSpPr>
          <p:nvPr>
            <p:ph type="title" idx="4294967295"/>
          </p:nvPr>
        </p:nvSpPr>
        <p:spPr>
          <a:xfrm>
            <a:off x="-26988" y="6021388"/>
            <a:ext cx="9145588" cy="792162"/>
          </a:xfrm>
        </p:spPr>
        <p:txBody>
          <a:bodyPr/>
          <a:lstStyle/>
          <a:p>
            <a:r>
              <a:rPr lang="en-US" sz="3600" b="1">
                <a:solidFill>
                  <a:schemeClr val="bg1"/>
                </a:solidFill>
                <a:latin typeface="Arial" charset="0"/>
                <a:ea typeface="ＭＳ Ｐゴシック" charset="0"/>
                <a:cs typeface="ＭＳ Ｐゴシック" charset="0"/>
              </a:rPr>
              <a:t>Jesus promised family opposition</a:t>
            </a:r>
          </a:p>
        </p:txBody>
      </p:sp>
      <p:sp>
        <p:nvSpPr>
          <p:cNvPr id="5" name="Rectangle 2"/>
          <p:cNvSpPr txBox="1">
            <a:spLocks noChangeArrowheads="1"/>
          </p:cNvSpPr>
          <p:nvPr/>
        </p:nvSpPr>
        <p:spPr bwMode="auto">
          <a:xfrm>
            <a:off x="-3175" y="115888"/>
            <a:ext cx="9147175" cy="540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30000" noProof="0" dirty="0">
                <a:ln>
                  <a:noFill/>
                </a:ln>
                <a:solidFill>
                  <a:srgbClr val="FFFFFF"/>
                </a:solidFill>
                <a:effectLst>
                  <a:glow rad="152400">
                    <a:srgbClr val="000000"/>
                  </a:glow>
                </a:effectLst>
                <a:uLnTx/>
                <a:uFillTx/>
                <a:latin typeface="Arial" charset="0"/>
                <a:ea typeface="ＭＳ Ｐゴシック" charset="0"/>
                <a:cs typeface="ＭＳ Ｐゴシック" charset="0"/>
              </a:rPr>
              <a:t>34</a:t>
            </a:r>
            <a:r>
              <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ＭＳ Ｐゴシック" charset="0"/>
              </a:rPr>
              <a:t>"Don</a:t>
            </a:r>
            <a:r>
              <a:rPr kumimoji="0" lang="mr-IN"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ＭＳ Ｐゴシック" charset="0"/>
              </a:rPr>
              <a:t>t imagine that I came to bring peace to the earth! </a:t>
            </a:r>
            <a:br>
              <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ＭＳ Ｐゴシック" charset="0"/>
              </a:rPr>
              <a:t>I came not to bring peace, but a sword.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30000" noProof="0" dirty="0">
                <a:ln>
                  <a:noFill/>
                </a:ln>
                <a:solidFill>
                  <a:srgbClr val="FFFFFF"/>
                </a:solidFill>
                <a:effectLst>
                  <a:glow rad="152400">
                    <a:srgbClr val="000000"/>
                  </a:glow>
                </a:effectLst>
                <a:uLnTx/>
                <a:uFillTx/>
                <a:latin typeface="Arial" charset="0"/>
                <a:ea typeface="ＭＳ Ｐゴシック" charset="0"/>
                <a:cs typeface="ＭＳ Ｐゴシック" charset="0"/>
              </a:rPr>
              <a:t>35</a:t>
            </a:r>
            <a:r>
              <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ＭＳ Ｐゴシック" charset="0"/>
              </a:rPr>
              <a:t>I have come to set </a:t>
            </a:r>
            <a:br>
              <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ＭＳ Ｐゴシック" charset="0"/>
              </a:rPr>
              <a:t>a man against his father, </a:t>
            </a:r>
            <a:br>
              <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ＭＳ Ｐゴシック" charset="0"/>
              </a:rPr>
              <a:t>a daughter against her mother, </a:t>
            </a:r>
            <a:br>
              <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ＭＳ Ｐゴシック" charset="0"/>
              </a:rPr>
              <a:t>and a daughter-in-law against her mother-in-law.</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30000" noProof="0" dirty="0">
                <a:ln>
                  <a:noFill/>
                </a:ln>
                <a:solidFill>
                  <a:srgbClr val="FFFFFF"/>
                </a:solidFill>
                <a:effectLst>
                  <a:glow rad="152400">
                    <a:srgbClr val="000000"/>
                  </a:glow>
                </a:effectLst>
                <a:uLnTx/>
                <a:uFillTx/>
                <a:latin typeface="Arial" charset="0"/>
                <a:ea typeface="ＭＳ Ｐゴシック" charset="0"/>
                <a:cs typeface="ＭＳ Ｐゴシック" charset="0"/>
              </a:rPr>
              <a:t>36</a:t>
            </a:r>
            <a:r>
              <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ＭＳ Ｐゴシック" charset="0"/>
              </a:rPr>
              <a:t>Your enemies will be right in your own household!" (Matt. 10:34-36 </a:t>
            </a:r>
            <a:r>
              <a:rPr kumimoji="0" lang="en-US" sz="32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ＭＳ Ｐゴシック" charset="0"/>
              </a:rPr>
              <a:t>NLT</a:t>
            </a:r>
            <a:r>
              <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ＭＳ Ｐゴシック"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40" name="Rectangle 4">
            <a:extLst>
              <a:ext uri="{FF2B5EF4-FFF2-40B4-BE49-F238E27FC236}">
                <a16:creationId xmlns:a16="http://schemas.microsoft.com/office/drawing/2014/main" id="{0CC60154-FB43-4BF4-A94E-8FB49640FD0A}"/>
              </a:ext>
            </a:extLst>
          </p:cNvPr>
          <p:cNvSpPr>
            <a:spLocks noGrp="1" noChangeArrowheads="1"/>
          </p:cNvSpPr>
          <p:nvPr>
            <p:ph type="title"/>
          </p:nvPr>
        </p:nvSpPr>
        <p:spPr>
          <a:solidFill>
            <a:srgbClr val="FF0000">
              <a:alpha val="25999"/>
            </a:srgbClr>
          </a:solidFill>
          <a:ln/>
        </p:spPr>
        <p:txBody>
          <a:bodyPr/>
          <a:lstStyle/>
          <a:p>
            <a:r>
              <a:rPr lang="en-US" altLang="en-US"/>
              <a:t>Message: Matt. 10:5-42</a:t>
            </a:r>
          </a:p>
        </p:txBody>
      </p:sp>
      <p:sp>
        <p:nvSpPr>
          <p:cNvPr id="526341" name="Rectangle 5">
            <a:extLst>
              <a:ext uri="{FF2B5EF4-FFF2-40B4-BE49-F238E27FC236}">
                <a16:creationId xmlns:a16="http://schemas.microsoft.com/office/drawing/2014/main" id="{4B4AE392-11F2-4D94-B098-D07F65BC3B62}"/>
              </a:ext>
            </a:extLst>
          </p:cNvPr>
          <p:cNvSpPr>
            <a:spLocks noChangeArrowheads="1"/>
          </p:cNvSpPr>
          <p:nvPr/>
        </p:nvSpPr>
        <p:spPr bwMode="auto">
          <a:xfrm>
            <a:off x="2057400" y="1447800"/>
            <a:ext cx="5029200" cy="838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As you go, preach this message: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a:t>
            </a: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2400" b="1" i="0" u="none" strike="noStrike" kern="1200" cap="none" spc="0" normalizeH="0" baseline="0" noProof="0">
                <a:ln>
                  <a:noFill/>
                </a:ln>
                <a:solidFill>
                  <a:srgbClr val="FF0066"/>
                </a:solidFill>
                <a:effectLst/>
                <a:uLnTx/>
                <a:uFillTx/>
                <a:latin typeface="Arial" panose="020B0604020202020204" pitchFamily="34" charset="0"/>
                <a:ea typeface="+mn-ea"/>
                <a:cs typeface="+mn-cs"/>
              </a:rPr>
              <a:t>kingdom</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of God is near” (vs. 7)</a:t>
            </a:r>
          </a:p>
        </p:txBody>
      </p:sp>
      <p:sp>
        <p:nvSpPr>
          <p:cNvPr id="526343" name="Text Box 7">
            <a:extLst>
              <a:ext uri="{FF2B5EF4-FFF2-40B4-BE49-F238E27FC236}">
                <a16:creationId xmlns:a16="http://schemas.microsoft.com/office/drawing/2014/main" id="{744ADD6A-970B-4D22-A991-D3F66AD577B5}"/>
              </a:ext>
            </a:extLst>
          </p:cNvPr>
          <p:cNvSpPr txBox="1">
            <a:spLocks noChangeArrowheads="1"/>
          </p:cNvSpPr>
          <p:nvPr/>
        </p:nvSpPr>
        <p:spPr bwMode="auto">
          <a:xfrm>
            <a:off x="4648200" y="2971800"/>
            <a:ext cx="2152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1</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the act of ruling</a:t>
            </a:r>
          </a:p>
        </p:txBody>
      </p:sp>
      <p:sp>
        <p:nvSpPr>
          <p:cNvPr id="526344" name="Text Box 8">
            <a:extLst>
              <a:ext uri="{FF2B5EF4-FFF2-40B4-BE49-F238E27FC236}">
                <a16:creationId xmlns:a16="http://schemas.microsoft.com/office/drawing/2014/main" id="{2DE5AEA3-5AEB-459E-A780-FE6AD54ED123}"/>
              </a:ext>
            </a:extLst>
          </p:cNvPr>
          <p:cNvSpPr txBox="1">
            <a:spLocks noChangeArrowheads="1"/>
          </p:cNvSpPr>
          <p:nvPr/>
        </p:nvSpPr>
        <p:spPr bwMode="auto">
          <a:xfrm>
            <a:off x="4876800" y="3352800"/>
            <a:ext cx="3689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000000"/>
                </a:solidFill>
                <a:effectLst/>
                <a:uLnTx/>
                <a:uFillTx/>
                <a:latin typeface="Arial" panose="020B0604020202020204" pitchFamily="34" charset="0"/>
                <a:ea typeface="+mn-ea"/>
                <a:cs typeface="+mn-cs"/>
              </a:rPr>
              <a:t>kingship, royal power, royal rule</a:t>
            </a:r>
          </a:p>
        </p:txBody>
      </p:sp>
      <p:sp>
        <p:nvSpPr>
          <p:cNvPr id="526345" name="Text Box 9">
            <a:extLst>
              <a:ext uri="{FF2B5EF4-FFF2-40B4-BE49-F238E27FC236}">
                <a16:creationId xmlns:a16="http://schemas.microsoft.com/office/drawing/2014/main" id="{053E26C9-782F-4361-B650-0F5216B08230}"/>
              </a:ext>
            </a:extLst>
          </p:cNvPr>
          <p:cNvSpPr txBox="1">
            <a:spLocks noChangeArrowheads="1"/>
          </p:cNvSpPr>
          <p:nvPr/>
        </p:nvSpPr>
        <p:spPr bwMode="auto">
          <a:xfrm>
            <a:off x="4876800" y="3657600"/>
            <a:ext cx="4108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000000"/>
                </a:solidFill>
                <a:effectLst/>
                <a:uLnTx/>
                <a:uFillTx/>
                <a:latin typeface="Arial" panose="020B0604020202020204" pitchFamily="34" charset="0"/>
                <a:ea typeface="+mn-ea"/>
                <a:cs typeface="+mn-cs"/>
              </a:rPr>
              <a:t>the royal reign </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of God</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(usually rendered ‘kingdom of God)</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sp>
        <p:nvSpPr>
          <p:cNvPr id="526346" name="Text Box 10">
            <a:extLst>
              <a:ext uri="{FF2B5EF4-FFF2-40B4-BE49-F238E27FC236}">
                <a16:creationId xmlns:a16="http://schemas.microsoft.com/office/drawing/2014/main" id="{71F7F195-ACAE-4C8A-A2B4-7CC3B32B72DC}"/>
              </a:ext>
            </a:extLst>
          </p:cNvPr>
          <p:cNvSpPr txBox="1">
            <a:spLocks noChangeArrowheads="1"/>
          </p:cNvSpPr>
          <p:nvPr/>
        </p:nvSpPr>
        <p:spPr bwMode="auto">
          <a:xfrm>
            <a:off x="4572000" y="4267200"/>
            <a:ext cx="457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2. territory ruled by a king, </a:t>
            </a:r>
            <a:r>
              <a:rPr kumimoji="0" lang="en-US" altLang="en-US" sz="1800" b="1" i="1" u="none" strike="noStrike" kern="1200" cap="none" spc="0" normalizeH="0" baseline="0" noProof="0">
                <a:ln>
                  <a:noFill/>
                </a:ln>
                <a:solidFill>
                  <a:srgbClr val="000000"/>
                </a:solidFill>
                <a:effectLst/>
                <a:uLnTx/>
                <a:uFillTx/>
                <a:latin typeface="Arial" panose="020B0604020202020204" pitchFamily="34" charset="0"/>
                <a:ea typeface="+mn-ea"/>
                <a:cs typeface="+mn-cs"/>
              </a:rPr>
              <a:t>kingdom</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sp>
        <p:nvSpPr>
          <p:cNvPr id="526347" name="Text Box 11">
            <a:extLst>
              <a:ext uri="{FF2B5EF4-FFF2-40B4-BE49-F238E27FC236}">
                <a16:creationId xmlns:a16="http://schemas.microsoft.com/office/drawing/2014/main" id="{4E436CE5-F7D3-4F53-9F18-3D9F96F35D88}"/>
              </a:ext>
            </a:extLst>
          </p:cNvPr>
          <p:cNvSpPr txBox="1">
            <a:spLocks noChangeArrowheads="1"/>
          </p:cNvSpPr>
          <p:nvPr/>
        </p:nvSpPr>
        <p:spPr bwMode="auto">
          <a:xfrm>
            <a:off x="4495800" y="2362200"/>
            <a:ext cx="30495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Rounded MT Bold" panose="020F0704030504030204" pitchFamily="34" charset="0"/>
                <a:ea typeface="+mn-ea"/>
                <a:cs typeface="+mn-cs"/>
              </a:rPr>
              <a:t>Kingdom of God means</a:t>
            </a:r>
            <a:r>
              <a:rPr kumimoji="0" lang="en-US" altLang="en-US" sz="1800" b="1" i="0" u="none" strike="noStrike" kern="1200" cap="none" spc="0" normalizeH="0" baseline="0" noProof="0">
                <a:ln>
                  <a:noFill/>
                </a:ln>
                <a:solidFill>
                  <a:srgbClr val="000000"/>
                </a:solidFill>
                <a:effectLst/>
                <a:uLnTx/>
                <a:uFillTx/>
                <a:latin typeface="PCSB Greek Outline" pitchFamily="34" charset="0"/>
                <a:ea typeface="+mn-ea"/>
                <a:cs typeface="+mn-cs"/>
              </a:rPr>
              <a:t>     </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26348" name="Rectangle 12">
            <a:extLst>
              <a:ext uri="{FF2B5EF4-FFF2-40B4-BE49-F238E27FC236}">
                <a16:creationId xmlns:a16="http://schemas.microsoft.com/office/drawing/2014/main" id="{3AB73E83-21F1-4532-A5EA-2555D707966C}"/>
              </a:ext>
            </a:extLst>
          </p:cNvPr>
          <p:cNvSpPr>
            <a:spLocks noChangeArrowheads="1"/>
          </p:cNvSpPr>
          <p:nvPr/>
        </p:nvSpPr>
        <p:spPr bwMode="auto">
          <a:xfrm>
            <a:off x="304800" y="6248400"/>
            <a:ext cx="1752600" cy="381000"/>
          </a:xfrm>
          <a:prstGeom prst="rect">
            <a:avLst/>
          </a:prstGeom>
          <a:solidFill>
            <a:srgbClr val="FFFF00">
              <a:alpha val="73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BibleWorks 6</a:t>
            </a:r>
          </a:p>
        </p:txBody>
      </p:sp>
      <p:grpSp>
        <p:nvGrpSpPr>
          <p:cNvPr id="2" name="Content Placeholder 526349">
            <a:extLst>
              <a:ext uri="{FF2B5EF4-FFF2-40B4-BE49-F238E27FC236}">
                <a16:creationId xmlns:a16="http://schemas.microsoft.com/office/drawing/2014/main" id="{D8FE0D57-9E4C-4DF7-B50C-4DBF116292BB}"/>
              </a:ext>
            </a:extLst>
          </p:cNvPr>
          <p:cNvGrpSpPr>
            <a:grpSpLocks noChangeAspect="1"/>
          </p:cNvGrpSpPr>
          <p:nvPr/>
        </p:nvGrpSpPr>
        <p:grpSpPr bwMode="auto">
          <a:xfrm>
            <a:off x="228600" y="3505200"/>
            <a:ext cx="3886200" cy="2209800"/>
            <a:chOff x="288" y="192"/>
            <a:chExt cx="2880" cy="720"/>
          </a:xfrm>
        </p:grpSpPr>
        <p:cxnSp>
          <p:nvCxnSpPr>
            <p:cNvPr id="1028" name="_s1028">
              <a:extLst>
                <a:ext uri="{FF2B5EF4-FFF2-40B4-BE49-F238E27FC236}">
                  <a16:creationId xmlns:a16="http://schemas.microsoft.com/office/drawing/2014/main" id="{DF867B03-7CB0-48D3-AED5-9A2AB53AB1BB}"/>
                </a:ext>
              </a:extLst>
            </p:cNvPr>
            <p:cNvCxnSpPr>
              <a:cxnSpLocks noChangeShapeType="1"/>
              <a:stCxn id="6" idx="0"/>
              <a:endCxn id="3" idx="2"/>
            </p:cNvCxnSpPr>
            <p:nvPr/>
          </p:nvCxnSpPr>
          <p:spPr bwMode="auto">
            <a:xfrm rot="5400000" flipH="1">
              <a:off x="2160" y="48"/>
              <a:ext cx="144" cy="1008"/>
            </a:xfrm>
            <a:prstGeom prst="bentConnector3">
              <a:avLst>
                <a:gd name="adj1" fmla="val 9861"/>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29" name="_s1029">
              <a:extLst>
                <a:ext uri="{FF2B5EF4-FFF2-40B4-BE49-F238E27FC236}">
                  <a16:creationId xmlns:a16="http://schemas.microsoft.com/office/drawing/2014/main" id="{91E2591E-D015-4AA8-8985-F93129CB66FD}"/>
                </a:ext>
              </a:extLst>
            </p:cNvPr>
            <p:cNvCxnSpPr>
              <a:cxnSpLocks noChangeShapeType="1"/>
              <a:stCxn id="5" idx="0"/>
              <a:endCxn id="3" idx="2"/>
            </p:cNvCxnSpPr>
            <p:nvPr/>
          </p:nvCxnSpPr>
          <p:spPr bwMode="auto">
            <a:xfrm rot="16200000">
              <a:off x="1657" y="551"/>
              <a:ext cx="144" cy="1"/>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30" name="_s1030">
              <a:extLst>
                <a:ext uri="{FF2B5EF4-FFF2-40B4-BE49-F238E27FC236}">
                  <a16:creationId xmlns:a16="http://schemas.microsoft.com/office/drawing/2014/main" id="{2C943AD5-ADBB-4F08-84FA-E02FB0C84469}"/>
                </a:ext>
              </a:extLst>
            </p:cNvPr>
            <p:cNvCxnSpPr>
              <a:cxnSpLocks noChangeShapeType="1"/>
              <a:stCxn id="4" idx="0"/>
              <a:endCxn id="3" idx="2"/>
            </p:cNvCxnSpPr>
            <p:nvPr/>
          </p:nvCxnSpPr>
          <p:spPr bwMode="auto">
            <a:xfrm rot="16200000">
              <a:off x="1152" y="48"/>
              <a:ext cx="144" cy="1008"/>
            </a:xfrm>
            <a:prstGeom prst="bentConnector3">
              <a:avLst>
                <a:gd name="adj1" fmla="val 9861"/>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3" name="_s1031">
              <a:extLst>
                <a:ext uri="{FF2B5EF4-FFF2-40B4-BE49-F238E27FC236}">
                  <a16:creationId xmlns:a16="http://schemas.microsoft.com/office/drawing/2014/main" id="{9D72445B-8DD4-4420-82D6-9293F40864EE}"/>
                </a:ext>
              </a:extLst>
            </p:cNvPr>
            <p:cNvSpPr>
              <a:spLocks noChangeArrowheads="1"/>
            </p:cNvSpPr>
            <p:nvPr/>
          </p:nvSpPr>
          <p:spPr bwMode="auto">
            <a:xfrm>
              <a:off x="1296" y="192"/>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panose="020B0604020202020204" pitchFamily="34" charset="0"/>
                </a:rPr>
                <a:t>kingdom</a:t>
              </a:r>
            </a:p>
          </p:txBody>
        </p:sp>
        <p:sp>
          <p:nvSpPr>
            <p:cNvPr id="4" name="_s1032">
              <a:extLst>
                <a:ext uri="{FF2B5EF4-FFF2-40B4-BE49-F238E27FC236}">
                  <a16:creationId xmlns:a16="http://schemas.microsoft.com/office/drawing/2014/main" id="{B1AD5CE8-90E5-4692-875B-D2BCE478B512}"/>
                </a:ext>
              </a:extLst>
            </p:cNvPr>
            <p:cNvSpPr>
              <a:spLocks noChangeArrowheads="1"/>
            </p:cNvSpPr>
            <p:nvPr/>
          </p:nvSpPr>
          <p:spPr bwMode="auto">
            <a:xfrm>
              <a:off x="288" y="624"/>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panose="020B0604020202020204" pitchFamily="34" charset="0"/>
                </a:rPr>
                <a:t>Country</a:t>
              </a:r>
            </a:p>
          </p:txBody>
        </p:sp>
        <p:sp>
          <p:nvSpPr>
            <p:cNvPr id="5" name="_s1033">
              <a:extLst>
                <a:ext uri="{FF2B5EF4-FFF2-40B4-BE49-F238E27FC236}">
                  <a16:creationId xmlns:a16="http://schemas.microsoft.com/office/drawing/2014/main" id="{8C2D0EB3-6D09-4E1E-9BD0-DB5F073CB476}"/>
                </a:ext>
              </a:extLst>
            </p:cNvPr>
            <p:cNvSpPr>
              <a:spLocks noChangeArrowheads="1"/>
            </p:cNvSpPr>
            <p:nvPr/>
          </p:nvSpPr>
          <p:spPr bwMode="auto">
            <a:xfrm>
              <a:off x="1296" y="624"/>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panose="020B0604020202020204" pitchFamily="34" charset="0"/>
                </a:rPr>
                <a:t>King</a:t>
              </a:r>
            </a:p>
          </p:txBody>
        </p:sp>
        <p:sp>
          <p:nvSpPr>
            <p:cNvPr id="6" name="_s1034">
              <a:extLst>
                <a:ext uri="{FF2B5EF4-FFF2-40B4-BE49-F238E27FC236}">
                  <a16:creationId xmlns:a16="http://schemas.microsoft.com/office/drawing/2014/main" id="{3AAD0071-ECB2-48B7-9873-C14655694FC3}"/>
                </a:ext>
              </a:extLst>
            </p:cNvPr>
            <p:cNvSpPr>
              <a:spLocks noChangeArrowheads="1"/>
            </p:cNvSpPr>
            <p:nvPr/>
          </p:nvSpPr>
          <p:spPr bwMode="auto">
            <a:xfrm>
              <a:off x="2304" y="624"/>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panose="020B0604020202020204" pitchFamily="34" charset="0"/>
                </a:rPr>
                <a:t>People</a:t>
              </a:r>
            </a:p>
          </p:txBody>
        </p:sp>
      </p:grpSp>
      <p:sp>
        <p:nvSpPr>
          <p:cNvPr id="526360" name="Text Box 24">
            <a:extLst>
              <a:ext uri="{FF2B5EF4-FFF2-40B4-BE49-F238E27FC236}">
                <a16:creationId xmlns:a16="http://schemas.microsoft.com/office/drawing/2014/main" id="{C81156A8-EBB6-4C83-9E51-0CDC8C663868}"/>
              </a:ext>
            </a:extLst>
          </p:cNvPr>
          <p:cNvSpPr txBox="1">
            <a:spLocks noChangeArrowheads="1"/>
          </p:cNvSpPr>
          <p:nvPr/>
        </p:nvSpPr>
        <p:spPr bwMode="auto">
          <a:xfrm>
            <a:off x="0" y="2667000"/>
            <a:ext cx="455542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 components of a kingdom</a:t>
            </a:r>
          </a:p>
        </p:txBody>
      </p:sp>
      <p:sp>
        <p:nvSpPr>
          <p:cNvPr id="526364" name="Rectangle 28">
            <a:extLst>
              <a:ext uri="{FF2B5EF4-FFF2-40B4-BE49-F238E27FC236}">
                <a16:creationId xmlns:a16="http://schemas.microsoft.com/office/drawing/2014/main" id="{FE7725BE-C3D6-4E81-A3E6-9EC2FB2E78BE}"/>
              </a:ext>
            </a:extLst>
          </p:cNvPr>
          <p:cNvSpPr>
            <a:spLocks noChangeArrowheads="1"/>
          </p:cNvSpPr>
          <p:nvPr/>
        </p:nvSpPr>
        <p:spPr bwMode="auto">
          <a:xfrm>
            <a:off x="4330700" y="4876800"/>
            <a:ext cx="4813300" cy="1800225"/>
          </a:xfrm>
          <a:prstGeom prst="rect">
            <a:avLst/>
          </a:prstGeom>
          <a:solidFill>
            <a:schemeClr val="accent6">
              <a:lumMod val="50000"/>
              <a:alpha val="67999"/>
            </a:schemeClr>
          </a:solidFill>
          <a:ln>
            <a:noFill/>
          </a:ln>
          <a:effec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Be prepared! The reign 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ruling power of God is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near because the King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(Jesus) is coming soon. </a:t>
            </a:r>
          </a:p>
        </p:txBody>
      </p:sp>
    </p:spTree>
    <p:extLst>
      <p:ext uri="{BB962C8B-B14F-4D97-AF65-F5344CB8AC3E}">
        <p14:creationId xmlns:p14="http://schemas.microsoft.com/office/powerpoint/2010/main" val="2117021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26341"/>
                                        </p:tgtEl>
                                        <p:attrNameLst>
                                          <p:attrName>style.visibility</p:attrName>
                                        </p:attrNameLst>
                                      </p:cBhvr>
                                      <p:to>
                                        <p:strVal val="visible"/>
                                      </p:to>
                                    </p:set>
                                    <p:anim calcmode="lin" valueType="num">
                                      <p:cBhvr>
                                        <p:cTn id="7" dur="1000" fill="hold"/>
                                        <p:tgtEl>
                                          <p:spTgt spid="526341"/>
                                        </p:tgtEl>
                                        <p:attrNameLst>
                                          <p:attrName>ppt_x</p:attrName>
                                        </p:attrNameLst>
                                      </p:cBhvr>
                                      <p:tavLst>
                                        <p:tav tm="0">
                                          <p:val>
                                            <p:strVal val="#ppt_x-.2"/>
                                          </p:val>
                                        </p:tav>
                                        <p:tav tm="100000">
                                          <p:val>
                                            <p:strVal val="#ppt_x"/>
                                          </p:val>
                                        </p:tav>
                                      </p:tavLst>
                                    </p:anim>
                                    <p:anim calcmode="lin" valueType="num">
                                      <p:cBhvr>
                                        <p:cTn id="8" dur="1000" fill="hold"/>
                                        <p:tgtEl>
                                          <p:spTgt spid="526341"/>
                                        </p:tgtEl>
                                        <p:attrNameLst>
                                          <p:attrName>ppt_y</p:attrName>
                                        </p:attrNameLst>
                                      </p:cBhvr>
                                      <p:tavLst>
                                        <p:tav tm="0">
                                          <p:val>
                                            <p:strVal val="#ppt_y"/>
                                          </p:val>
                                        </p:tav>
                                        <p:tav tm="100000">
                                          <p:val>
                                            <p:strVal val="#ppt_y"/>
                                          </p:val>
                                        </p:tav>
                                      </p:tavLst>
                                    </p:anim>
                                    <p:animEffect transition="in" filter="wipe(right)" prLst="gradientSize: 0.1">
                                      <p:cBhvr>
                                        <p:cTn id="9" dur="1000"/>
                                        <p:tgtEl>
                                          <p:spTgt spid="52634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526360"/>
                                        </p:tgtEl>
                                        <p:attrNameLst>
                                          <p:attrName>style.visibility</p:attrName>
                                        </p:attrNameLst>
                                      </p:cBhvr>
                                      <p:to>
                                        <p:strVal val="visible"/>
                                      </p:to>
                                    </p:set>
                                    <p:anim calcmode="lin" valueType="num">
                                      <p:cBhvr>
                                        <p:cTn id="14" dur="500" fill="hold"/>
                                        <p:tgtEl>
                                          <p:spTgt spid="526360"/>
                                        </p:tgtEl>
                                        <p:attrNameLst>
                                          <p:attrName>ppt_w</p:attrName>
                                        </p:attrNameLst>
                                      </p:cBhvr>
                                      <p:tavLst>
                                        <p:tav tm="0">
                                          <p:val>
                                            <p:fltVal val="0"/>
                                          </p:val>
                                        </p:tav>
                                        <p:tav tm="100000">
                                          <p:val>
                                            <p:strVal val="#ppt_w"/>
                                          </p:val>
                                        </p:tav>
                                      </p:tavLst>
                                    </p:anim>
                                    <p:anim calcmode="lin" valueType="num">
                                      <p:cBhvr>
                                        <p:cTn id="15" dur="500" fill="hold"/>
                                        <p:tgtEl>
                                          <p:spTgt spid="526360"/>
                                        </p:tgtEl>
                                        <p:attrNameLst>
                                          <p:attrName>ppt_h</p:attrName>
                                        </p:attrNameLst>
                                      </p:cBhvr>
                                      <p:tavLst>
                                        <p:tav tm="0">
                                          <p:val>
                                            <p:strVal val="#ppt_h"/>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grpId="0" nodeType="clickEffect">
                                  <p:stCondLst>
                                    <p:cond delay="0"/>
                                  </p:stCondLst>
                                  <p:childTnLst>
                                    <p:set>
                                      <p:cBhvr>
                                        <p:cTn id="23" dur="1" fill="hold">
                                          <p:stCondLst>
                                            <p:cond delay="0"/>
                                          </p:stCondLst>
                                        </p:cTn>
                                        <p:tgtEl>
                                          <p:spTgt spid="526347"/>
                                        </p:tgtEl>
                                        <p:attrNameLst>
                                          <p:attrName>style.visibility</p:attrName>
                                        </p:attrNameLst>
                                      </p:cBhvr>
                                      <p:to>
                                        <p:strVal val="visible"/>
                                      </p:to>
                                    </p:set>
                                    <p:anim calcmode="lin" valueType="num">
                                      <p:cBhvr>
                                        <p:cTn id="24" dur="500" fill="hold"/>
                                        <p:tgtEl>
                                          <p:spTgt spid="526347"/>
                                        </p:tgtEl>
                                        <p:attrNameLst>
                                          <p:attrName>ppt_w</p:attrName>
                                        </p:attrNameLst>
                                      </p:cBhvr>
                                      <p:tavLst>
                                        <p:tav tm="0">
                                          <p:val>
                                            <p:strVal val="#ppt_w*0.05"/>
                                          </p:val>
                                        </p:tav>
                                        <p:tav tm="100000">
                                          <p:val>
                                            <p:strVal val="#ppt_w"/>
                                          </p:val>
                                        </p:tav>
                                      </p:tavLst>
                                    </p:anim>
                                    <p:anim calcmode="lin" valueType="num">
                                      <p:cBhvr>
                                        <p:cTn id="25" dur="500" fill="hold"/>
                                        <p:tgtEl>
                                          <p:spTgt spid="526347"/>
                                        </p:tgtEl>
                                        <p:attrNameLst>
                                          <p:attrName>ppt_h</p:attrName>
                                        </p:attrNameLst>
                                      </p:cBhvr>
                                      <p:tavLst>
                                        <p:tav tm="0">
                                          <p:val>
                                            <p:strVal val="#ppt_h"/>
                                          </p:val>
                                        </p:tav>
                                        <p:tav tm="100000">
                                          <p:val>
                                            <p:strVal val="#ppt_h"/>
                                          </p:val>
                                        </p:tav>
                                      </p:tavLst>
                                    </p:anim>
                                    <p:anim calcmode="lin" valueType="num">
                                      <p:cBhvr>
                                        <p:cTn id="26" dur="500" fill="hold"/>
                                        <p:tgtEl>
                                          <p:spTgt spid="526347"/>
                                        </p:tgtEl>
                                        <p:attrNameLst>
                                          <p:attrName>ppt_x</p:attrName>
                                        </p:attrNameLst>
                                      </p:cBhvr>
                                      <p:tavLst>
                                        <p:tav tm="0">
                                          <p:val>
                                            <p:strVal val="#ppt_x-.2"/>
                                          </p:val>
                                        </p:tav>
                                        <p:tav tm="100000">
                                          <p:val>
                                            <p:strVal val="#ppt_x"/>
                                          </p:val>
                                        </p:tav>
                                      </p:tavLst>
                                    </p:anim>
                                    <p:anim calcmode="lin" valueType="num">
                                      <p:cBhvr>
                                        <p:cTn id="27" dur="500" fill="hold"/>
                                        <p:tgtEl>
                                          <p:spTgt spid="526347"/>
                                        </p:tgtEl>
                                        <p:attrNameLst>
                                          <p:attrName>ppt_y</p:attrName>
                                        </p:attrNameLst>
                                      </p:cBhvr>
                                      <p:tavLst>
                                        <p:tav tm="0">
                                          <p:val>
                                            <p:strVal val="#ppt_y"/>
                                          </p:val>
                                        </p:tav>
                                        <p:tav tm="100000">
                                          <p:val>
                                            <p:strVal val="#ppt_y"/>
                                          </p:val>
                                        </p:tav>
                                      </p:tavLst>
                                    </p:anim>
                                    <p:animEffect transition="in" filter="fade">
                                      <p:cBhvr>
                                        <p:cTn id="28" dur="500"/>
                                        <p:tgtEl>
                                          <p:spTgt spid="52634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526343"/>
                                        </p:tgtEl>
                                        <p:attrNameLst>
                                          <p:attrName>style.visibility</p:attrName>
                                        </p:attrNameLst>
                                      </p:cBhvr>
                                      <p:to>
                                        <p:strVal val="visible"/>
                                      </p:to>
                                    </p:set>
                                    <p:animScale>
                                      <p:cBhvr>
                                        <p:cTn id="33" dur="1000" decel="50000" fill="hold">
                                          <p:stCondLst>
                                            <p:cond delay="0"/>
                                          </p:stCondLst>
                                        </p:cTn>
                                        <p:tgtEl>
                                          <p:spTgt spid="5263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526343"/>
                                        </p:tgtEl>
                                        <p:attrNameLst>
                                          <p:attrName>ppt_x</p:attrName>
                                          <p:attrName>ppt_y</p:attrName>
                                        </p:attrNameLst>
                                      </p:cBhvr>
                                    </p:animMotion>
                                    <p:animEffect transition="in" filter="fade">
                                      <p:cBhvr>
                                        <p:cTn id="35" dur="1000"/>
                                        <p:tgtEl>
                                          <p:spTgt spid="52634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2" presetClass="entr" presetSubtype="0" fill="hold" grpId="0" nodeType="clickEffect">
                                  <p:stCondLst>
                                    <p:cond delay="0"/>
                                  </p:stCondLst>
                                  <p:childTnLst>
                                    <p:set>
                                      <p:cBhvr>
                                        <p:cTn id="39" dur="1" fill="hold">
                                          <p:stCondLst>
                                            <p:cond delay="0"/>
                                          </p:stCondLst>
                                        </p:cTn>
                                        <p:tgtEl>
                                          <p:spTgt spid="526344"/>
                                        </p:tgtEl>
                                        <p:attrNameLst>
                                          <p:attrName>style.visibility</p:attrName>
                                        </p:attrNameLst>
                                      </p:cBhvr>
                                      <p:to>
                                        <p:strVal val="visible"/>
                                      </p:to>
                                    </p:set>
                                    <p:animScale>
                                      <p:cBhvr>
                                        <p:cTn id="40" dur="1000" decel="50000" fill="hold">
                                          <p:stCondLst>
                                            <p:cond delay="0"/>
                                          </p:stCondLst>
                                        </p:cTn>
                                        <p:tgtEl>
                                          <p:spTgt spid="52634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526344"/>
                                        </p:tgtEl>
                                        <p:attrNameLst>
                                          <p:attrName>ppt_x</p:attrName>
                                          <p:attrName>ppt_y</p:attrName>
                                        </p:attrNameLst>
                                      </p:cBhvr>
                                    </p:animMotion>
                                    <p:animEffect transition="in" filter="fade">
                                      <p:cBhvr>
                                        <p:cTn id="42" dur="1000"/>
                                        <p:tgtEl>
                                          <p:spTgt spid="526344"/>
                                        </p:tgtEl>
                                      </p:cBhvr>
                                    </p:animEffect>
                                  </p:childTnLst>
                                </p:cTn>
                              </p:par>
                              <p:par>
                                <p:cTn id="43" presetID="52" presetClass="entr" presetSubtype="0" fill="hold" grpId="0" nodeType="withEffect">
                                  <p:stCondLst>
                                    <p:cond delay="0"/>
                                  </p:stCondLst>
                                  <p:childTnLst>
                                    <p:set>
                                      <p:cBhvr>
                                        <p:cTn id="44" dur="1" fill="hold">
                                          <p:stCondLst>
                                            <p:cond delay="0"/>
                                          </p:stCondLst>
                                        </p:cTn>
                                        <p:tgtEl>
                                          <p:spTgt spid="526345"/>
                                        </p:tgtEl>
                                        <p:attrNameLst>
                                          <p:attrName>style.visibility</p:attrName>
                                        </p:attrNameLst>
                                      </p:cBhvr>
                                      <p:to>
                                        <p:strVal val="visible"/>
                                      </p:to>
                                    </p:set>
                                    <p:animScale>
                                      <p:cBhvr>
                                        <p:cTn id="45" dur="1000" decel="50000" fill="hold">
                                          <p:stCondLst>
                                            <p:cond delay="0"/>
                                          </p:stCondLst>
                                        </p:cTn>
                                        <p:tgtEl>
                                          <p:spTgt spid="52634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526345"/>
                                        </p:tgtEl>
                                        <p:attrNameLst>
                                          <p:attrName>ppt_x</p:attrName>
                                          <p:attrName>ppt_y</p:attrName>
                                        </p:attrNameLst>
                                      </p:cBhvr>
                                    </p:animMotion>
                                    <p:animEffect transition="in" filter="fade">
                                      <p:cBhvr>
                                        <p:cTn id="47" dur="1000"/>
                                        <p:tgtEl>
                                          <p:spTgt spid="52634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2" presetClass="entr" presetSubtype="4" fill="hold" grpId="0" nodeType="clickEffect">
                                  <p:stCondLst>
                                    <p:cond delay="0"/>
                                  </p:stCondLst>
                                  <p:childTnLst>
                                    <p:set>
                                      <p:cBhvr>
                                        <p:cTn id="51" dur="1" fill="hold">
                                          <p:stCondLst>
                                            <p:cond delay="0"/>
                                          </p:stCondLst>
                                        </p:cTn>
                                        <p:tgtEl>
                                          <p:spTgt spid="526346"/>
                                        </p:tgtEl>
                                        <p:attrNameLst>
                                          <p:attrName>style.visibility</p:attrName>
                                        </p:attrNameLst>
                                      </p:cBhvr>
                                      <p:to>
                                        <p:strVal val="visible"/>
                                      </p:to>
                                    </p:set>
                                    <p:animEffect transition="in" filter="slide(fromBottom)">
                                      <p:cBhvr>
                                        <p:cTn id="52" dur="500"/>
                                        <p:tgtEl>
                                          <p:spTgt spid="52634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2" presetClass="entr" presetSubtype="4" fill="hold" grpId="0" nodeType="clickEffect">
                                  <p:stCondLst>
                                    <p:cond delay="0"/>
                                  </p:stCondLst>
                                  <p:childTnLst>
                                    <p:set>
                                      <p:cBhvr>
                                        <p:cTn id="56" dur="1" fill="hold">
                                          <p:stCondLst>
                                            <p:cond delay="0"/>
                                          </p:stCondLst>
                                        </p:cTn>
                                        <p:tgtEl>
                                          <p:spTgt spid="526364"/>
                                        </p:tgtEl>
                                        <p:attrNameLst>
                                          <p:attrName>style.visibility</p:attrName>
                                        </p:attrNameLst>
                                      </p:cBhvr>
                                      <p:to>
                                        <p:strVal val="visible"/>
                                      </p:to>
                                    </p:set>
                                    <p:animEffect transition="in" filter="slide(fromBottom)">
                                      <p:cBhvr>
                                        <p:cTn id="57" dur="500"/>
                                        <p:tgtEl>
                                          <p:spTgt spid="526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341" grpId="0" animBg="1"/>
      <p:bldP spid="526343" grpId="0"/>
      <p:bldP spid="526344" grpId="0"/>
      <p:bldP spid="526345" grpId="0"/>
      <p:bldP spid="526346" grpId="0"/>
      <p:bldP spid="526347" grpId="0"/>
      <p:bldP spid="526360" grpId="0"/>
      <p:bldP spid="526364"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1877" name="Picture 5" descr="j0229385">
            <a:extLst>
              <a:ext uri="{FF2B5EF4-FFF2-40B4-BE49-F238E27FC236}">
                <a16:creationId xmlns:a16="http://schemas.microsoft.com/office/drawing/2014/main" id="{1E1D8456-13B8-4BCE-A6EB-D80FBB8833FD}"/>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591880" name="WordArt 8">
            <a:extLst>
              <a:ext uri="{FF2B5EF4-FFF2-40B4-BE49-F238E27FC236}">
                <a16:creationId xmlns:a16="http://schemas.microsoft.com/office/drawing/2014/main" id="{AEBD45C4-12BD-4101-983E-8EEEB77D1957}"/>
              </a:ext>
            </a:extLst>
          </p:cNvPr>
          <p:cNvSpPr>
            <a:spLocks noChangeArrowheads="1" noChangeShapeType="1" noTextEdit="1"/>
          </p:cNvSpPr>
          <p:nvPr/>
        </p:nvSpPr>
        <p:spPr bwMode="auto">
          <a:xfrm>
            <a:off x="1371600" y="1447800"/>
            <a:ext cx="5772150" cy="2971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uLnTx/>
                <a:uFillTx/>
                <a:latin typeface="Impact" panose="020B0806030902050204" pitchFamily="34" charset="0"/>
                <a:ea typeface="+mn-ea"/>
                <a:cs typeface="+mn-cs"/>
              </a:rPr>
              <a:t>Homiletical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uLnTx/>
                <a:uFillTx/>
                <a:latin typeface="Impact" panose="020B0806030902050204" pitchFamily="34" charset="0"/>
                <a:ea typeface="+mn-ea"/>
                <a:cs typeface="+mn-cs"/>
              </a:rPr>
              <a:t> Conclusion</a:t>
            </a:r>
          </a:p>
        </p:txBody>
      </p:sp>
    </p:spTree>
    <p:extLst>
      <p:ext uri="{BB962C8B-B14F-4D97-AF65-F5344CB8AC3E}">
        <p14:creationId xmlns:p14="http://schemas.microsoft.com/office/powerpoint/2010/main" val="1512489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591880"/>
                                        </p:tgtEl>
                                        <p:attrNameLst>
                                          <p:attrName>style.visibility</p:attrName>
                                        </p:attrNameLst>
                                      </p:cBhvr>
                                      <p:to>
                                        <p:strVal val="visible"/>
                                      </p:to>
                                    </p:set>
                                    <p:anim calcmode="lin" valueType="num">
                                      <p:cBhvr>
                                        <p:cTn id="7" dur="500" fill="hold"/>
                                        <p:tgtEl>
                                          <p:spTgt spid="591880"/>
                                        </p:tgtEl>
                                        <p:attrNameLst>
                                          <p:attrName>ppt_w</p:attrName>
                                        </p:attrNameLst>
                                      </p:cBhvr>
                                      <p:tavLst>
                                        <p:tav tm="0">
                                          <p:val>
                                            <p:fltVal val="0"/>
                                          </p:val>
                                        </p:tav>
                                        <p:tav tm="100000">
                                          <p:val>
                                            <p:strVal val="#ppt_w"/>
                                          </p:val>
                                        </p:tav>
                                      </p:tavLst>
                                    </p:anim>
                                    <p:anim calcmode="lin" valueType="num">
                                      <p:cBhvr>
                                        <p:cTn id="8" dur="500" fill="hold"/>
                                        <p:tgtEl>
                                          <p:spTgt spid="591880"/>
                                        </p:tgtEl>
                                        <p:attrNameLst>
                                          <p:attrName>ppt_h</p:attrName>
                                        </p:attrNameLst>
                                      </p:cBhvr>
                                      <p:tavLst>
                                        <p:tav tm="0">
                                          <p:val>
                                            <p:fltVal val="0"/>
                                          </p:val>
                                        </p:tav>
                                        <p:tav tm="100000">
                                          <p:val>
                                            <p:strVal val="#ppt_h"/>
                                          </p:val>
                                        </p:tav>
                                      </p:tavLst>
                                    </p:anim>
                                  </p:childTnLst>
                                </p:cTn>
                              </p:par>
                              <p:par>
                                <p:cTn id="9" presetID="8" presetClass="emph" presetSubtype="0" fill="hold" nodeType="withEffect">
                                  <p:stCondLst>
                                    <p:cond delay="0"/>
                                  </p:stCondLst>
                                  <p:childTnLst>
                                    <p:animRot by="21600000">
                                      <p:cBhvr>
                                        <p:cTn id="10" dur="1000" fill="hold"/>
                                        <p:tgtEl>
                                          <p:spTgt spid="5918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88810" name="Picture 10" descr="j0286034">
            <a:extLst>
              <a:ext uri="{FF2B5EF4-FFF2-40B4-BE49-F238E27FC236}">
                <a16:creationId xmlns:a16="http://schemas.microsoft.com/office/drawing/2014/main" id="{A76E0812-FA0C-4D42-8E3C-1F6557F2AF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9163"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8811" name="Text Box 11">
            <a:extLst>
              <a:ext uri="{FF2B5EF4-FFF2-40B4-BE49-F238E27FC236}">
                <a16:creationId xmlns:a16="http://schemas.microsoft.com/office/drawing/2014/main" id="{B2F9DCD7-D3EB-4785-8D92-E0304AC8802F}"/>
              </a:ext>
            </a:extLst>
          </p:cNvPr>
          <p:cNvSpPr txBox="1">
            <a:spLocks noChangeArrowheads="1"/>
          </p:cNvSpPr>
          <p:nvPr/>
        </p:nvSpPr>
        <p:spPr bwMode="auto">
          <a:xfrm>
            <a:off x="836613" y="406400"/>
            <a:ext cx="7629525" cy="946150"/>
          </a:xfrm>
          <a:prstGeom prst="rect">
            <a:avLst/>
          </a:prstGeom>
          <a:solidFill>
            <a:srgbClr val="FFFF00">
              <a:alpha val="57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How could Jesus use the men He had chosen?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After all…</a:t>
            </a:r>
          </a:p>
        </p:txBody>
      </p:sp>
      <p:sp>
        <p:nvSpPr>
          <p:cNvPr id="588812" name="Text Box 12">
            <a:extLst>
              <a:ext uri="{FF2B5EF4-FFF2-40B4-BE49-F238E27FC236}">
                <a16:creationId xmlns:a16="http://schemas.microsoft.com/office/drawing/2014/main" id="{A7E699CA-D5A9-4D39-A9E0-A725FDC62ED1}"/>
              </a:ext>
            </a:extLst>
          </p:cNvPr>
          <p:cNvSpPr txBox="1">
            <a:spLocks noChangeArrowheads="1"/>
          </p:cNvSpPr>
          <p:nvPr/>
        </p:nvSpPr>
        <p:spPr bwMode="auto">
          <a:xfrm>
            <a:off x="762000" y="4038600"/>
            <a:ext cx="838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&gt;At least</a:t>
            </a:r>
            <a:r>
              <a:rPr kumimoji="0" lang="en-US" altLang="en-US" sz="1800" b="1" i="0" u="none" strike="noStrike" kern="1200" cap="none" spc="0" normalizeH="0" noProof="0" dirty="0">
                <a:ln>
                  <a:noFill/>
                </a:ln>
                <a:solidFill>
                  <a:srgbClr val="000000"/>
                </a:solidFill>
                <a:effectLst/>
                <a:uLnTx/>
                <a:uFillTx/>
                <a:latin typeface="Arial" panose="020B0604020202020204" pitchFamily="34" charset="0"/>
                <a:ea typeface="+mn-ea"/>
                <a:cs typeface="+mn-cs"/>
              </a:rPr>
              <a:t> one</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of them was</a:t>
            </a:r>
            <a:r>
              <a:rPr kumimoji="0" lang="en-US" altLang="en-US" sz="1800" b="1" i="0" u="none" strike="noStrike" kern="1200" cap="none" spc="0" normalizeH="0" noProof="0" dirty="0">
                <a:ln>
                  <a:noFill/>
                </a:ln>
                <a:solidFill>
                  <a:srgbClr val="000000"/>
                </a:solidFill>
                <a:effectLst/>
                <a:uLnTx/>
                <a:uFillTx/>
                <a:latin typeface="Arial" panose="020B0604020202020204" pitchFamily="34" charset="0"/>
                <a:ea typeface="+mn-ea"/>
                <a:cs typeface="+mn-cs"/>
              </a:rPr>
              <a:t> a Z</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ealot (robbers and troublemakers)</a:t>
            </a: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8820" name="Text Box 20">
            <a:extLst>
              <a:ext uri="{FF2B5EF4-FFF2-40B4-BE49-F238E27FC236}">
                <a16:creationId xmlns:a16="http://schemas.microsoft.com/office/drawing/2014/main" id="{1F081FF8-95B5-4FA9-A764-688A901538AB}"/>
              </a:ext>
            </a:extLst>
          </p:cNvPr>
          <p:cNvSpPr txBox="1">
            <a:spLocks noChangeArrowheads="1"/>
          </p:cNvSpPr>
          <p:nvPr/>
        </p:nvSpPr>
        <p:spPr bwMode="auto">
          <a:xfrm>
            <a:off x="875790" y="1434578"/>
            <a:ext cx="773481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&gt;None of them occupied a prominent place in the synagogue</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8821" name="Text Box 21">
            <a:extLst>
              <a:ext uri="{FF2B5EF4-FFF2-40B4-BE49-F238E27FC236}">
                <a16:creationId xmlns:a16="http://schemas.microsoft.com/office/drawing/2014/main" id="{0DC1DBE0-D5FB-4BD4-9C09-CFCFA8799F5A}"/>
              </a:ext>
            </a:extLst>
          </p:cNvPr>
          <p:cNvSpPr txBox="1">
            <a:spLocks noChangeArrowheads="1"/>
          </p:cNvSpPr>
          <p:nvPr/>
        </p:nvSpPr>
        <p:spPr bwMode="auto">
          <a:xfrm>
            <a:off x="381000" y="1916716"/>
            <a:ext cx="6781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99CC00"/>
                </a:solidFill>
                <a:effectLst/>
                <a:uLnTx/>
                <a:uFillTx/>
                <a:latin typeface="Arial" panose="020B0604020202020204" pitchFamily="34" charset="0"/>
                <a:ea typeface="+mn-ea"/>
                <a:cs typeface="+mn-cs"/>
              </a:rPr>
              <a:t>&gt;They did not belong to the Levitical priesthood</a:t>
            </a:r>
            <a:endParaRPr kumimoji="0" lang="en-US" alt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8822" name="Text Box 22">
            <a:extLst>
              <a:ext uri="{FF2B5EF4-FFF2-40B4-BE49-F238E27FC236}">
                <a16:creationId xmlns:a16="http://schemas.microsoft.com/office/drawing/2014/main" id="{721049F1-EF1A-4D38-97A7-F94793158E28}"/>
              </a:ext>
            </a:extLst>
          </p:cNvPr>
          <p:cNvSpPr txBox="1">
            <a:spLocks noChangeArrowheads="1"/>
          </p:cNvSpPr>
          <p:nvPr/>
        </p:nvSpPr>
        <p:spPr bwMode="auto">
          <a:xfrm>
            <a:off x="615950" y="2385632"/>
            <a:ext cx="623654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dirty="0">
                <a:ln>
                  <a:noFill/>
                </a:ln>
                <a:solidFill>
                  <a:srgbClr val="FF0066"/>
                </a:solidFill>
                <a:effectLst/>
                <a:uLnTx/>
                <a:uFillTx/>
                <a:latin typeface="Arial" panose="020B0604020202020204" pitchFamily="34" charset="0"/>
                <a:ea typeface="+mn-ea"/>
                <a:cs typeface="+mn-cs"/>
              </a:rPr>
              <a:t>&gt;They probably had no professional training</a:t>
            </a:r>
          </a:p>
        </p:txBody>
      </p:sp>
      <p:sp>
        <p:nvSpPr>
          <p:cNvPr id="588823" name="Text Box 23">
            <a:extLst>
              <a:ext uri="{FF2B5EF4-FFF2-40B4-BE49-F238E27FC236}">
                <a16:creationId xmlns:a16="http://schemas.microsoft.com/office/drawing/2014/main" id="{A37EE6D2-699F-48D5-9D69-9F02F43BD41A}"/>
              </a:ext>
            </a:extLst>
          </p:cNvPr>
          <p:cNvSpPr txBox="1">
            <a:spLocks noChangeArrowheads="1"/>
          </p:cNvSpPr>
          <p:nvPr/>
        </p:nvSpPr>
        <p:spPr bwMode="auto">
          <a:xfrm>
            <a:off x="457200" y="2854548"/>
            <a:ext cx="82296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333300"/>
                </a:solidFill>
                <a:effectLst/>
                <a:uLnTx/>
                <a:uFillTx/>
                <a:latin typeface="Arial" panose="020B0604020202020204" pitchFamily="34" charset="0"/>
                <a:ea typeface="+mn-ea"/>
                <a:cs typeface="+mn-cs"/>
              </a:rPr>
              <a:t>&gt;None of them were wealthy</a:t>
            </a:r>
            <a:r>
              <a:rPr kumimoji="0" lang="en-US" altLang="en-US" sz="2000" b="0" i="0" u="none" strike="noStrike" kern="1200" cap="none" spc="0" normalizeH="0" noProof="0" dirty="0">
                <a:ln>
                  <a:noFill/>
                </a:ln>
                <a:solidFill>
                  <a:srgbClr val="333300"/>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dirty="0">
                <a:ln>
                  <a:noFill/>
                </a:ln>
                <a:solidFill>
                  <a:srgbClr val="333300"/>
                </a:solidFill>
                <a:effectLst/>
                <a:uLnTx/>
                <a:uFillTx/>
                <a:latin typeface="Arial" panose="020B0604020202020204" pitchFamily="34" charset="0"/>
                <a:ea typeface="+mn-ea"/>
                <a:cs typeface="+mn-cs"/>
              </a:rPr>
              <a:t>except maybe the sons of Zebedee</a:t>
            </a:r>
          </a:p>
        </p:txBody>
      </p:sp>
      <p:sp>
        <p:nvSpPr>
          <p:cNvPr id="588824" name="Text Box 24">
            <a:extLst>
              <a:ext uri="{FF2B5EF4-FFF2-40B4-BE49-F238E27FC236}">
                <a16:creationId xmlns:a16="http://schemas.microsoft.com/office/drawing/2014/main" id="{1519E076-5408-47B9-BC4C-FE0AF2884C14}"/>
              </a:ext>
            </a:extLst>
          </p:cNvPr>
          <p:cNvSpPr txBox="1">
            <a:spLocks noChangeArrowheads="1"/>
          </p:cNvSpPr>
          <p:nvPr/>
        </p:nvSpPr>
        <p:spPr bwMode="auto">
          <a:xfrm>
            <a:off x="80707" y="3300412"/>
            <a:ext cx="7239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B050"/>
                </a:solidFill>
                <a:effectLst/>
                <a:uLnTx/>
                <a:uFillTx/>
                <a:latin typeface="Arial" panose="020B0604020202020204" pitchFamily="34" charset="0"/>
                <a:ea typeface="+mn-ea"/>
                <a:cs typeface="+mn-cs"/>
              </a:rPr>
              <a:t>    &gt;They were raised in the poor section of the country around Galilee and with probably only</a:t>
            </a:r>
            <a:r>
              <a:rPr kumimoji="0" lang="en-US" altLang="en-US" sz="1800" b="1" i="0" u="none" strike="noStrike" kern="1200" cap="none" spc="0" normalizeH="0" noProof="0" dirty="0">
                <a:ln>
                  <a:noFill/>
                </a:ln>
                <a:solidFill>
                  <a:srgbClr val="00B050"/>
                </a:solidFill>
                <a:effectLst/>
                <a:uLnTx/>
                <a:uFillTx/>
                <a:latin typeface="Arial" panose="020B0604020202020204" pitchFamily="34" charset="0"/>
                <a:ea typeface="+mn-ea"/>
                <a:cs typeface="+mn-cs"/>
              </a:rPr>
              <a:t> one s</a:t>
            </a:r>
            <a:r>
              <a:rPr kumimoji="0" lang="en-US" altLang="en-US" sz="1800" b="1" i="0" u="none" strike="noStrike" kern="1200" cap="none" spc="0" normalizeH="0" baseline="0" noProof="0" dirty="0">
                <a:ln>
                  <a:noFill/>
                </a:ln>
                <a:solidFill>
                  <a:srgbClr val="00B050"/>
                </a:solidFill>
                <a:effectLst/>
                <a:uLnTx/>
                <a:uFillTx/>
                <a:latin typeface="Arial" panose="020B0604020202020204" pitchFamily="34" charset="0"/>
                <a:ea typeface="+mn-ea"/>
                <a:cs typeface="+mn-cs"/>
              </a:rPr>
              <a:t>ynagogue school </a:t>
            </a:r>
          </a:p>
        </p:txBody>
      </p:sp>
      <p:sp>
        <p:nvSpPr>
          <p:cNvPr id="588826" name="Rectangle 26">
            <a:extLst>
              <a:ext uri="{FF2B5EF4-FFF2-40B4-BE49-F238E27FC236}">
                <a16:creationId xmlns:a16="http://schemas.microsoft.com/office/drawing/2014/main" id="{0547B4E1-6F8D-4B7B-B2D1-DCD3DCB1763D}"/>
              </a:ext>
            </a:extLst>
          </p:cNvPr>
          <p:cNvSpPr>
            <a:spLocks noChangeArrowheads="1"/>
          </p:cNvSpPr>
          <p:nvPr/>
        </p:nvSpPr>
        <p:spPr bwMode="auto">
          <a:xfrm>
            <a:off x="1676400" y="6505575"/>
            <a:ext cx="5486400" cy="304800"/>
          </a:xfrm>
          <a:prstGeom prst="rect">
            <a:avLst/>
          </a:pr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Robert E. Coleman</a:t>
            </a:r>
            <a:r>
              <a:rPr lang="en-US" altLang="en-US" sz="1400" b="1" dirty="0">
                <a:solidFill>
                  <a:srgbClr val="000000"/>
                </a:solidFill>
                <a:latin typeface="Arial" panose="020B0604020202020204" pitchFamily="34" charset="0"/>
              </a:rPr>
              <a:t>, </a:t>
            </a:r>
            <a:r>
              <a:rPr kumimoji="0" lang="en-US" altLang="en-U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 Master Plan of Evangelism</a:t>
            </a:r>
            <a:r>
              <a:rPr lang="en-US" altLang="en-US" sz="1400" b="1" dirty="0">
                <a:solidFill>
                  <a:srgbClr val="000000"/>
                </a:solidFill>
                <a:latin typeface="Arial" panose="020B0604020202020204" pitchFamily="34" charset="0"/>
              </a:rPr>
              <a:t>,</a:t>
            </a: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22-23</a:t>
            </a:r>
          </a:p>
        </p:txBody>
      </p:sp>
      <p:sp>
        <p:nvSpPr>
          <p:cNvPr id="588830" name="Rectangle 30">
            <a:extLst>
              <a:ext uri="{FF2B5EF4-FFF2-40B4-BE49-F238E27FC236}">
                <a16:creationId xmlns:a16="http://schemas.microsoft.com/office/drawing/2014/main" id="{76397009-F55D-4F90-93CA-B9AA0D0446FF}"/>
              </a:ext>
            </a:extLst>
          </p:cNvPr>
          <p:cNvSpPr>
            <a:spLocks noChangeArrowheads="1"/>
          </p:cNvSpPr>
          <p:nvPr/>
        </p:nvSpPr>
        <p:spPr bwMode="auto">
          <a:xfrm>
            <a:off x="1548788" y="1705058"/>
            <a:ext cx="7315200" cy="4154984"/>
          </a:xfrm>
          <a:prstGeom prst="rect">
            <a:avLst/>
          </a:prstGeom>
          <a:solidFill>
            <a:srgbClr val="0432FF"/>
          </a:solidFill>
          <a:ln>
            <a:noFill/>
          </a:ln>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But</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400" b="1" dirty="0">
                <a:solidFill>
                  <a:schemeClr val="bg1"/>
                </a:solidFill>
                <a:latin typeface="Arial" panose="020B0604020202020204" pitchFamily="34" charset="0"/>
              </a:rPr>
              <a:t>t</a:t>
            </a:r>
            <a:r>
              <a:rPr kumimoji="0" lang="en-US" alt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hey all were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in their Master’s hands</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400" b="1" dirty="0">
                <a:solidFill>
                  <a:schemeClr val="bg1"/>
                </a:solidFill>
                <a:latin typeface="Arial" panose="020B0604020202020204" pitchFamily="34" charset="0"/>
              </a:rPr>
              <a:t>who could </a:t>
            </a:r>
            <a:r>
              <a:rPr kumimoji="0" lang="en-US" alt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make them sharp 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mold them better</a:t>
            </a:r>
          </a:p>
        </p:txBody>
      </p:sp>
    </p:spTree>
    <p:extLst>
      <p:ext uri="{BB962C8B-B14F-4D97-AF65-F5344CB8AC3E}">
        <p14:creationId xmlns:p14="http://schemas.microsoft.com/office/powerpoint/2010/main" val="1788384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nodeType="withEffect">
                                  <p:stCondLst>
                                    <p:cond delay="0"/>
                                  </p:stCondLst>
                                  <p:childTnLst>
                                    <p:set>
                                      <p:cBhvr>
                                        <p:cTn id="6" dur="1" fill="hold">
                                          <p:stCondLst>
                                            <p:cond delay="0"/>
                                          </p:stCondLst>
                                        </p:cTn>
                                        <p:tgtEl>
                                          <p:spTgt spid="588810"/>
                                        </p:tgtEl>
                                        <p:attrNameLst>
                                          <p:attrName>style.visibility</p:attrName>
                                        </p:attrNameLst>
                                      </p:cBhvr>
                                      <p:to>
                                        <p:strVal val="visible"/>
                                      </p:to>
                                    </p:set>
                                    <p:anim from="(-#ppt_w/2)" to="(#ppt_x)" calcmode="lin" valueType="num">
                                      <p:cBhvr>
                                        <p:cTn id="7" dur="600" fill="hold">
                                          <p:stCondLst>
                                            <p:cond delay="0"/>
                                          </p:stCondLst>
                                        </p:cTn>
                                        <p:tgtEl>
                                          <p:spTgt spid="588810"/>
                                        </p:tgtEl>
                                        <p:attrNameLst>
                                          <p:attrName>ppt_x</p:attrName>
                                        </p:attrNameLst>
                                      </p:cBhvr>
                                    </p:anim>
                                    <p:anim from="0" to="-1.0" calcmode="lin" valueType="num">
                                      <p:cBhvr>
                                        <p:cTn id="8" dur="200" decel="50000" autoRev="1" fill="hold">
                                          <p:stCondLst>
                                            <p:cond delay="600"/>
                                          </p:stCondLst>
                                        </p:cTn>
                                        <p:tgtEl>
                                          <p:spTgt spid="588810"/>
                                        </p:tgtEl>
                                        <p:attrNameLst>
                                          <p:attrName>xshear</p:attrName>
                                        </p:attrNameLst>
                                      </p:cBhvr>
                                    </p:anim>
                                    <p:animScale>
                                      <p:cBhvr>
                                        <p:cTn id="9" dur="200" decel="100000" autoRev="1" fill="hold">
                                          <p:stCondLst>
                                            <p:cond delay="600"/>
                                          </p:stCondLst>
                                        </p:cTn>
                                        <p:tgtEl>
                                          <p:spTgt spid="588810"/>
                                        </p:tgtEl>
                                      </p:cBhvr>
                                      <p:from x="100000" y="100000"/>
                                      <p:to x="80000" y="100000"/>
                                    </p:animScale>
                                    <p:anim by="(#ppt_h/3+#ppt_w*0.1)" calcmode="lin" valueType="num">
                                      <p:cBhvr additive="sum">
                                        <p:cTn id="10" dur="200" decel="100000" autoRev="1" fill="hold">
                                          <p:stCondLst>
                                            <p:cond delay="600"/>
                                          </p:stCondLst>
                                        </p:cTn>
                                        <p:tgtEl>
                                          <p:spTgt spid="588810"/>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588820"/>
                                        </p:tgtEl>
                                        <p:attrNameLst>
                                          <p:attrName>style.visibility</p:attrName>
                                        </p:attrNameLst>
                                      </p:cBhvr>
                                      <p:to>
                                        <p:strVal val="visible"/>
                                      </p:to>
                                    </p:set>
                                    <p:animEffect transition="in" filter="slide(fromBottom)">
                                      <p:cBhvr>
                                        <p:cTn id="15" dur="500"/>
                                        <p:tgtEl>
                                          <p:spTgt spid="58882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4" presetClass="entr" presetSubtype="0" accel="100000" fill="hold" grpId="0" nodeType="clickEffect">
                                  <p:stCondLst>
                                    <p:cond delay="0"/>
                                  </p:stCondLst>
                                  <p:childTnLst>
                                    <p:set>
                                      <p:cBhvr>
                                        <p:cTn id="19" dur="1" fill="hold">
                                          <p:stCondLst>
                                            <p:cond delay="0"/>
                                          </p:stCondLst>
                                        </p:cTn>
                                        <p:tgtEl>
                                          <p:spTgt spid="588821"/>
                                        </p:tgtEl>
                                        <p:attrNameLst>
                                          <p:attrName>style.visibility</p:attrName>
                                        </p:attrNameLst>
                                      </p:cBhvr>
                                      <p:to>
                                        <p:strVal val="visible"/>
                                      </p:to>
                                    </p:set>
                                    <p:anim calcmode="lin" valueType="num">
                                      <p:cBhvr>
                                        <p:cTn id="20" dur="500" fill="hold"/>
                                        <p:tgtEl>
                                          <p:spTgt spid="588821"/>
                                        </p:tgtEl>
                                        <p:attrNameLst>
                                          <p:attrName>ppt_w</p:attrName>
                                        </p:attrNameLst>
                                      </p:cBhvr>
                                      <p:tavLst>
                                        <p:tav tm="0">
                                          <p:val>
                                            <p:strVal val="#ppt_w*0.05"/>
                                          </p:val>
                                        </p:tav>
                                        <p:tav tm="100000">
                                          <p:val>
                                            <p:strVal val="#ppt_w"/>
                                          </p:val>
                                        </p:tav>
                                      </p:tavLst>
                                    </p:anim>
                                    <p:anim calcmode="lin" valueType="num">
                                      <p:cBhvr>
                                        <p:cTn id="21" dur="500" fill="hold"/>
                                        <p:tgtEl>
                                          <p:spTgt spid="588821"/>
                                        </p:tgtEl>
                                        <p:attrNameLst>
                                          <p:attrName>ppt_h</p:attrName>
                                        </p:attrNameLst>
                                      </p:cBhvr>
                                      <p:tavLst>
                                        <p:tav tm="0">
                                          <p:val>
                                            <p:strVal val="#ppt_h"/>
                                          </p:val>
                                        </p:tav>
                                        <p:tav tm="100000">
                                          <p:val>
                                            <p:strVal val="#ppt_h"/>
                                          </p:val>
                                        </p:tav>
                                      </p:tavLst>
                                    </p:anim>
                                    <p:anim calcmode="lin" valueType="num">
                                      <p:cBhvr>
                                        <p:cTn id="22" dur="500" fill="hold"/>
                                        <p:tgtEl>
                                          <p:spTgt spid="588821"/>
                                        </p:tgtEl>
                                        <p:attrNameLst>
                                          <p:attrName>ppt_x</p:attrName>
                                        </p:attrNameLst>
                                      </p:cBhvr>
                                      <p:tavLst>
                                        <p:tav tm="0">
                                          <p:val>
                                            <p:strVal val="#ppt_x-.2"/>
                                          </p:val>
                                        </p:tav>
                                        <p:tav tm="100000">
                                          <p:val>
                                            <p:strVal val="#ppt_x"/>
                                          </p:val>
                                        </p:tav>
                                      </p:tavLst>
                                    </p:anim>
                                    <p:anim calcmode="lin" valueType="num">
                                      <p:cBhvr>
                                        <p:cTn id="23" dur="500" fill="hold"/>
                                        <p:tgtEl>
                                          <p:spTgt spid="588821"/>
                                        </p:tgtEl>
                                        <p:attrNameLst>
                                          <p:attrName>ppt_y</p:attrName>
                                        </p:attrNameLst>
                                      </p:cBhvr>
                                      <p:tavLst>
                                        <p:tav tm="0">
                                          <p:val>
                                            <p:strVal val="#ppt_y"/>
                                          </p:val>
                                        </p:tav>
                                        <p:tav tm="100000">
                                          <p:val>
                                            <p:strVal val="#ppt_y"/>
                                          </p:val>
                                        </p:tav>
                                      </p:tavLst>
                                    </p:anim>
                                    <p:animEffect transition="in" filter="fade">
                                      <p:cBhvr>
                                        <p:cTn id="24" dur="500"/>
                                        <p:tgtEl>
                                          <p:spTgt spid="58882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588822"/>
                                        </p:tgtEl>
                                        <p:attrNameLst>
                                          <p:attrName>style.visibility</p:attrName>
                                        </p:attrNameLst>
                                      </p:cBhvr>
                                      <p:to>
                                        <p:strVal val="visible"/>
                                      </p:to>
                                    </p:set>
                                    <p:animEffect transition="in" filter="slide(fromBottom)">
                                      <p:cBhvr>
                                        <p:cTn id="29" dur="500"/>
                                        <p:tgtEl>
                                          <p:spTgt spid="58882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588823"/>
                                        </p:tgtEl>
                                        <p:attrNameLst>
                                          <p:attrName>style.visibility</p:attrName>
                                        </p:attrNameLst>
                                      </p:cBhvr>
                                      <p:to>
                                        <p:strVal val="visible"/>
                                      </p:to>
                                    </p:set>
                                    <p:anim calcmode="lin" valueType="num">
                                      <p:cBhvr additive="base">
                                        <p:cTn id="34" dur="500" fill="hold"/>
                                        <p:tgtEl>
                                          <p:spTgt spid="588823"/>
                                        </p:tgtEl>
                                        <p:attrNameLst>
                                          <p:attrName>ppt_x</p:attrName>
                                        </p:attrNameLst>
                                      </p:cBhvr>
                                      <p:tavLst>
                                        <p:tav tm="0">
                                          <p:val>
                                            <p:strVal val="#ppt_x"/>
                                          </p:val>
                                        </p:tav>
                                        <p:tav tm="100000">
                                          <p:val>
                                            <p:strVal val="#ppt_x"/>
                                          </p:val>
                                        </p:tav>
                                      </p:tavLst>
                                    </p:anim>
                                    <p:anim calcmode="lin" valueType="num">
                                      <p:cBhvr additive="base">
                                        <p:cTn id="35" dur="500" fill="hold"/>
                                        <p:tgtEl>
                                          <p:spTgt spid="588823"/>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588824"/>
                                        </p:tgtEl>
                                        <p:attrNameLst>
                                          <p:attrName>style.visibility</p:attrName>
                                        </p:attrNameLst>
                                      </p:cBhvr>
                                      <p:to>
                                        <p:strVal val="visible"/>
                                      </p:to>
                                    </p:set>
                                    <p:animEffect transition="in" filter="fade">
                                      <p:cBhvr>
                                        <p:cTn id="40" dur="1000"/>
                                        <p:tgtEl>
                                          <p:spTgt spid="588824"/>
                                        </p:tgtEl>
                                      </p:cBhvr>
                                    </p:animEffect>
                                    <p:anim calcmode="lin" valueType="num">
                                      <p:cBhvr>
                                        <p:cTn id="41" dur="1000" fill="hold"/>
                                        <p:tgtEl>
                                          <p:spTgt spid="588824"/>
                                        </p:tgtEl>
                                        <p:attrNameLst>
                                          <p:attrName>ppt_x</p:attrName>
                                        </p:attrNameLst>
                                      </p:cBhvr>
                                      <p:tavLst>
                                        <p:tav tm="0">
                                          <p:val>
                                            <p:strVal val="#ppt_x"/>
                                          </p:val>
                                        </p:tav>
                                        <p:tav tm="100000">
                                          <p:val>
                                            <p:strVal val="#ppt_x"/>
                                          </p:val>
                                        </p:tav>
                                      </p:tavLst>
                                    </p:anim>
                                    <p:anim calcmode="lin" valueType="num">
                                      <p:cBhvr>
                                        <p:cTn id="42" dur="900" decel="100000" fill="hold"/>
                                        <p:tgtEl>
                                          <p:spTgt spid="588824"/>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588824"/>
                                        </p:tgtEl>
                                        <p:attrNameLst>
                                          <p:attrName>ppt_y</p:attrName>
                                        </p:attrNameLst>
                                      </p:cBhvr>
                                      <p:tavLst>
                                        <p:tav tm="0">
                                          <p:val>
                                            <p:strVal val="#ppt_y-.03"/>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34" presetClass="entr" presetSubtype="0" fill="hold" grpId="0" nodeType="clickEffect">
                                  <p:stCondLst>
                                    <p:cond delay="0"/>
                                  </p:stCondLst>
                                  <p:childTnLst>
                                    <p:set>
                                      <p:cBhvr>
                                        <p:cTn id="47" dur="1" fill="hold">
                                          <p:stCondLst>
                                            <p:cond delay="0"/>
                                          </p:stCondLst>
                                        </p:cTn>
                                        <p:tgtEl>
                                          <p:spTgt spid="588812"/>
                                        </p:tgtEl>
                                        <p:attrNameLst>
                                          <p:attrName>style.visibility</p:attrName>
                                        </p:attrNameLst>
                                      </p:cBhvr>
                                      <p:to>
                                        <p:strVal val="visible"/>
                                      </p:to>
                                    </p:set>
                                    <p:anim from="(-#ppt_w/2)" to="(#ppt_x)" calcmode="lin" valueType="num">
                                      <p:cBhvr>
                                        <p:cTn id="48" dur="600" fill="hold">
                                          <p:stCondLst>
                                            <p:cond delay="0"/>
                                          </p:stCondLst>
                                        </p:cTn>
                                        <p:tgtEl>
                                          <p:spTgt spid="588812"/>
                                        </p:tgtEl>
                                        <p:attrNameLst>
                                          <p:attrName>ppt_x</p:attrName>
                                        </p:attrNameLst>
                                      </p:cBhvr>
                                    </p:anim>
                                    <p:anim from="0" to="-1.0" calcmode="lin" valueType="num">
                                      <p:cBhvr>
                                        <p:cTn id="49" dur="200" decel="50000" autoRev="1" fill="hold">
                                          <p:stCondLst>
                                            <p:cond delay="600"/>
                                          </p:stCondLst>
                                        </p:cTn>
                                        <p:tgtEl>
                                          <p:spTgt spid="588812"/>
                                        </p:tgtEl>
                                        <p:attrNameLst>
                                          <p:attrName>xshear</p:attrName>
                                        </p:attrNameLst>
                                      </p:cBhvr>
                                    </p:anim>
                                    <p:animScale>
                                      <p:cBhvr>
                                        <p:cTn id="50" dur="200" decel="100000" autoRev="1" fill="hold">
                                          <p:stCondLst>
                                            <p:cond delay="600"/>
                                          </p:stCondLst>
                                        </p:cTn>
                                        <p:tgtEl>
                                          <p:spTgt spid="588812"/>
                                        </p:tgtEl>
                                      </p:cBhvr>
                                      <p:from x="100000" y="100000"/>
                                      <p:to x="80000" y="100000"/>
                                    </p:animScale>
                                    <p:anim by="(#ppt_h/3+#ppt_w*0.1)" calcmode="lin" valueType="num">
                                      <p:cBhvr additive="sum">
                                        <p:cTn id="51" dur="200" decel="100000" autoRev="1" fill="hold">
                                          <p:stCondLst>
                                            <p:cond delay="600"/>
                                          </p:stCondLst>
                                        </p:cTn>
                                        <p:tgtEl>
                                          <p:spTgt spid="588812"/>
                                        </p:tgtEl>
                                        <p:attrNameLst>
                                          <p:attrName>ppt_x</p:attrName>
                                        </p:attrNameLst>
                                      </p:cBhvr>
                                    </p:anim>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grpId="0" nodeType="clickEffect">
                                  <p:stCondLst>
                                    <p:cond delay="0"/>
                                  </p:stCondLst>
                                  <p:childTnLst>
                                    <p:set>
                                      <p:cBhvr>
                                        <p:cTn id="55" dur="1" fill="hold">
                                          <p:stCondLst>
                                            <p:cond delay="0"/>
                                          </p:stCondLst>
                                        </p:cTn>
                                        <p:tgtEl>
                                          <p:spTgt spid="588830"/>
                                        </p:tgtEl>
                                        <p:attrNameLst>
                                          <p:attrName>style.visibility</p:attrName>
                                        </p:attrNameLst>
                                      </p:cBhvr>
                                      <p:to>
                                        <p:strVal val="visible"/>
                                      </p:to>
                                    </p:set>
                                    <p:anim calcmode="lin" valueType="num">
                                      <p:cBhvr>
                                        <p:cTn id="56" dur="500" fill="hold"/>
                                        <p:tgtEl>
                                          <p:spTgt spid="588830"/>
                                        </p:tgtEl>
                                        <p:attrNameLst>
                                          <p:attrName>ppt_w</p:attrName>
                                        </p:attrNameLst>
                                      </p:cBhvr>
                                      <p:tavLst>
                                        <p:tav tm="0">
                                          <p:val>
                                            <p:fltVal val="0"/>
                                          </p:val>
                                        </p:tav>
                                        <p:tav tm="100000">
                                          <p:val>
                                            <p:strVal val="#ppt_w"/>
                                          </p:val>
                                        </p:tav>
                                      </p:tavLst>
                                    </p:anim>
                                    <p:anim calcmode="lin" valueType="num">
                                      <p:cBhvr>
                                        <p:cTn id="57" dur="500" fill="hold"/>
                                        <p:tgtEl>
                                          <p:spTgt spid="5888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12" grpId="0"/>
      <p:bldP spid="588820" grpId="0"/>
      <p:bldP spid="588821" grpId="0"/>
      <p:bldP spid="588822" grpId="0"/>
      <p:bldP spid="588823" grpId="0"/>
      <p:bldP spid="588824" grpId="0"/>
      <p:bldP spid="5888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80" name="Picture 4" descr="Hudson Taylor">
            <a:extLst>
              <a:ext uri="{FF2B5EF4-FFF2-40B4-BE49-F238E27FC236}">
                <a16:creationId xmlns:a16="http://schemas.microsoft.com/office/drawing/2014/main" id="{D74DE104-51DC-4E5B-A43C-0B677A58A130}"/>
              </a:ext>
            </a:extLst>
          </p:cNvPr>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8077200" y="0"/>
            <a:ext cx="1066800" cy="1447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2181" name="Picture 5" descr="Hudson Taylor ">
            <a:extLst>
              <a:ext uri="{FF2B5EF4-FFF2-40B4-BE49-F238E27FC236}">
                <a16:creationId xmlns:a16="http://schemas.microsoft.com/office/drawing/2014/main" id="{B9789816-C362-4897-B56E-28777C0FD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334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2182" name="WordArt 6" descr="Paper bag">
            <a:extLst>
              <a:ext uri="{FF2B5EF4-FFF2-40B4-BE49-F238E27FC236}">
                <a16:creationId xmlns:a16="http://schemas.microsoft.com/office/drawing/2014/main" id="{06C8D508-1ECD-446E-8322-17A783E6C403}"/>
              </a:ext>
            </a:extLst>
          </p:cNvPr>
          <p:cNvSpPr>
            <a:spLocks noChangeArrowheads="1" noChangeShapeType="1" noTextEdit="1"/>
          </p:cNvSpPr>
          <p:nvPr/>
        </p:nvSpPr>
        <p:spPr bwMode="auto">
          <a:xfrm>
            <a:off x="1905000" y="457200"/>
            <a:ext cx="5410200" cy="5238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alpha val="80000"/>
                    </a:srgbClr>
                  </a:outerShdw>
                </a:effectLst>
                <a:uLnTx/>
                <a:uFillTx/>
                <a:latin typeface="Times New Roman" panose="02020603050405020304" pitchFamily="18" charset="0"/>
                <a:ea typeface="+mn-ea"/>
                <a:cs typeface="Times New Roman" panose="02020603050405020304" pitchFamily="18" charset="0"/>
              </a:rPr>
              <a:t>Personal Response</a:t>
            </a:r>
          </a:p>
        </p:txBody>
      </p:sp>
      <p:sp>
        <p:nvSpPr>
          <p:cNvPr id="562187" name="Text Box 11">
            <a:extLst>
              <a:ext uri="{FF2B5EF4-FFF2-40B4-BE49-F238E27FC236}">
                <a16:creationId xmlns:a16="http://schemas.microsoft.com/office/drawing/2014/main" id="{5E474367-159F-420E-B7D9-1ECD33EF5941}"/>
              </a:ext>
            </a:extLst>
          </p:cNvPr>
          <p:cNvSpPr txBox="1">
            <a:spLocks noChangeArrowheads="1"/>
          </p:cNvSpPr>
          <p:nvPr/>
        </p:nvSpPr>
        <p:spPr bwMode="auto">
          <a:xfrm>
            <a:off x="-914400" y="2362200"/>
            <a:ext cx="337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p:sp>
        <p:nvSpPr>
          <p:cNvPr id="562188" name="Rectangle 12">
            <a:extLst>
              <a:ext uri="{FF2B5EF4-FFF2-40B4-BE49-F238E27FC236}">
                <a16:creationId xmlns:a16="http://schemas.microsoft.com/office/drawing/2014/main" id="{DDE1AD1A-538E-4AE7-B1EF-22663F685BDB}"/>
              </a:ext>
            </a:extLst>
          </p:cNvPr>
          <p:cNvSpPr>
            <a:spLocks noChangeArrowheads="1"/>
          </p:cNvSpPr>
          <p:nvPr/>
        </p:nvSpPr>
        <p:spPr bwMode="auto">
          <a:xfrm>
            <a:off x="0" y="1270160"/>
            <a:ext cx="4953000" cy="4431983"/>
          </a:xfrm>
          <a:prstGeom prst="rect">
            <a:avLst/>
          </a:prstGeom>
          <a:solidFill>
            <a:srgbClr val="FFCC00">
              <a:alpha val="80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 besought Him to </a:t>
            </a:r>
            <a:r>
              <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rPr>
              <a:t>give me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rPr>
              <a:t>some work to do for Him, as an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rPr>
              <a:t>outlet for love and gratitude;</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some self-denying service,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 matter what it might be,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however trying or however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trivial; something with which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He would be pleased, and that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 might do for Him who had done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sng" strike="noStrike" kern="1200" cap="none" spc="0" normalizeH="0" baseline="0" noProof="0" dirty="0">
                <a:ln>
                  <a:noFill/>
                </a:ln>
                <a:solidFill>
                  <a:srgbClr val="000000"/>
                </a:solidFill>
                <a:effectLst/>
                <a:uLnTx/>
                <a:uFillTx/>
                <a:latin typeface="Arial" panose="020B0604020202020204" pitchFamily="34" charset="0"/>
                <a:ea typeface="+mn-ea"/>
                <a:cs typeface="+mn-cs"/>
              </a:rPr>
              <a:t>so much for me</a:t>
            </a:r>
            <a:r>
              <a:rPr kumimoji="0" lang="en-US" altLang="en-US" sz="1600" b="1" i="0" u="sng"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J. Hudson Taylor,</a:t>
            </a:r>
            <a:r>
              <a:rPr kumimoji="0" lang="en-US" altLang="en-US" sz="1400" b="1" u="none" strike="noStrike" kern="1200" cap="none" spc="0" normalizeH="0" noProof="0" dirty="0">
                <a:ln>
                  <a:noFill/>
                </a:ln>
                <a:solidFill>
                  <a:srgbClr val="000000"/>
                </a:solidFill>
                <a:effectLst/>
                <a:uLnTx/>
                <a:uFillTx/>
                <a:latin typeface="Arial" panose="020B0604020202020204" pitchFamily="34" charset="0"/>
                <a:ea typeface="+mn-ea"/>
                <a:cs typeface="+mn-cs"/>
              </a:rPr>
              <a:t> </a:t>
            </a:r>
            <a:r>
              <a:rPr kumimoji="0" lang="en-US" altLang="en-U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A Retrospect</a:t>
            </a:r>
            <a:r>
              <a:rPr lang="en-US" altLang="en-US" sz="1400" b="1" i="1" dirty="0">
                <a:solidFill>
                  <a:srgbClr val="000000"/>
                </a:solidFill>
                <a:latin typeface="Arial" panose="020B0604020202020204" pitchFamily="34" charset="0"/>
              </a:rPr>
              <a:t>: </a:t>
            </a:r>
            <a:r>
              <a:rPr kumimoji="0" lang="en-US" altLang="en-U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 Call to Serve</a:t>
            </a:r>
            <a:r>
              <a:rPr kumimoji="0" lang="en-US"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(Overseas Missionary Fellowship, n.d.),</a:t>
            </a:r>
            <a:r>
              <a:rPr kumimoji="0" lang="en-US" altLang="en-US" sz="1400" b="1" u="none" strike="noStrike" kern="1200" cap="none" spc="0" normalizeH="0" noProof="0" dirty="0">
                <a:ln>
                  <a:noFill/>
                </a:ln>
                <a:solidFill>
                  <a:srgbClr val="000000"/>
                </a:solidFill>
                <a:effectLst/>
                <a:uLnTx/>
                <a:uFillTx/>
                <a:latin typeface="Arial" panose="020B0604020202020204" pitchFamily="34" charset="0"/>
                <a:ea typeface="+mn-ea"/>
                <a:cs typeface="+mn-cs"/>
              </a:rPr>
              <a:t> </a:t>
            </a:r>
            <a:r>
              <a:rPr kumimoji="0" lang="en-US"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300</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1" i="1" u="sng"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62190" name="Line 14">
            <a:extLst>
              <a:ext uri="{FF2B5EF4-FFF2-40B4-BE49-F238E27FC236}">
                <a16:creationId xmlns:a16="http://schemas.microsoft.com/office/drawing/2014/main" id="{565EE972-A9B0-4BF8-8F45-283858A300A6}"/>
              </a:ext>
            </a:extLst>
          </p:cNvPr>
          <p:cNvSpPr>
            <a:spLocks noChangeShapeType="1"/>
          </p:cNvSpPr>
          <p:nvPr/>
        </p:nvSpPr>
        <p:spPr bwMode="auto">
          <a:xfrm>
            <a:off x="304800" y="5029200"/>
            <a:ext cx="3657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2191" name="Rectangle 15">
            <a:extLst>
              <a:ext uri="{FF2B5EF4-FFF2-40B4-BE49-F238E27FC236}">
                <a16:creationId xmlns:a16="http://schemas.microsoft.com/office/drawing/2014/main" id="{BF490099-61F5-4B93-A7FB-8FE83ADADD5B}"/>
              </a:ext>
            </a:extLst>
          </p:cNvPr>
          <p:cNvSpPr>
            <a:spLocks noChangeArrowheads="1"/>
          </p:cNvSpPr>
          <p:nvPr/>
        </p:nvSpPr>
        <p:spPr bwMode="auto">
          <a:xfrm>
            <a:off x="5105400" y="1566109"/>
            <a:ext cx="3810000" cy="3570208"/>
          </a:xfrm>
          <a:prstGeom prst="rect">
            <a:avLst/>
          </a:prstGeom>
          <a:solidFill>
            <a:srgbClr val="33CCCC">
              <a:alpha val="37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“…He was uneducated,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unordained, unconnected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(with a mission society),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and uncouth. And if that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was not enough, he was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short (Maria was tall), and </a:t>
            </a:r>
            <a:r>
              <a:rPr kumimoji="0" lang="en-US" altLang="en-US" sz="2400" b="0" i="0" u="sng" strike="noStrike" kern="1200" cap="none" spc="0" normalizeH="0" baseline="0" noProof="0" dirty="0">
                <a:ln>
                  <a:noFill/>
                </a:ln>
                <a:solidFill>
                  <a:srgbClr val="000000"/>
                </a:solidFill>
                <a:effectLst/>
                <a:uLnTx/>
                <a:uFillTx/>
                <a:latin typeface="Arial" panose="020B0604020202020204" pitchFamily="34" charset="0"/>
                <a:ea typeface="+mn-ea"/>
                <a:cs typeface="+mn-cs"/>
              </a:rPr>
              <a:t>he wore Chinese clothes.”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Ruth A. Tucker,</a:t>
            </a:r>
            <a:r>
              <a:rPr kumimoji="0" lang="en-US" altLang="en-U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From Jerusalem to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Irian Jaya</a:t>
            </a:r>
            <a:r>
              <a:rPr lang="en-US" altLang="en-US" sz="1400" b="1" dirty="0">
                <a:solidFill>
                  <a:srgbClr val="000000"/>
                </a:solidFill>
                <a:latin typeface="Arial" panose="020B0604020202020204" pitchFamily="34" charset="0"/>
              </a:rPr>
              <a:t>,</a:t>
            </a:r>
            <a:r>
              <a:rPr kumimoji="0" lang="en-US" altLang="en-US" sz="1400" b="1" u="none" strike="noStrike" kern="1200" cap="none" spc="0" normalizeH="0" baseline="0" noProof="0" dirty="0">
                <a:ln>
                  <a:noFill/>
                </a:ln>
                <a:solidFill>
                  <a:srgbClr val="000000"/>
                </a:solidFill>
                <a:effectLst/>
                <a:uLnTx/>
                <a:uFillTx/>
                <a:latin typeface="Arial" panose="020B0604020202020204" pitchFamily="34" charset="0"/>
              </a:rPr>
              <a:t> 191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 letter from Miss. </a:t>
            </a:r>
            <a:r>
              <a:rPr kumimoji="0" lang="en-US" alt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Aldersey</a:t>
            </a: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to Maria’s uncle)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562193" name="Rectangle 17">
            <a:extLst>
              <a:ext uri="{FF2B5EF4-FFF2-40B4-BE49-F238E27FC236}">
                <a16:creationId xmlns:a16="http://schemas.microsoft.com/office/drawing/2014/main" id="{E1E722FD-DEBB-4E6D-8D86-DEEF27D4BEB3}"/>
              </a:ext>
            </a:extLst>
          </p:cNvPr>
          <p:cNvSpPr>
            <a:spLocks noChangeArrowheads="1"/>
          </p:cNvSpPr>
          <p:nvPr/>
        </p:nvSpPr>
        <p:spPr bwMode="auto">
          <a:xfrm>
            <a:off x="0" y="5813425"/>
            <a:ext cx="9144000" cy="946150"/>
          </a:xfrm>
          <a:prstGeom prst="rect">
            <a:avLst/>
          </a:prstGeom>
          <a:solidFill>
            <a:srgbClr val="002060">
              <a:alpha val="86275"/>
            </a:srgbClr>
          </a:solidFill>
          <a:ln>
            <a:noFill/>
          </a:ln>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J. Hudson Taylor became known as the founder of China Inland Mission.</a:t>
            </a:r>
          </a:p>
        </p:txBody>
      </p:sp>
    </p:spTree>
    <p:extLst>
      <p:ext uri="{BB962C8B-B14F-4D97-AF65-F5344CB8AC3E}">
        <p14:creationId xmlns:p14="http://schemas.microsoft.com/office/powerpoint/2010/main" val="19368787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withEffect">
                                  <p:stCondLst>
                                    <p:cond delay="0"/>
                                  </p:stCondLst>
                                  <p:childTnLst>
                                    <p:set>
                                      <p:cBhvr>
                                        <p:cTn id="6" dur="1" fill="hold">
                                          <p:stCondLst>
                                            <p:cond delay="0"/>
                                          </p:stCondLst>
                                        </p:cTn>
                                        <p:tgtEl>
                                          <p:spTgt spid="562182"/>
                                        </p:tgtEl>
                                        <p:attrNameLst>
                                          <p:attrName>style.visibility</p:attrName>
                                        </p:attrNameLst>
                                      </p:cBhvr>
                                      <p:to>
                                        <p:strVal val="visible"/>
                                      </p:to>
                                    </p:set>
                                    <p:animEffect transition="in" filter="slide(fromBottom)">
                                      <p:cBhvr>
                                        <p:cTn id="7" dur="500"/>
                                        <p:tgtEl>
                                          <p:spTgt spid="5621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562181"/>
                                        </p:tgtEl>
                                        <p:attrNameLst>
                                          <p:attrName>style.visibility</p:attrName>
                                        </p:attrNameLst>
                                      </p:cBhvr>
                                      <p:to>
                                        <p:strVal val="visible"/>
                                      </p:to>
                                    </p:set>
                                    <p:anim calcmode="lin" valueType="num">
                                      <p:cBhvr>
                                        <p:cTn id="12" dur="500" fill="hold"/>
                                        <p:tgtEl>
                                          <p:spTgt spid="562181"/>
                                        </p:tgtEl>
                                        <p:attrNameLst>
                                          <p:attrName>ppt_w</p:attrName>
                                        </p:attrNameLst>
                                      </p:cBhvr>
                                      <p:tavLst>
                                        <p:tav tm="0">
                                          <p:val>
                                            <p:fltVal val="0"/>
                                          </p:val>
                                        </p:tav>
                                        <p:tav tm="100000">
                                          <p:val>
                                            <p:strVal val="#ppt_w"/>
                                          </p:val>
                                        </p:tav>
                                      </p:tavLst>
                                    </p:anim>
                                    <p:anim calcmode="lin" valueType="num">
                                      <p:cBhvr>
                                        <p:cTn id="13" dur="500" fill="hold"/>
                                        <p:tgtEl>
                                          <p:spTgt spid="562181"/>
                                        </p:tgtEl>
                                        <p:attrNameLst>
                                          <p:attrName>ppt_h</p:attrName>
                                        </p:attrNameLst>
                                      </p:cBhvr>
                                      <p:tavLst>
                                        <p:tav tm="0">
                                          <p:val>
                                            <p:fltVal val="0"/>
                                          </p:val>
                                        </p:tav>
                                        <p:tav tm="100000">
                                          <p:val>
                                            <p:strVal val="#ppt_h"/>
                                          </p:val>
                                        </p:tav>
                                      </p:tavLst>
                                    </p:anim>
                                  </p:childTnLst>
                                </p:cTn>
                              </p:par>
                              <p:par>
                                <p:cTn id="14" presetID="15" presetClass="entr" presetSubtype="0" fill="hold" grpId="0" nodeType="withEffect">
                                  <p:stCondLst>
                                    <p:cond delay="0"/>
                                  </p:stCondLst>
                                  <p:childTnLst>
                                    <p:set>
                                      <p:cBhvr>
                                        <p:cTn id="15" dur="1" fill="hold">
                                          <p:stCondLst>
                                            <p:cond delay="0"/>
                                          </p:stCondLst>
                                        </p:cTn>
                                        <p:tgtEl>
                                          <p:spTgt spid="562188"/>
                                        </p:tgtEl>
                                        <p:attrNameLst>
                                          <p:attrName>style.visibility</p:attrName>
                                        </p:attrNameLst>
                                      </p:cBhvr>
                                      <p:to>
                                        <p:strVal val="visible"/>
                                      </p:to>
                                    </p:set>
                                    <p:anim calcmode="lin" valueType="num">
                                      <p:cBhvr>
                                        <p:cTn id="16" dur="1000" fill="hold"/>
                                        <p:tgtEl>
                                          <p:spTgt spid="562188"/>
                                        </p:tgtEl>
                                        <p:attrNameLst>
                                          <p:attrName>ppt_w</p:attrName>
                                        </p:attrNameLst>
                                      </p:cBhvr>
                                      <p:tavLst>
                                        <p:tav tm="0">
                                          <p:val>
                                            <p:fltVal val="0"/>
                                          </p:val>
                                        </p:tav>
                                        <p:tav tm="100000">
                                          <p:val>
                                            <p:strVal val="#ppt_w"/>
                                          </p:val>
                                        </p:tav>
                                      </p:tavLst>
                                    </p:anim>
                                    <p:anim calcmode="lin" valueType="num">
                                      <p:cBhvr>
                                        <p:cTn id="17" dur="1000" fill="hold"/>
                                        <p:tgtEl>
                                          <p:spTgt spid="562188"/>
                                        </p:tgtEl>
                                        <p:attrNameLst>
                                          <p:attrName>ppt_h</p:attrName>
                                        </p:attrNameLst>
                                      </p:cBhvr>
                                      <p:tavLst>
                                        <p:tav tm="0">
                                          <p:val>
                                            <p:fltVal val="0"/>
                                          </p:val>
                                        </p:tav>
                                        <p:tav tm="100000">
                                          <p:val>
                                            <p:strVal val="#ppt_h"/>
                                          </p:val>
                                        </p:tav>
                                      </p:tavLst>
                                    </p:anim>
                                    <p:anim calcmode="lin" valueType="num">
                                      <p:cBhvr>
                                        <p:cTn id="18" dur="1000" fill="hold"/>
                                        <p:tgtEl>
                                          <p:spTgt spid="562188"/>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5621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nodeType="clickEffect">
                                  <p:stCondLst>
                                    <p:cond delay="0"/>
                                  </p:stCondLst>
                                  <p:childTnLst>
                                    <p:set>
                                      <p:cBhvr>
                                        <p:cTn id="23" dur="1" fill="hold">
                                          <p:stCondLst>
                                            <p:cond delay="0"/>
                                          </p:stCondLst>
                                        </p:cTn>
                                        <p:tgtEl>
                                          <p:spTgt spid="562180"/>
                                        </p:tgtEl>
                                        <p:attrNameLst>
                                          <p:attrName>style.visibility</p:attrName>
                                        </p:attrNameLst>
                                      </p:cBhvr>
                                      <p:to>
                                        <p:strVal val="visible"/>
                                      </p:to>
                                    </p:set>
                                    <p:anim calcmode="lin" valueType="num">
                                      <p:cBhvr>
                                        <p:cTn id="24" dur="500" fill="hold"/>
                                        <p:tgtEl>
                                          <p:spTgt spid="562180"/>
                                        </p:tgtEl>
                                        <p:attrNameLst>
                                          <p:attrName>ppt_w</p:attrName>
                                        </p:attrNameLst>
                                      </p:cBhvr>
                                      <p:tavLst>
                                        <p:tav tm="0">
                                          <p:val>
                                            <p:strVal val="#ppt_w*0.05"/>
                                          </p:val>
                                        </p:tav>
                                        <p:tav tm="100000">
                                          <p:val>
                                            <p:strVal val="#ppt_w"/>
                                          </p:val>
                                        </p:tav>
                                      </p:tavLst>
                                    </p:anim>
                                    <p:anim calcmode="lin" valueType="num">
                                      <p:cBhvr>
                                        <p:cTn id="25" dur="500" fill="hold"/>
                                        <p:tgtEl>
                                          <p:spTgt spid="562180"/>
                                        </p:tgtEl>
                                        <p:attrNameLst>
                                          <p:attrName>ppt_h</p:attrName>
                                        </p:attrNameLst>
                                      </p:cBhvr>
                                      <p:tavLst>
                                        <p:tav tm="0">
                                          <p:val>
                                            <p:strVal val="#ppt_h"/>
                                          </p:val>
                                        </p:tav>
                                        <p:tav tm="100000">
                                          <p:val>
                                            <p:strVal val="#ppt_h"/>
                                          </p:val>
                                        </p:tav>
                                      </p:tavLst>
                                    </p:anim>
                                    <p:anim calcmode="lin" valueType="num">
                                      <p:cBhvr>
                                        <p:cTn id="26" dur="500" fill="hold"/>
                                        <p:tgtEl>
                                          <p:spTgt spid="562180"/>
                                        </p:tgtEl>
                                        <p:attrNameLst>
                                          <p:attrName>ppt_x</p:attrName>
                                        </p:attrNameLst>
                                      </p:cBhvr>
                                      <p:tavLst>
                                        <p:tav tm="0">
                                          <p:val>
                                            <p:strVal val="#ppt_x-.2"/>
                                          </p:val>
                                        </p:tav>
                                        <p:tav tm="100000">
                                          <p:val>
                                            <p:strVal val="#ppt_x"/>
                                          </p:val>
                                        </p:tav>
                                      </p:tavLst>
                                    </p:anim>
                                    <p:anim calcmode="lin" valueType="num">
                                      <p:cBhvr>
                                        <p:cTn id="27" dur="500" fill="hold"/>
                                        <p:tgtEl>
                                          <p:spTgt spid="562180"/>
                                        </p:tgtEl>
                                        <p:attrNameLst>
                                          <p:attrName>ppt_y</p:attrName>
                                        </p:attrNameLst>
                                      </p:cBhvr>
                                      <p:tavLst>
                                        <p:tav tm="0">
                                          <p:val>
                                            <p:strVal val="#ppt_y"/>
                                          </p:val>
                                        </p:tav>
                                        <p:tav tm="100000">
                                          <p:val>
                                            <p:strVal val="#ppt_y"/>
                                          </p:val>
                                        </p:tav>
                                      </p:tavLst>
                                    </p:anim>
                                    <p:animEffect transition="in" filter="fade">
                                      <p:cBhvr>
                                        <p:cTn id="28" dur="500"/>
                                        <p:tgtEl>
                                          <p:spTgt spid="562180"/>
                                        </p:tgtEl>
                                      </p:cBhvr>
                                    </p:animEffect>
                                  </p:childTnLst>
                                </p:cTn>
                              </p:par>
                              <p:par>
                                <p:cTn id="29" presetID="37" presetClass="entr" presetSubtype="0" fill="hold" grpId="0" nodeType="withEffect">
                                  <p:stCondLst>
                                    <p:cond delay="0"/>
                                  </p:stCondLst>
                                  <p:childTnLst>
                                    <p:set>
                                      <p:cBhvr>
                                        <p:cTn id="30" dur="1" fill="hold">
                                          <p:stCondLst>
                                            <p:cond delay="0"/>
                                          </p:stCondLst>
                                        </p:cTn>
                                        <p:tgtEl>
                                          <p:spTgt spid="562191"/>
                                        </p:tgtEl>
                                        <p:attrNameLst>
                                          <p:attrName>style.visibility</p:attrName>
                                        </p:attrNameLst>
                                      </p:cBhvr>
                                      <p:to>
                                        <p:strVal val="visible"/>
                                      </p:to>
                                    </p:set>
                                    <p:animEffect transition="in" filter="fade">
                                      <p:cBhvr>
                                        <p:cTn id="31" dur="1000"/>
                                        <p:tgtEl>
                                          <p:spTgt spid="562191"/>
                                        </p:tgtEl>
                                      </p:cBhvr>
                                    </p:animEffect>
                                    <p:anim calcmode="lin" valueType="num">
                                      <p:cBhvr>
                                        <p:cTn id="32" dur="1000" fill="hold"/>
                                        <p:tgtEl>
                                          <p:spTgt spid="562191"/>
                                        </p:tgtEl>
                                        <p:attrNameLst>
                                          <p:attrName>ppt_x</p:attrName>
                                        </p:attrNameLst>
                                      </p:cBhvr>
                                      <p:tavLst>
                                        <p:tav tm="0">
                                          <p:val>
                                            <p:strVal val="#ppt_x"/>
                                          </p:val>
                                        </p:tav>
                                        <p:tav tm="100000">
                                          <p:val>
                                            <p:strVal val="#ppt_x"/>
                                          </p:val>
                                        </p:tav>
                                      </p:tavLst>
                                    </p:anim>
                                    <p:anim calcmode="lin" valueType="num">
                                      <p:cBhvr>
                                        <p:cTn id="33" dur="900" decel="100000" fill="hold"/>
                                        <p:tgtEl>
                                          <p:spTgt spid="56219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62191"/>
                                        </p:tgtEl>
                                        <p:attrNameLst>
                                          <p:attrName>ppt_y</p:attrName>
                                        </p:attrNameLst>
                                      </p:cBhvr>
                                      <p:tavLst>
                                        <p:tav tm="0">
                                          <p:val>
                                            <p:strVal val="#ppt_y-.03"/>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1" presetClass="entr" presetSubtype="0" fill="hold" grpId="0" nodeType="clickEffect">
                                  <p:stCondLst>
                                    <p:cond delay="0"/>
                                  </p:stCondLst>
                                  <p:iterate type="lt">
                                    <p:tmPct val="10000"/>
                                  </p:iterate>
                                  <p:childTnLst>
                                    <p:set>
                                      <p:cBhvr>
                                        <p:cTn id="38" dur="1" fill="hold">
                                          <p:stCondLst>
                                            <p:cond delay="0"/>
                                          </p:stCondLst>
                                        </p:cTn>
                                        <p:tgtEl>
                                          <p:spTgt spid="562193"/>
                                        </p:tgtEl>
                                        <p:attrNameLst>
                                          <p:attrName>style.visibility</p:attrName>
                                        </p:attrNameLst>
                                      </p:cBhvr>
                                      <p:to>
                                        <p:strVal val="visible"/>
                                      </p:to>
                                    </p:set>
                                    <p:anim calcmode="lin" valueType="num">
                                      <p:cBhvr>
                                        <p:cTn id="39" dur="500" fill="hold"/>
                                        <p:tgtEl>
                                          <p:spTgt spid="562193"/>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562193"/>
                                        </p:tgtEl>
                                        <p:attrNameLst>
                                          <p:attrName>ppt_y</p:attrName>
                                        </p:attrNameLst>
                                      </p:cBhvr>
                                      <p:tavLst>
                                        <p:tav tm="0">
                                          <p:val>
                                            <p:strVal val="#ppt_y"/>
                                          </p:val>
                                        </p:tav>
                                        <p:tav tm="100000">
                                          <p:val>
                                            <p:strVal val="#ppt_y"/>
                                          </p:val>
                                        </p:tav>
                                      </p:tavLst>
                                    </p:anim>
                                    <p:anim calcmode="lin" valueType="num">
                                      <p:cBhvr>
                                        <p:cTn id="41" dur="500" fill="hold"/>
                                        <p:tgtEl>
                                          <p:spTgt spid="562193"/>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562193"/>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562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88" grpId="0" animBg="1"/>
      <p:bldP spid="562191" grpId="0" animBg="1"/>
      <p:bldP spid="562193" grpId="0" animBg="1"/>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070" name="Picture 6" descr="The image “http://www.bibleexplained.com/Gospels/Mark/cross&amp;follow.jpg” cannot be displayed, because it contains errors.">
            <a:extLst>
              <a:ext uri="{FF2B5EF4-FFF2-40B4-BE49-F238E27FC236}">
                <a16:creationId xmlns:a16="http://schemas.microsoft.com/office/drawing/2014/main" id="{6E736B20-0D41-4D2A-8A1C-C625423D7E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0071" name="Text Box 7">
            <a:extLst>
              <a:ext uri="{FF2B5EF4-FFF2-40B4-BE49-F238E27FC236}">
                <a16:creationId xmlns:a16="http://schemas.microsoft.com/office/drawing/2014/main" id="{FAAEAA98-99C7-4607-8B41-1CFCB52573FA}"/>
              </a:ext>
            </a:extLst>
          </p:cNvPr>
          <p:cNvSpPr txBox="1">
            <a:spLocks noChangeArrowheads="1"/>
          </p:cNvSpPr>
          <p:nvPr/>
        </p:nvSpPr>
        <p:spPr bwMode="auto">
          <a:xfrm>
            <a:off x="1828800" y="0"/>
            <a:ext cx="6096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sng" strike="noStrike" kern="1200" cap="none" spc="0" normalizeH="0" baseline="0" noProof="0">
                <a:ln>
                  <a:noFill/>
                </a:ln>
                <a:solidFill>
                  <a:srgbClr val="000000"/>
                </a:solidFill>
                <a:effectLst/>
                <a:uLnTx/>
                <a:uFillTx/>
                <a:latin typeface="Arial" panose="020B0604020202020204" pitchFamily="34" charset="0"/>
                <a:ea typeface="+mn-ea"/>
                <a:cs typeface="+mn-cs"/>
              </a:rPr>
              <a:t>How about me or you?</a:t>
            </a:r>
          </a:p>
        </p:txBody>
      </p:sp>
      <p:sp>
        <p:nvSpPr>
          <p:cNvPr id="600073" name="Rectangle 9">
            <a:extLst>
              <a:ext uri="{FF2B5EF4-FFF2-40B4-BE49-F238E27FC236}">
                <a16:creationId xmlns:a16="http://schemas.microsoft.com/office/drawing/2014/main" id="{7EA3B5A1-7150-4EBB-BD7D-639EB0BADE94}"/>
              </a:ext>
            </a:extLst>
          </p:cNvPr>
          <p:cNvSpPr>
            <a:spLocks noChangeArrowheads="1"/>
          </p:cNvSpPr>
          <p:nvPr/>
        </p:nvSpPr>
        <p:spPr bwMode="auto">
          <a:xfrm>
            <a:off x="890705" y="805309"/>
            <a:ext cx="7368940" cy="6309420"/>
          </a:xfrm>
          <a:prstGeom prst="rect">
            <a:avLst/>
          </a:prstGeom>
          <a:solidFill>
            <a:srgbClr val="000000">
              <a:alpha val="33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r>
              <a:rPr kumimoji="0" lang="en-US" altLang="en-US" sz="2800" b="1" i="0" u="sng" strike="noStrike" kern="1200" cap="none" spc="0" normalizeH="0" baseline="0" noProof="0" dirty="0">
                <a:ln>
                  <a:noFill/>
                </a:ln>
                <a:solidFill>
                  <a:srgbClr val="FFFF00"/>
                </a:solidFill>
                <a:effectLst/>
                <a:uLnTx/>
                <a:uFillTx/>
                <a:latin typeface="Arial" panose="020B0604020202020204" pitchFamily="34" charset="0"/>
                <a:ea typeface="+mn-ea"/>
                <a:cs typeface="+mn-cs"/>
              </a:rPr>
              <a:t>I Love to Tell the Story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1. 	</a:t>
            </a:r>
            <a:r>
              <a:rPr kumimoji="0" lang="en-US" alt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I love to tell the story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of unseen things above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Of Jesus and His glory,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Of Jesus and His love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I love to tell the story,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because I know ‘tis true;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It satisfies my longings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as nothing else can do.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I love to tell the story,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‘twill be my theme in glory.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To tell the old, old story,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of Jesus and His Love</a:t>
            </a:r>
            <a:r>
              <a:rPr kumimoji="0" lang="en-US" altLang="en-US" sz="28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690327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600071"/>
                                        </p:tgtEl>
                                        <p:attrNameLst>
                                          <p:attrName>style.visibility</p:attrName>
                                        </p:attrNameLst>
                                      </p:cBhvr>
                                      <p:to>
                                        <p:strVal val="visible"/>
                                      </p:to>
                                    </p:set>
                                    <p:anim calcmode="discrete" valueType="clr">
                                      <p:cBhvr override="childStyle">
                                        <p:cTn id="7" dur="80"/>
                                        <p:tgtEl>
                                          <p:spTgt spid="60007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00071"/>
                                        </p:tgtEl>
                                        <p:attrNameLst>
                                          <p:attrName>fillcolor</p:attrName>
                                        </p:attrNameLst>
                                      </p:cBhvr>
                                      <p:tavLst>
                                        <p:tav tm="0">
                                          <p:val>
                                            <p:clrVal>
                                              <a:schemeClr val="accent2"/>
                                            </p:clrVal>
                                          </p:val>
                                        </p:tav>
                                        <p:tav tm="50000">
                                          <p:val>
                                            <p:clrVal>
                                              <a:schemeClr val="hlink"/>
                                            </p:clrVal>
                                          </p:val>
                                        </p:tav>
                                      </p:tavLst>
                                    </p:anim>
                                    <p:set>
                                      <p:cBhvr>
                                        <p:cTn id="9" dur="80"/>
                                        <p:tgtEl>
                                          <p:spTgt spid="60007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600073"/>
                                        </p:tgtEl>
                                        <p:attrNameLst>
                                          <p:attrName>style.visibility</p:attrName>
                                        </p:attrNameLst>
                                      </p:cBhvr>
                                      <p:to>
                                        <p:strVal val="visible"/>
                                      </p:to>
                                    </p:set>
                                    <p:animEffect transition="in" filter="fade">
                                      <p:cBhvr>
                                        <p:cTn id="14" dur="1000"/>
                                        <p:tgtEl>
                                          <p:spTgt spid="600073"/>
                                        </p:tgtEl>
                                      </p:cBhvr>
                                    </p:animEffect>
                                    <p:anim calcmode="lin" valueType="num">
                                      <p:cBhvr>
                                        <p:cTn id="15" dur="1000" fill="hold"/>
                                        <p:tgtEl>
                                          <p:spTgt spid="600073"/>
                                        </p:tgtEl>
                                        <p:attrNameLst>
                                          <p:attrName>ppt_x</p:attrName>
                                        </p:attrNameLst>
                                      </p:cBhvr>
                                      <p:tavLst>
                                        <p:tav tm="0">
                                          <p:val>
                                            <p:strVal val="#ppt_x"/>
                                          </p:val>
                                        </p:tav>
                                        <p:tav tm="100000">
                                          <p:val>
                                            <p:strVal val="#ppt_x"/>
                                          </p:val>
                                        </p:tav>
                                      </p:tavLst>
                                    </p:anim>
                                    <p:anim calcmode="lin" valueType="num">
                                      <p:cBhvr>
                                        <p:cTn id="16" dur="900" decel="100000" fill="hold"/>
                                        <p:tgtEl>
                                          <p:spTgt spid="600073"/>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60007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071" grpId="0"/>
      <p:bldP spid="600073" grpId="0"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116" name="Picture 4" descr="BSNTT032">
            <a:extLst>
              <a:ext uri="{FF2B5EF4-FFF2-40B4-BE49-F238E27FC236}">
                <a16:creationId xmlns:a16="http://schemas.microsoft.com/office/drawing/2014/main" id="{B92F8CB2-EB53-42A4-AA32-9EC450BFCA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0"/>
            <a:ext cx="2743200" cy="2667000"/>
          </a:xfrm>
          <a:prstGeom prst="rect">
            <a:avLst/>
          </a:prstGeom>
          <a:noFill/>
          <a:extLst>
            <a:ext uri="{909E8E84-426E-40DD-AFC4-6F175D3DCCD1}">
              <a14:hiddenFill xmlns:a14="http://schemas.microsoft.com/office/drawing/2010/main">
                <a:solidFill>
                  <a:srgbClr val="FFFFFF"/>
                </a:solidFill>
              </a14:hiddenFill>
            </a:ext>
          </a:extLst>
        </p:spPr>
      </p:pic>
      <p:sp>
        <p:nvSpPr>
          <p:cNvPr id="602118" name="Text Box 6">
            <a:extLst>
              <a:ext uri="{FF2B5EF4-FFF2-40B4-BE49-F238E27FC236}">
                <a16:creationId xmlns:a16="http://schemas.microsoft.com/office/drawing/2014/main" id="{FFA938D9-6EFF-4777-AF9C-D0C58F479251}"/>
              </a:ext>
            </a:extLst>
          </p:cNvPr>
          <p:cNvSpPr txBox="1">
            <a:spLocks noChangeArrowheads="1"/>
          </p:cNvSpPr>
          <p:nvPr/>
        </p:nvSpPr>
        <p:spPr bwMode="auto">
          <a:xfrm>
            <a:off x="0" y="609600"/>
            <a:ext cx="8915400"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a:solidFill>
                  <a:schemeClr val="tx1"/>
                </a:solidFill>
                <a:latin typeface="Arial" panose="020B0604020202020204" pitchFamily="34" charset="0"/>
              </a:defRPr>
            </a:lvl1pPr>
            <a:lvl2pPr marL="800100" indent="-342900" algn="l">
              <a:defRPr>
                <a:solidFill>
                  <a:schemeClr val="tx1"/>
                </a:solidFill>
                <a:latin typeface="Arial" panose="020B0604020202020204" pitchFamily="34" charset="0"/>
              </a:defRPr>
            </a:lvl2pPr>
            <a:lvl3pPr marL="1257300" indent="-342900" algn="l">
              <a:defRPr>
                <a:solidFill>
                  <a:schemeClr val="tx1"/>
                </a:solidFill>
                <a:latin typeface="Arial" panose="020B0604020202020204" pitchFamily="34" charset="0"/>
              </a:defRPr>
            </a:lvl3pPr>
            <a:lvl4pPr marL="1714500" indent="-342900" algn="l">
              <a:defRPr>
                <a:solidFill>
                  <a:schemeClr val="tx1"/>
                </a:solidFill>
                <a:latin typeface="Arial" panose="020B0604020202020204" pitchFamily="34" charset="0"/>
              </a:defRPr>
            </a:lvl4pPr>
            <a:lvl5pPr marL="2171700" indent="-342900" algn="l">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2. 	I love to tell the story, </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‘tis pleasant to repeat.</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What seems, each time I tell it,</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more wonderfully sweet.</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I love to tell the story, </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for some had never heard.</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The message of Salvation, </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from God’s own holy Word.</a:t>
            </a:r>
          </a:p>
        </p:txBody>
      </p:sp>
      <p:sp>
        <p:nvSpPr>
          <p:cNvPr id="602119" name="Text Box 7">
            <a:extLst>
              <a:ext uri="{FF2B5EF4-FFF2-40B4-BE49-F238E27FC236}">
                <a16:creationId xmlns:a16="http://schemas.microsoft.com/office/drawing/2014/main" id="{30901DC3-9473-406D-B658-62184D9CD70A}"/>
              </a:ext>
            </a:extLst>
          </p:cNvPr>
          <p:cNvSpPr txBox="1">
            <a:spLocks noChangeArrowheads="1"/>
          </p:cNvSpPr>
          <p:nvPr/>
        </p:nvSpPr>
        <p:spPr bwMode="auto">
          <a:xfrm>
            <a:off x="3962400" y="4495800"/>
            <a:ext cx="4729163"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CC"/>
                </a:solidFill>
                <a:effectLst/>
                <a:uLnTx/>
                <a:uFillTx/>
                <a:latin typeface="Arial" panose="020B0604020202020204" pitchFamily="34" charset="0"/>
                <a:ea typeface="+mn-ea"/>
                <a:cs typeface="+mn-cs"/>
              </a:rPr>
              <a:t>I love to tell the story,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CC"/>
                </a:solidFill>
                <a:effectLst/>
                <a:uLnTx/>
                <a:uFillTx/>
                <a:latin typeface="Arial" panose="020B0604020202020204" pitchFamily="34" charset="0"/>
                <a:ea typeface="+mn-ea"/>
                <a:cs typeface="+mn-cs"/>
              </a:rPr>
              <a:t>‘twill be my theme in glory.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CC"/>
                </a:solidFill>
                <a:effectLst/>
                <a:uLnTx/>
                <a:uFillTx/>
                <a:latin typeface="Arial" panose="020B0604020202020204" pitchFamily="34" charset="0"/>
                <a:ea typeface="+mn-ea"/>
                <a:cs typeface="+mn-cs"/>
              </a:rPr>
              <a:t>To tell the old, old story,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CC"/>
                </a:solidFill>
                <a:effectLst/>
                <a:uLnTx/>
                <a:uFillTx/>
                <a:latin typeface="Arial" panose="020B0604020202020204" pitchFamily="34" charset="0"/>
                <a:ea typeface="+mn-ea"/>
                <a:cs typeface="+mn-cs"/>
              </a:rPr>
              <a:t>of Jesus and His Love.</a:t>
            </a:r>
          </a:p>
        </p:txBody>
      </p:sp>
    </p:spTree>
    <p:extLst>
      <p:ext uri="{BB962C8B-B14F-4D97-AF65-F5344CB8AC3E}">
        <p14:creationId xmlns:p14="http://schemas.microsoft.com/office/powerpoint/2010/main" val="251602496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98601616"/>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Life of Christ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951677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2FD259-248F-4F06-BA40-BA368DAE4D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3. The Sojourn in Capernaum</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30</a:t>
            </a:r>
          </a:p>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2:12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further establishes the faith of His disciples in His Messianic identity in Capernaum before commencing His first great public ministry in Judea</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59092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03676C-1717-4BCE-9968-337330ACF5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4. The Possession of the Temple</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31</a:t>
            </a:r>
          </a:p>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2:13-22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endParaRPr lang="en-GB" sz="3200" b="1" kern="0">
              <a:solidFill>
                <a:srgbClr val="FFFFFF"/>
              </a:solidFill>
              <a:effectLst>
                <a:glow rad="228600">
                  <a:srgbClr val="220011"/>
                </a:glow>
              </a:effectLst>
              <a:latin typeface="Arial"/>
              <a:ea typeface="ＭＳ Ｐゴシック" charset="0"/>
              <a:cs typeface="Arial"/>
            </a:endParaRPr>
          </a:p>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demonstrates His authority as Messiah in His zeal for the Temple purification which, when challenged by His opponents, He promises to authenticate in His death and resurrection</a:t>
            </a:r>
          </a:p>
          <a:p>
            <a:pPr algn="ctr" defTabSz="914400" fontAlgn="base">
              <a:spcBef>
                <a:spcPct val="20000"/>
              </a:spcBef>
              <a:buClr>
                <a:srgbClr val="FFCC00"/>
              </a:buClr>
              <a:buSzPct val="70000"/>
              <a:defRPr/>
            </a:pP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8688874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8319"/>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CLEANSING THE TEMPLE</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21:12-17</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11:15-19</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19:45-48</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2:13-24</a:t>
            </a:r>
          </a:p>
        </p:txBody>
      </p:sp>
      <p:sp>
        <p:nvSpPr>
          <p:cNvPr id="9" name="TextBox 8"/>
          <p:cNvSpPr txBox="1"/>
          <p:nvPr/>
        </p:nvSpPr>
        <p:spPr>
          <a:xfrm>
            <a:off x="217689" y="3833692"/>
            <a:ext cx="3092120" cy="418829"/>
          </a:xfrm>
          <a:prstGeom prst="rect">
            <a:avLst/>
          </a:prstGeom>
          <a:noFill/>
        </p:spPr>
        <p:txBody>
          <a:bodyPr wrap="none" lIns="64258" tIns="32129" rIns="64258" bIns="32129">
            <a:spAutoFit/>
          </a:bodyPr>
          <a:lstStyle/>
          <a:p>
            <a:pPr marL="0" marR="0" lvl="0" indent="0" algn="l" defTabSz="321487"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rPr>
              <a:t>THE EASTER STORY</a:t>
            </a:r>
          </a:p>
        </p:txBody>
      </p:sp>
      <p:grpSp>
        <p:nvGrpSpPr>
          <p:cNvPr id="8" name="Group 7"/>
          <p:cNvGrpSpPr/>
          <p:nvPr/>
        </p:nvGrpSpPr>
        <p:grpSpPr>
          <a:xfrm>
            <a:off x="6011648" y="4293097"/>
            <a:ext cx="3456896" cy="1440159"/>
            <a:chOff x="5508104" y="620689"/>
            <a:chExt cx="3456896" cy="1440159"/>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11" name="TextBox 10"/>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333600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8688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204864"/>
          </a:xfrm>
        </p:spPr>
        <p:txBody>
          <a:bodyPr/>
          <a:lstStyle/>
          <a:p>
            <a:pPr algn="l"/>
            <a:r>
              <a:rPr lang="en-US" sz="7200" b="1" dirty="0">
                <a:solidFill>
                  <a:srgbClr val="FFFFFF"/>
                </a:solidFill>
                <a:effectLst>
                  <a:glow rad="228600">
                    <a:srgbClr val="000000"/>
                  </a:glow>
                </a:effectLst>
                <a:latin typeface="Arial"/>
                <a:cs typeface="Arial"/>
              </a:rPr>
              <a:t>Introduction </a:t>
            </a:r>
            <a:br>
              <a:rPr lang="en-US" sz="6000" b="1" dirty="0">
                <a:solidFill>
                  <a:srgbClr val="FFFFFF"/>
                </a:solidFill>
                <a:effectLst>
                  <a:glow rad="228600">
                    <a:srgbClr val="000000"/>
                  </a:glow>
                </a:effectLst>
                <a:latin typeface="Arial"/>
                <a:cs typeface="Arial"/>
              </a:rPr>
            </a:br>
            <a:r>
              <a:rPr lang="en-US" sz="6000" b="1" dirty="0">
                <a:solidFill>
                  <a:srgbClr val="FFFFFF"/>
                </a:solidFill>
                <a:effectLst>
                  <a:glow rad="228600">
                    <a:srgbClr val="000000"/>
                  </a:glow>
                </a:effectLst>
                <a:latin typeface="Arial"/>
                <a:cs typeface="Arial"/>
              </a:rPr>
              <a:t>of the King</a:t>
            </a:r>
          </a:p>
        </p:txBody>
      </p:sp>
      <p:grpSp>
        <p:nvGrpSpPr>
          <p:cNvPr id="18" name="Group 17">
            <a:extLst>
              <a:ext uri="{FF2B5EF4-FFF2-40B4-BE49-F238E27FC236}">
                <a16:creationId xmlns:a16="http://schemas.microsoft.com/office/drawing/2014/main" id="{4448B5D3-FEC4-2A73-974B-27F2D91B391A}"/>
              </a:ext>
            </a:extLst>
          </p:cNvPr>
          <p:cNvGrpSpPr/>
          <p:nvPr/>
        </p:nvGrpSpPr>
        <p:grpSpPr>
          <a:xfrm>
            <a:off x="-1116" y="2636913"/>
            <a:ext cx="3781028" cy="2736303"/>
            <a:chOff x="-1116" y="2564904"/>
            <a:chExt cx="3781028" cy="2736303"/>
          </a:xfrm>
        </p:grpSpPr>
        <p:sp>
          <p:nvSpPr>
            <p:cNvPr id="10" name="Sun 9">
              <a:extLst>
                <a:ext uri="{FF2B5EF4-FFF2-40B4-BE49-F238E27FC236}">
                  <a16:creationId xmlns:a16="http://schemas.microsoft.com/office/drawing/2014/main" id="{E49135EF-6FD8-085D-B403-730824282826}"/>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5" name="Rectangle 4"/>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Arrival</a:t>
              </a:r>
            </a:p>
          </p:txBody>
        </p:sp>
      </p:grpSp>
      <p:sp>
        <p:nvSpPr>
          <p:cNvPr id="3" name="Rectangle 2">
            <a:extLst>
              <a:ext uri="{FF2B5EF4-FFF2-40B4-BE49-F238E27FC236}">
                <a16:creationId xmlns:a16="http://schemas.microsoft.com/office/drawing/2014/main" id="{F5F52FD4-31E0-3B5D-C772-20DA7C31C3FB}"/>
              </a:ext>
            </a:extLst>
          </p:cNvPr>
          <p:cNvSpPr>
            <a:spLocks noChangeArrowheads="1"/>
          </p:cNvSpPr>
          <p:nvPr/>
        </p:nvSpPr>
        <p:spPr bwMode="auto">
          <a:xfrm>
            <a:off x="0" y="2172228"/>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1"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1-27</a:t>
            </a:r>
          </a:p>
        </p:txBody>
      </p:sp>
      <p:sp>
        <p:nvSpPr>
          <p:cNvPr id="9" name="Rectangle 8">
            <a:extLst>
              <a:ext uri="{FF2B5EF4-FFF2-40B4-BE49-F238E27FC236}">
                <a16:creationId xmlns:a16="http://schemas.microsoft.com/office/drawing/2014/main" id="{F6D814D8-4DDA-557B-0D3E-EC9555373B6B}"/>
              </a:ext>
            </a:extLst>
          </p:cNvPr>
          <p:cNvSpPr>
            <a:spLocks noChangeArrowheads="1"/>
          </p:cNvSpPr>
          <p:nvPr/>
        </p:nvSpPr>
        <p:spPr bwMode="auto">
          <a:xfrm>
            <a:off x="539552" y="4725144"/>
            <a:ext cx="2880320" cy="2132856"/>
          </a:xfrm>
          <a:prstGeom prst="rect">
            <a:avLst/>
          </a:prstGeom>
          <a:noFill/>
          <a:ln w="9525">
            <a:noFill/>
            <a:miter lim="800000"/>
            <a:headEnd/>
            <a:tailEnd/>
          </a:ln>
          <a:effectLst/>
        </p:spPr>
        <p:txBody>
          <a:bodyPr anchor="ctr"/>
          <a:lstStyle/>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Ancestry</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Advent</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Infancy/</a:t>
            </a:r>
            <a:b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b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Childhood</a:t>
            </a:r>
          </a:p>
        </p:txBody>
      </p:sp>
      <p:grpSp>
        <p:nvGrpSpPr>
          <p:cNvPr id="19" name="Group 18">
            <a:extLst>
              <a:ext uri="{FF2B5EF4-FFF2-40B4-BE49-F238E27FC236}">
                <a16:creationId xmlns:a16="http://schemas.microsoft.com/office/drawing/2014/main" id="{AC5D4295-3C30-55B0-EA1E-3FAD380B490B}"/>
              </a:ext>
            </a:extLst>
          </p:cNvPr>
          <p:cNvGrpSpPr/>
          <p:nvPr/>
        </p:nvGrpSpPr>
        <p:grpSpPr>
          <a:xfrm>
            <a:off x="3131840" y="2876059"/>
            <a:ext cx="3312368" cy="2564903"/>
            <a:chOff x="3131840" y="2876059"/>
            <a:chExt cx="3312368" cy="2564903"/>
          </a:xfrm>
        </p:grpSpPr>
        <p:sp>
          <p:nvSpPr>
            <p:cNvPr id="13" name="Vertical Scroll 12">
              <a:extLst>
                <a:ext uri="{FF2B5EF4-FFF2-40B4-BE49-F238E27FC236}">
                  <a16:creationId xmlns:a16="http://schemas.microsoft.com/office/drawing/2014/main" id="{1EED1E5E-9E06-0C2C-697E-95474C1ADC37}"/>
                </a:ext>
              </a:extLst>
            </p:cNvPr>
            <p:cNvSpPr/>
            <p:nvPr/>
          </p:nvSpPr>
          <p:spPr bwMode="auto">
            <a:xfrm>
              <a:off x="3131840" y="2876059"/>
              <a:ext cx="3312368" cy="2564903"/>
            </a:xfrm>
            <a:prstGeom prst="verticalScroll">
              <a:avLst/>
            </a:prstGeom>
            <a:solidFill>
              <a:schemeClr val="tx2">
                <a:lumMod val="75000"/>
              </a:schemeClr>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1" name="Rectangle 10">
              <a:extLst>
                <a:ext uri="{FF2B5EF4-FFF2-40B4-BE49-F238E27FC236}">
                  <a16:creationId xmlns:a16="http://schemas.microsoft.com/office/drawing/2014/main" id="{99556D97-C70E-DE09-7737-909B0A8E0678}"/>
                </a:ext>
              </a:extLst>
            </p:cNvPr>
            <p:cNvSpPr>
              <a:spLocks noChangeArrowheads="1"/>
            </p:cNvSpPr>
            <p:nvPr/>
          </p:nvSpPr>
          <p:spPr bwMode="auto">
            <a:xfrm>
              <a:off x="3278763" y="3482009"/>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Ambassador</a:t>
              </a:r>
            </a:p>
          </p:txBody>
        </p:sp>
      </p:grpSp>
      <p:grpSp>
        <p:nvGrpSpPr>
          <p:cNvPr id="20" name="Group 19">
            <a:extLst>
              <a:ext uri="{FF2B5EF4-FFF2-40B4-BE49-F238E27FC236}">
                <a16:creationId xmlns:a16="http://schemas.microsoft.com/office/drawing/2014/main" id="{1B7DB5F2-CED1-615C-4F6B-48028C4D56DF}"/>
              </a:ext>
            </a:extLst>
          </p:cNvPr>
          <p:cNvGrpSpPr/>
          <p:nvPr/>
        </p:nvGrpSpPr>
        <p:grpSpPr>
          <a:xfrm>
            <a:off x="5909998" y="2052801"/>
            <a:ext cx="3557530" cy="3557530"/>
            <a:chOff x="5909998" y="2052801"/>
            <a:chExt cx="3557530" cy="3557530"/>
          </a:xfrm>
        </p:grpSpPr>
        <p:pic>
          <p:nvPicPr>
            <p:cNvPr id="17" name="Graphic 16" descr="Clapping hands">
              <a:extLst>
                <a:ext uri="{FF2B5EF4-FFF2-40B4-BE49-F238E27FC236}">
                  <a16:creationId xmlns:a16="http://schemas.microsoft.com/office/drawing/2014/main" id="{7FDE4426-0E5C-CF94-D54E-46A1A5E524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9998" y="2052801"/>
              <a:ext cx="3557530" cy="3557530"/>
            </a:xfrm>
            <a:prstGeom prst="rect">
              <a:avLst/>
            </a:prstGeom>
          </p:spPr>
        </p:pic>
        <p:sp>
          <p:nvSpPr>
            <p:cNvPr id="12" name="Rectangle 11">
              <a:extLst>
                <a:ext uri="{FF2B5EF4-FFF2-40B4-BE49-F238E27FC236}">
                  <a16:creationId xmlns:a16="http://schemas.microsoft.com/office/drawing/2014/main" id="{82DC43A6-F15E-D353-D823-53BC928C1914}"/>
                </a:ext>
              </a:extLst>
            </p:cNvPr>
            <p:cNvSpPr>
              <a:spLocks noChangeArrowheads="1"/>
            </p:cNvSpPr>
            <p:nvPr/>
          </p:nvSpPr>
          <p:spPr bwMode="auto">
            <a:xfrm>
              <a:off x="6273755" y="3501008"/>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Approval</a:t>
              </a:r>
            </a:p>
          </p:txBody>
        </p:sp>
      </p:grpSp>
      <p:sp>
        <p:nvSpPr>
          <p:cNvPr id="21" name="Rectangle 20">
            <a:extLst>
              <a:ext uri="{FF2B5EF4-FFF2-40B4-BE49-F238E27FC236}">
                <a16:creationId xmlns:a16="http://schemas.microsoft.com/office/drawing/2014/main" id="{94A04D79-50F2-95E2-221C-9F8C9DAAA153}"/>
              </a:ext>
            </a:extLst>
          </p:cNvPr>
          <p:cNvSpPr>
            <a:spLocks noChangeArrowheads="1"/>
          </p:cNvSpPr>
          <p:nvPr/>
        </p:nvSpPr>
        <p:spPr bwMode="auto">
          <a:xfrm>
            <a:off x="6198230" y="4645631"/>
            <a:ext cx="2880320" cy="2132856"/>
          </a:xfrm>
          <a:prstGeom prst="rect">
            <a:avLst/>
          </a:prstGeom>
          <a:noFill/>
          <a:ln w="9525">
            <a:noFill/>
            <a:miter lim="800000"/>
            <a:headEnd/>
            <a:tailEnd/>
          </a:ln>
          <a:effectLst/>
        </p:spPr>
        <p:txBody>
          <a:bodyPr anchor="ctr"/>
          <a:lstStyle/>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Baptism</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Temptation</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Herald</a:t>
            </a:r>
          </a:p>
        </p:txBody>
      </p:sp>
    </p:spTree>
    <p:extLst>
      <p:ext uri="{BB962C8B-B14F-4D97-AF65-F5344CB8AC3E}">
        <p14:creationId xmlns:p14="http://schemas.microsoft.com/office/powerpoint/2010/main" val="81858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linds(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16131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65014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80832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87058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3046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161321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838952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315412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12421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59496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en-US" b="1" dirty="0">
                <a:solidFill>
                  <a:srgbClr val="FFFFFF"/>
                </a:solidFill>
                <a:latin typeface="Arial" panose="020B0604020202020204" pitchFamily="34" charset="0"/>
                <a:cs typeface="Arial" panose="020B0604020202020204" pitchFamily="34" charset="0"/>
              </a:rPr>
              <a:t>Pentecost Outline</a:t>
            </a: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9073008" cy="54751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 of the King</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536" y="171583"/>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503199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7647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834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672891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035800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4445990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826A75-A982-440A-96F3-7B3F8FE9E0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5. Acceptance in Judea</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32</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2:23–3:21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Christ's </a:t>
            </a:r>
            <a:r>
              <a:rPr lang="en-US" sz="3200" b="1" kern="0" dirty="0">
                <a:solidFill>
                  <a:srgbClr val="FFFFFF"/>
                </a:solidFill>
                <a:effectLst>
                  <a:glow rad="228600">
                    <a:srgbClr val="220011"/>
                  </a:glow>
                </a:effectLst>
                <a:latin typeface="Arial"/>
                <a:ea typeface="ＭＳ Ｐゴシック" charset="0"/>
                <a:cs typeface="Arial"/>
              </a:rPr>
              <a:t>acceptance by Judeans is confirmed by miracles and by Nicodemus who believes that Jesus reveals God and gives spiritual birth to enter the kingdom </a:t>
            </a:r>
          </a:p>
        </p:txBody>
      </p:sp>
    </p:spTree>
    <p:extLst>
      <p:ext uri="{BB962C8B-B14F-4D97-AF65-F5344CB8AC3E}">
        <p14:creationId xmlns:p14="http://schemas.microsoft.com/office/powerpoint/2010/main" val="597897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0CEA0A-2F0E-4D61-A6AE-6FCB8292D2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6. The Witness of John</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33</a:t>
            </a:r>
          </a:p>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3:22-36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John declares Christ’s superiority as a heavenly Revealer of the Father for people to have eternal life instead of God’s wrath </a:t>
            </a:r>
          </a:p>
        </p:txBody>
      </p:sp>
    </p:spTree>
    <p:extLst>
      <p:ext uri="{BB962C8B-B14F-4D97-AF65-F5344CB8AC3E}">
        <p14:creationId xmlns:p14="http://schemas.microsoft.com/office/powerpoint/2010/main" val="42031744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A34AD0-2841-4CD4-B406-D40F40D95D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a:noFill/>
          <a:ln w="9525">
            <a:noFill/>
            <a:miter lim="800000"/>
            <a:headEnd/>
            <a:tailEnd/>
          </a:ln>
          <a:effec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7. The Withdrawal from Judea</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 34</a:t>
            </a:r>
          </a:p>
          <a:p>
            <a:pPr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Matthew 4:12; Mark 1:14; Luke 3:19-20; John 4:1-4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transfers from Judea to Galilee to avoid potential conflict with John and premature death by the Pharisees </a:t>
            </a:r>
          </a:p>
        </p:txBody>
      </p:sp>
    </p:spTree>
    <p:extLst>
      <p:ext uri="{BB962C8B-B14F-4D97-AF65-F5344CB8AC3E}">
        <p14:creationId xmlns:p14="http://schemas.microsoft.com/office/powerpoint/2010/main" val="26527313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3D2713-2754-4896-A018-DA427DEA72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8. The Acceptance in Samaria</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35</a:t>
            </a:r>
          </a:p>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4:5-42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is accepted as Messiah by some Samaritans through a woman at the well who accepts His person and the eternal life He came to give</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479090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7" name="Down Arrow 6">
            <a:extLst>
              <a:ext uri="{FF2B5EF4-FFF2-40B4-BE49-F238E27FC236}">
                <a16:creationId xmlns:a16="http://schemas.microsoft.com/office/drawing/2014/main" id="{CE6927C0-3892-BBF0-E85C-3B405C2AB1D4}"/>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sz="5400" b="1" kern="0">
                <a:solidFill>
                  <a:srgbClr val="FFFFFF"/>
                </a:solidFill>
                <a:effectLst>
                  <a:glow rad="228600">
                    <a:srgbClr val="000000"/>
                  </a:glow>
                </a:effectLst>
                <a:latin typeface="Arial"/>
                <a:cs typeface="Arial"/>
              </a:rPr>
              <a:t>The Authentication</a:t>
            </a:r>
          </a:p>
          <a:p>
            <a:pPr defTabSz="914400"/>
            <a:r>
              <a:rPr lang="en-US" sz="5400" b="1" kern="0">
                <a:solidFill>
                  <a:srgbClr val="FFFFFF"/>
                </a:solidFill>
                <a:effectLst>
                  <a:glow rad="228600">
                    <a:srgbClr val="000000"/>
                  </a:glow>
                </a:effectLst>
                <a:latin typeface="Arial"/>
                <a:cs typeface="Arial"/>
              </a:rPr>
              <a:t>of the King</a:t>
            </a:r>
            <a:endParaRPr lang="en-US" sz="6000"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28-59</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algn="ctr" defTabSz="914400"/>
            <a:r>
              <a:rPr lang="en-US" sz="3200" b="1" kern="0" dirty="0">
                <a:solidFill>
                  <a:srgbClr val="FFFFFF"/>
                </a:solidFill>
                <a:effectLst>
                  <a:glow rad="228600">
                    <a:srgbClr val="000000"/>
                  </a:glow>
                </a:effectLst>
                <a:latin typeface="Arial"/>
                <a:cs typeface="Arial"/>
              </a:rPr>
              <a:t>The </a:t>
            </a:r>
            <a:r>
              <a:rPr lang="en-US" sz="3200" b="1" kern="0" dirty="0">
                <a:solidFill>
                  <a:srgbClr val="FFFF00"/>
                </a:solidFill>
                <a:effectLst>
                  <a:glow rad="228600">
                    <a:srgbClr val="000000"/>
                  </a:glow>
                </a:effectLst>
                <a:latin typeface="Arial"/>
                <a:cs typeface="Arial"/>
              </a:rPr>
              <a:t>Acceptance</a:t>
            </a:r>
            <a:r>
              <a:rPr lang="en-US" sz="3200" b="1" kern="0" dirty="0">
                <a:solidFill>
                  <a:srgbClr val="FFFFFF"/>
                </a:solidFill>
                <a:effectLst>
                  <a:glow rad="228600">
                    <a:srgbClr val="000000"/>
                  </a:glow>
                </a:effectLst>
                <a:latin typeface="Arial"/>
                <a:cs typeface="Arial"/>
              </a:rPr>
              <a:t> </a:t>
            </a:r>
          </a:p>
          <a:p>
            <a:pPr algn="ctr" defTabSz="914400"/>
            <a:r>
              <a:rPr lang="en-US" sz="3200" b="1" kern="0" dirty="0">
                <a:solidFill>
                  <a:srgbClr val="FFFFFF"/>
                </a:solidFill>
                <a:effectLst>
                  <a:glow rad="228600">
                    <a:srgbClr val="000000"/>
                  </a:glow>
                </a:effectLst>
                <a:latin typeface="Arial"/>
                <a:cs typeface="Arial"/>
              </a:rPr>
              <a:t>of His Person</a:t>
            </a:r>
          </a:p>
          <a:p>
            <a:pPr algn="ctr" defTabSz="914400"/>
            <a:r>
              <a:rPr lang="en-US" sz="3600" b="1" kern="0" dirty="0">
                <a:solidFill>
                  <a:srgbClr val="FFFFFF"/>
                </a:solidFill>
                <a:effectLst>
                  <a:glow rad="228600">
                    <a:srgbClr val="000000"/>
                  </a:glow>
                </a:effectLst>
                <a:latin typeface="Arial"/>
                <a:cs typeface="Arial"/>
              </a:rPr>
              <a:t>§§ 28-36</a:t>
            </a:r>
          </a:p>
        </p:txBody>
      </p:sp>
      <p:sp>
        <p:nvSpPr>
          <p:cNvPr id="9" name="Down Arrow 8">
            <a:extLst>
              <a:ext uri="{FF2B5EF4-FFF2-40B4-BE49-F238E27FC236}">
                <a16:creationId xmlns:a16="http://schemas.microsoft.com/office/drawing/2014/main" id="{C8AA1F6B-B402-6938-0B73-BEFED3D45D92}"/>
              </a:ext>
            </a:extLst>
          </p:cNvPr>
          <p:cNvSpPr/>
          <p:nvPr/>
        </p:nvSpPr>
        <p:spPr>
          <a:xfrm rot="10800000">
            <a:off x="4146698" y="3297485"/>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1F863A3-EABA-DB14-1CB2-A83133C5158F}"/>
              </a:ext>
            </a:extLst>
          </p:cNvPr>
          <p:cNvSpPr>
            <a:spLocks noChangeArrowheads="1"/>
          </p:cNvSpPr>
          <p:nvPr/>
        </p:nvSpPr>
        <p:spPr bwMode="auto">
          <a:xfrm>
            <a:off x="4851226" y="3472622"/>
            <a:ext cx="3495333" cy="1988685"/>
          </a:xfrm>
          <a:prstGeom prst="rect">
            <a:avLst/>
          </a:prstGeom>
          <a:noFill/>
          <a:ln w="9525">
            <a:noFill/>
            <a:miter lim="800000"/>
            <a:headEnd/>
            <a:tailEnd/>
          </a:ln>
          <a:effectLst/>
        </p:spPr>
        <p:txBody>
          <a:bodyPr anchor="ctr"/>
          <a:lstStyle/>
          <a:p>
            <a:pPr algn="ctr" defTabSz="914400"/>
            <a:r>
              <a:rPr lang="en-US" sz="3200" b="1" kern="0" dirty="0">
                <a:solidFill>
                  <a:srgbClr val="FFFFFF"/>
                </a:solidFill>
                <a:effectLst>
                  <a:glow rad="228600">
                    <a:srgbClr val="000000"/>
                  </a:glow>
                </a:effectLst>
                <a:latin typeface="Arial"/>
                <a:cs typeface="Arial"/>
              </a:rPr>
              <a:t>The </a:t>
            </a:r>
            <a:r>
              <a:rPr lang="en-US" sz="3200" b="1" kern="0" dirty="0">
                <a:solidFill>
                  <a:srgbClr val="FFFF00"/>
                </a:solidFill>
                <a:effectLst>
                  <a:glow rad="228600">
                    <a:srgbClr val="000000"/>
                  </a:glow>
                </a:effectLst>
                <a:latin typeface="Arial"/>
                <a:cs typeface="Arial"/>
              </a:rPr>
              <a:t>Authority</a:t>
            </a:r>
            <a:r>
              <a:rPr lang="en-US" sz="3200" b="1" kern="0" dirty="0">
                <a:solidFill>
                  <a:srgbClr val="FFFFFF"/>
                </a:solidFill>
                <a:effectLst>
                  <a:glow rad="228600">
                    <a:srgbClr val="000000"/>
                  </a:glow>
                </a:effectLst>
                <a:latin typeface="Arial"/>
                <a:cs typeface="Arial"/>
              </a:rPr>
              <a:t> </a:t>
            </a:r>
          </a:p>
          <a:p>
            <a:pPr algn="ctr" defTabSz="914400"/>
            <a:r>
              <a:rPr lang="en-US" sz="3200" b="1" kern="0" dirty="0">
                <a:solidFill>
                  <a:srgbClr val="FFFFFF"/>
                </a:solidFill>
                <a:effectLst>
                  <a:glow rad="228600">
                    <a:srgbClr val="000000"/>
                  </a:glow>
                </a:effectLst>
                <a:latin typeface="Arial"/>
                <a:cs typeface="Arial"/>
              </a:rPr>
              <a:t>of the King</a:t>
            </a:r>
          </a:p>
          <a:p>
            <a:pPr algn="ctr" defTabSz="914400"/>
            <a:r>
              <a:rPr lang="en-US" sz="3600" b="1" kern="0" dirty="0">
                <a:solidFill>
                  <a:srgbClr val="FFFFFF"/>
                </a:solidFill>
                <a:effectLst>
                  <a:glow rad="228600">
                    <a:srgbClr val="000000"/>
                  </a:glow>
                </a:effectLst>
                <a:latin typeface="Arial"/>
                <a:cs typeface="Arial"/>
              </a:rPr>
              <a:t>§§ 37-59</a:t>
            </a:r>
          </a:p>
        </p:txBody>
      </p:sp>
    </p:spTree>
    <p:extLst>
      <p:ext uri="{BB962C8B-B14F-4D97-AF65-F5344CB8AC3E}">
        <p14:creationId xmlns:p14="http://schemas.microsoft.com/office/powerpoint/2010/main" val="152872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9" grpId="0" animBg="1"/>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Rectangle 7"/>
          <p:cNvSpPr>
            <a:spLocks noChangeArrowheads="1"/>
          </p:cNvSpPr>
          <p:nvPr/>
        </p:nvSpPr>
        <p:spPr bwMode="auto">
          <a:xfrm>
            <a:off x="0" y="-76200"/>
            <a:ext cx="9296400" cy="7010400"/>
          </a:xfrm>
          <a:prstGeom prst="rect">
            <a:avLst/>
          </a:prstGeom>
          <a:solidFill>
            <a:schemeClr val="bg2"/>
          </a:solidFill>
          <a:ln w="12700" cap="sq">
            <a:solidFill>
              <a:schemeClr val="tx1"/>
            </a:solidFill>
            <a:round/>
            <a:headEnd type="none" w="sm" len="sm"/>
            <a:tailEnd type="none" w="sm" len="sm"/>
          </a:ln>
        </p:spPr>
        <p:txBody>
          <a:bodyPr wrap="none" lIns="91280" tIns="45640" rIns="91280" bIns="4564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507906" name="Picture 3"/>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0" y="0"/>
            <a:ext cx="6477000" cy="8991600"/>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507907" name="Text Box 5"/>
          <p:cNvSpPr txBox="1">
            <a:spLocks noChangeArrowheads="1"/>
          </p:cNvSpPr>
          <p:nvPr/>
        </p:nvSpPr>
        <p:spPr bwMode="auto">
          <a:xfrm>
            <a:off x="8382016" y="11"/>
            <a:ext cx="697855" cy="461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107</a:t>
            </a:r>
          </a:p>
        </p:txBody>
      </p:sp>
      <p:sp>
        <p:nvSpPr>
          <p:cNvPr id="15367" name="Oval 7"/>
          <p:cNvSpPr>
            <a:spLocks noChangeArrowheads="1"/>
          </p:cNvSpPr>
          <p:nvPr/>
        </p:nvSpPr>
        <p:spPr bwMode="auto">
          <a:xfrm>
            <a:off x="4114800" y="3048000"/>
            <a:ext cx="762000" cy="304800"/>
          </a:xfrm>
          <a:prstGeom prst="ellipse">
            <a:avLst/>
          </a:prstGeom>
          <a:noFill/>
          <a:ln w="57150" cap="sq">
            <a:solidFill>
              <a:schemeClr val="bg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91280" tIns="45640" rIns="91280" bIns="4564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5372" name="Oval 12"/>
          <p:cNvSpPr>
            <a:spLocks noChangeArrowheads="1"/>
          </p:cNvSpPr>
          <p:nvPr/>
        </p:nvSpPr>
        <p:spPr bwMode="auto">
          <a:xfrm>
            <a:off x="3276601" y="4267200"/>
            <a:ext cx="762000" cy="457200"/>
          </a:xfrm>
          <a:prstGeom prst="ellipse">
            <a:avLst/>
          </a:prstGeom>
          <a:noFill/>
          <a:ln w="57150" cap="sq">
            <a:solidFill>
              <a:schemeClr val="bg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91280" tIns="45640" rIns="91280" bIns="4564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7" name="Title 6"/>
          <p:cNvSpPr>
            <a:spLocks noGrp="1"/>
          </p:cNvSpPr>
          <p:nvPr>
            <p:ph type="title" idx="4294967295"/>
          </p:nvPr>
        </p:nvSpPr>
        <p:spPr>
          <a:xfrm>
            <a:off x="6553200" y="762000"/>
            <a:ext cx="2514600" cy="4343400"/>
          </a:xfrm>
        </p:spPr>
        <p:txBody>
          <a:bodyPr/>
          <a:lstStyle/>
          <a:p>
            <a:pPr>
              <a:defRPr/>
            </a:pPr>
            <a:r>
              <a:rPr lang="en-US">
                <a:latin typeface="Arial" charset="0"/>
                <a:ea typeface="ＭＳ Ｐゴシック" charset="0"/>
                <a:cs typeface="Arial" charset="0"/>
              </a:rPr>
              <a:t>Jesus in Judea and Samaria</a:t>
            </a:r>
          </a:p>
        </p:txBody>
      </p:sp>
    </p:spTree>
    <p:extLst>
      <p:ext uri="{BB962C8B-B14F-4D97-AF65-F5344CB8AC3E}">
        <p14:creationId xmlns:p14="http://schemas.microsoft.com/office/powerpoint/2010/main" val="3791906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 calcmode="lin" valueType="num">
                                      <p:cBhvr>
                                        <p:cTn id="7" dur="1000" fill="hold"/>
                                        <p:tgtEl>
                                          <p:spTgt spid="15367"/>
                                        </p:tgtEl>
                                        <p:attrNameLst>
                                          <p:attrName>ppt_w</p:attrName>
                                        </p:attrNameLst>
                                      </p:cBhvr>
                                      <p:tavLst>
                                        <p:tav tm="0">
                                          <p:val>
                                            <p:fltVal val="0"/>
                                          </p:val>
                                        </p:tav>
                                        <p:tav tm="100000">
                                          <p:val>
                                            <p:strVal val="#ppt_w"/>
                                          </p:val>
                                        </p:tav>
                                      </p:tavLst>
                                    </p:anim>
                                    <p:anim calcmode="lin" valueType="num">
                                      <p:cBhvr>
                                        <p:cTn id="8" dur="1000" fill="hold"/>
                                        <p:tgtEl>
                                          <p:spTgt spid="15367"/>
                                        </p:tgtEl>
                                        <p:attrNameLst>
                                          <p:attrName>ppt_h</p:attrName>
                                        </p:attrNameLst>
                                      </p:cBhvr>
                                      <p:tavLst>
                                        <p:tav tm="0">
                                          <p:val>
                                            <p:fltVal val="0"/>
                                          </p:val>
                                        </p:tav>
                                        <p:tav tm="100000">
                                          <p:val>
                                            <p:strVal val="#ppt_h"/>
                                          </p:val>
                                        </p:tav>
                                      </p:tavLst>
                                    </p:anim>
                                    <p:anim calcmode="lin" valueType="num">
                                      <p:cBhvr>
                                        <p:cTn id="9" dur="1000" fill="hold"/>
                                        <p:tgtEl>
                                          <p:spTgt spid="1536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3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372"/>
                                        </p:tgtEl>
                                        <p:attrNameLst>
                                          <p:attrName>style.visibility</p:attrName>
                                        </p:attrNameLst>
                                      </p:cBhvr>
                                      <p:to>
                                        <p:strVal val="visible"/>
                                      </p:to>
                                    </p:set>
                                    <p:anim calcmode="lin" valueType="num">
                                      <p:cBhvr>
                                        <p:cTn id="15" dur="1000" fill="hold"/>
                                        <p:tgtEl>
                                          <p:spTgt spid="15372"/>
                                        </p:tgtEl>
                                        <p:attrNameLst>
                                          <p:attrName>ppt_w</p:attrName>
                                        </p:attrNameLst>
                                      </p:cBhvr>
                                      <p:tavLst>
                                        <p:tav tm="0">
                                          <p:val>
                                            <p:fltVal val="0"/>
                                          </p:val>
                                        </p:tav>
                                        <p:tav tm="100000">
                                          <p:val>
                                            <p:strVal val="#ppt_w"/>
                                          </p:val>
                                        </p:tav>
                                      </p:tavLst>
                                    </p:anim>
                                    <p:anim calcmode="lin" valueType="num">
                                      <p:cBhvr>
                                        <p:cTn id="16" dur="1000" fill="hold"/>
                                        <p:tgtEl>
                                          <p:spTgt spid="15372"/>
                                        </p:tgtEl>
                                        <p:attrNameLst>
                                          <p:attrName>ppt_h</p:attrName>
                                        </p:attrNameLst>
                                      </p:cBhvr>
                                      <p:tavLst>
                                        <p:tav tm="0">
                                          <p:val>
                                            <p:fltVal val="0"/>
                                          </p:val>
                                        </p:tav>
                                        <p:tav tm="100000">
                                          <p:val>
                                            <p:strVal val="#ppt_h"/>
                                          </p:val>
                                        </p:tav>
                                      </p:tavLst>
                                    </p:anim>
                                    <p:anim calcmode="lin" valueType="num">
                                      <p:cBhvr>
                                        <p:cTn id="17" dur="1000" fill="hold"/>
                                        <p:tgtEl>
                                          <p:spTgt spid="1537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37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animBg="1"/>
      <p:bldP spid="1537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pic>
        <p:nvPicPr>
          <p:cNvPr id="4" name="Picture 2">
            <a:extLst>
              <a:ext uri="{FF2B5EF4-FFF2-40B4-BE49-F238E27FC236}">
                <a16:creationId xmlns:a16="http://schemas.microsoft.com/office/drawing/2014/main" id="{A6584C1C-9621-4D45-F93E-3C90FD1B1B35}"/>
              </a:ext>
            </a:extLst>
          </p:cNvPr>
          <p:cNvPicPr>
            <a:picLocks noChangeAspect="1"/>
          </p:cNvPicPr>
          <p:nvPr/>
        </p:nvPicPr>
        <p:blipFill rotWithShape="1">
          <a:blip r:embed="rId4"/>
          <a:srcRect t="91999"/>
          <a:stretch/>
        </p:blipFill>
        <p:spPr>
          <a:xfrm>
            <a:off x="0" y="6309320"/>
            <a:ext cx="9144000" cy="548680"/>
          </a:xfrm>
          <a:prstGeom prst="rect">
            <a:avLst/>
          </a:prstGeom>
        </p:spPr>
      </p:pic>
      <p:sp>
        <p:nvSpPr>
          <p:cNvPr id="5" name="TextBox 4">
            <a:extLst>
              <a:ext uri="{FF2B5EF4-FFF2-40B4-BE49-F238E27FC236}">
                <a16:creationId xmlns:a16="http://schemas.microsoft.com/office/drawing/2014/main" id="{B3441463-81E4-4266-27FC-CBBDD1D98059}"/>
              </a:ext>
            </a:extLst>
          </p:cNvPr>
          <p:cNvSpPr txBox="1"/>
          <p:nvPr/>
        </p:nvSpPr>
        <p:spPr>
          <a:xfrm>
            <a:off x="267871" y="4441777"/>
            <a:ext cx="8876128" cy="1384496"/>
          </a:xfrm>
          <a:prstGeom prst="rect">
            <a:avLst/>
          </a:prstGeom>
          <a:noFill/>
        </p:spPr>
        <p:txBody>
          <a:bodyPr wrap="square" lIns="90941" tIns="45473" rIns="90941" bIns="45473">
            <a:spAutoFit/>
          </a:bodyPr>
          <a:lstStyle/>
          <a:p>
            <a:pPr marL="0" marR="0" lvl="0" indent="0" algn="l" defTabSz="909904" rtl="0" eaLnBrk="1" fontAlgn="base" latinLnBrk="0" hangingPunct="1">
              <a:lnSpc>
                <a:spcPct val="100000"/>
              </a:lnSpc>
              <a:spcBef>
                <a:spcPct val="0"/>
              </a:spcBef>
              <a:spcAft>
                <a:spcPct val="0"/>
              </a:spcAft>
              <a:buClrTx/>
              <a:buSzTx/>
              <a:buFontTx/>
              <a:buNone/>
              <a:tabLst/>
              <a:defRPr/>
            </a:pPr>
            <a:r>
              <a:rPr kumimoji="0" lang="en-US" sz="4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TALKS WITH A SAMARITAN WOMAN</a:t>
            </a:r>
          </a:p>
        </p:txBody>
      </p:sp>
      <p:sp>
        <p:nvSpPr>
          <p:cNvPr id="6" name="TextBox 5">
            <a:extLst>
              <a:ext uri="{FF2B5EF4-FFF2-40B4-BE49-F238E27FC236}">
                <a16:creationId xmlns:a16="http://schemas.microsoft.com/office/drawing/2014/main" id="{34C25FBC-5805-E5AE-9E28-63D60FAD5751}"/>
              </a:ext>
            </a:extLst>
          </p:cNvPr>
          <p:cNvSpPr txBox="1"/>
          <p:nvPr/>
        </p:nvSpPr>
        <p:spPr>
          <a:xfrm>
            <a:off x="369173" y="3884749"/>
            <a:ext cx="5284995" cy="676615"/>
          </a:xfrm>
          <a:prstGeom prst="rect">
            <a:avLst/>
          </a:prstGeom>
          <a:noFill/>
        </p:spPr>
        <p:txBody>
          <a:bodyPr wrap="square" lIns="90941" tIns="45473" rIns="90941" bIns="45473">
            <a:spAutoFit/>
          </a:bodyPr>
          <a:lstStyle/>
          <a:p>
            <a:pPr marL="0" marR="0" lvl="0" indent="0" algn="l" defTabSz="909904"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4:1-42</a:t>
            </a:r>
          </a:p>
        </p:txBody>
      </p:sp>
      <p:grpSp>
        <p:nvGrpSpPr>
          <p:cNvPr id="7" name="Group 6">
            <a:extLst>
              <a:ext uri="{FF2B5EF4-FFF2-40B4-BE49-F238E27FC236}">
                <a16:creationId xmlns:a16="http://schemas.microsoft.com/office/drawing/2014/main" id="{1B4E8DBA-32B0-3F4D-E557-3AC9605F8A37}"/>
              </a:ext>
            </a:extLst>
          </p:cNvPr>
          <p:cNvGrpSpPr/>
          <p:nvPr/>
        </p:nvGrpSpPr>
        <p:grpSpPr>
          <a:xfrm>
            <a:off x="179512" y="188644"/>
            <a:ext cx="3456896" cy="1394677"/>
            <a:chOff x="5508104" y="620689"/>
            <a:chExt cx="3456896" cy="1394677"/>
          </a:xfrm>
        </p:grpSpPr>
        <p:grpSp>
          <p:nvGrpSpPr>
            <p:cNvPr id="8" name="Group 7">
              <a:extLst>
                <a:ext uri="{FF2B5EF4-FFF2-40B4-BE49-F238E27FC236}">
                  <a16:creationId xmlns:a16="http://schemas.microsoft.com/office/drawing/2014/main" id="{921234A3-2F44-8E44-D6AA-167CFAB7D267}"/>
                </a:ext>
              </a:extLst>
            </p:cNvPr>
            <p:cNvGrpSpPr/>
            <p:nvPr/>
          </p:nvGrpSpPr>
          <p:grpSpPr>
            <a:xfrm>
              <a:off x="5508104" y="620689"/>
              <a:ext cx="2660102" cy="1394677"/>
              <a:chOff x="5508104" y="620689"/>
              <a:chExt cx="2660102" cy="1394677"/>
            </a:xfrm>
          </p:grpSpPr>
          <p:pic>
            <p:nvPicPr>
              <p:cNvPr id="10" name="Picture 1" descr="22_John_Baptist_Prison_JPEG_1024.jpg">
                <a:extLst>
                  <a:ext uri="{FF2B5EF4-FFF2-40B4-BE49-F238E27FC236}">
                    <a16:creationId xmlns:a16="http://schemas.microsoft.com/office/drawing/2014/main" id="{D50DDA6B-FF00-61DC-B4E7-409F685BD311}"/>
                  </a:ext>
                </a:extLst>
              </p:cNvPr>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a:extLst>
                  <a:ext uri="{FF2B5EF4-FFF2-40B4-BE49-F238E27FC236}">
                    <a16:creationId xmlns:a16="http://schemas.microsoft.com/office/drawing/2014/main" id="{562EF8A5-4E39-1398-2532-F2E5DE986AFC}"/>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9" name="TextBox 8">
              <a:extLst>
                <a:ext uri="{FF2B5EF4-FFF2-40B4-BE49-F238E27FC236}">
                  <a16:creationId xmlns:a16="http://schemas.microsoft.com/office/drawing/2014/main" id="{AF8213A4-3FA6-AC9E-397B-0DB112113B29}"/>
                </a:ext>
              </a:extLst>
            </p:cNvPr>
            <p:cNvSpPr txBox="1"/>
            <p:nvPr/>
          </p:nvSpPr>
          <p:spPr>
            <a:xfrm>
              <a:off x="6804248" y="648153"/>
              <a:ext cx="2160752" cy="1366528"/>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6562437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7" name="Down Arrow 6">
            <a:extLst>
              <a:ext uri="{FF2B5EF4-FFF2-40B4-BE49-F238E27FC236}">
                <a16:creationId xmlns:a16="http://schemas.microsoft.com/office/drawing/2014/main" id="{CE6927C0-3892-BBF0-E85C-3B405C2AB1D4}"/>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sz="5400" b="1" kern="0">
                <a:solidFill>
                  <a:srgbClr val="FFFFFF"/>
                </a:solidFill>
                <a:effectLst>
                  <a:glow rad="228600">
                    <a:srgbClr val="000000"/>
                  </a:glow>
                </a:effectLst>
                <a:latin typeface="Arial"/>
                <a:cs typeface="Arial"/>
              </a:rPr>
              <a:t>The Authentication</a:t>
            </a:r>
          </a:p>
          <a:p>
            <a:pPr defTabSz="914400"/>
            <a:r>
              <a:rPr lang="en-US" sz="5400" b="1" kern="0">
                <a:solidFill>
                  <a:srgbClr val="FFFFFF"/>
                </a:solidFill>
                <a:effectLst>
                  <a:glow rad="228600">
                    <a:srgbClr val="000000"/>
                  </a:glow>
                </a:effectLst>
                <a:latin typeface="Arial"/>
                <a:cs typeface="Arial"/>
              </a:rPr>
              <a:t>of the King</a:t>
            </a:r>
            <a:endParaRPr lang="en-US" sz="6000"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28-59</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algn="ctr" defTabSz="914400"/>
            <a:r>
              <a:rPr lang="en-US" sz="3200" b="1" kern="0" dirty="0">
                <a:solidFill>
                  <a:srgbClr val="FFFFFF"/>
                </a:solidFill>
                <a:effectLst>
                  <a:glow rad="228600">
                    <a:srgbClr val="000000"/>
                  </a:glow>
                </a:effectLst>
                <a:latin typeface="Arial"/>
                <a:cs typeface="Arial"/>
              </a:rPr>
              <a:t>The </a:t>
            </a:r>
            <a:r>
              <a:rPr lang="en-US" sz="3200" b="1" kern="0" dirty="0">
                <a:solidFill>
                  <a:srgbClr val="FFFF00"/>
                </a:solidFill>
                <a:effectLst>
                  <a:glow rad="228600">
                    <a:srgbClr val="000000"/>
                  </a:glow>
                </a:effectLst>
                <a:latin typeface="Arial"/>
                <a:cs typeface="Arial"/>
              </a:rPr>
              <a:t>Acceptance</a:t>
            </a:r>
            <a:r>
              <a:rPr lang="en-US" sz="3200" b="1" kern="0" dirty="0">
                <a:solidFill>
                  <a:srgbClr val="FFFFFF"/>
                </a:solidFill>
                <a:effectLst>
                  <a:glow rad="228600">
                    <a:srgbClr val="000000"/>
                  </a:glow>
                </a:effectLst>
                <a:latin typeface="Arial"/>
                <a:cs typeface="Arial"/>
              </a:rPr>
              <a:t> </a:t>
            </a:r>
          </a:p>
          <a:p>
            <a:pPr algn="ctr" defTabSz="914400"/>
            <a:r>
              <a:rPr lang="en-US" sz="3200" b="1" kern="0" dirty="0">
                <a:solidFill>
                  <a:srgbClr val="FFFFFF"/>
                </a:solidFill>
                <a:effectLst>
                  <a:glow rad="228600">
                    <a:srgbClr val="000000"/>
                  </a:glow>
                </a:effectLst>
                <a:latin typeface="Arial"/>
                <a:cs typeface="Arial"/>
              </a:rPr>
              <a:t>of His Person</a:t>
            </a:r>
          </a:p>
          <a:p>
            <a:pPr algn="ctr" defTabSz="914400"/>
            <a:r>
              <a:rPr lang="en-US" sz="3600" b="1" kern="0" dirty="0">
                <a:solidFill>
                  <a:srgbClr val="FFFFFF"/>
                </a:solidFill>
                <a:effectLst>
                  <a:glow rad="228600">
                    <a:srgbClr val="000000"/>
                  </a:glow>
                </a:effectLst>
                <a:latin typeface="Arial"/>
                <a:cs typeface="Arial"/>
              </a:rPr>
              <a:t>§§ 28-36</a:t>
            </a:r>
          </a:p>
        </p:txBody>
      </p:sp>
    </p:spTree>
    <p:extLst>
      <p:ext uri="{BB962C8B-B14F-4D97-AF65-F5344CB8AC3E}">
        <p14:creationId xmlns:p14="http://schemas.microsoft.com/office/powerpoint/2010/main" val="140149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99CF1A-62C8-43DD-976F-A234475F69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sz="5400" b="1" kern="0" dirty="0">
                <a:solidFill>
                  <a:srgbClr val="FFFFFF"/>
                </a:solidFill>
                <a:effectLst>
                  <a:glow rad="228600">
                    <a:srgbClr val="000000"/>
                  </a:glow>
                </a:effectLst>
                <a:latin typeface="Arial"/>
                <a:cs typeface="Arial"/>
              </a:rPr>
              <a:t>The Acceptance </a:t>
            </a:r>
          </a:p>
          <a:p>
            <a:pPr defTabSz="914400"/>
            <a:r>
              <a:rPr lang="en-US" sz="5400" b="1" kern="0" dirty="0">
                <a:solidFill>
                  <a:srgbClr val="FFFFFF"/>
                </a:solidFill>
                <a:effectLst>
                  <a:glow rad="228600">
                    <a:srgbClr val="000000"/>
                  </a:glow>
                </a:effectLst>
                <a:latin typeface="Arial"/>
                <a:cs typeface="Arial"/>
              </a:rPr>
              <a:t>of His Person</a:t>
            </a:r>
            <a:endParaRPr lang="en-US" sz="6000"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28-36</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is initially accepted in Judea, Samaria, and Galilee by His new disciples and by the multitudes</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1233282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9" y="26266"/>
            <a:ext cx="9145117" cy="6859118"/>
          </a:xfrm>
          <a:prstGeom prst="rect">
            <a:avLst/>
          </a:prstGeom>
          <a:ln w="12700">
            <a:miter lim="400000"/>
          </a:ln>
        </p:spPr>
      </p:pic>
      <p:sp>
        <p:nvSpPr>
          <p:cNvPr id="221" name="Shape 221"/>
          <p:cNvSpPr>
            <a:spLocks noGrp="1"/>
          </p:cNvSpPr>
          <p:nvPr>
            <p:ph type="title"/>
          </p:nvPr>
        </p:nvSpPr>
        <p:spPr>
          <a:xfrm>
            <a:off x="1" y="-3140"/>
            <a:ext cx="5724128" cy="623828"/>
          </a:xfrm>
          <a:prstGeom prst="rect">
            <a:avLst/>
          </a:prstGeom>
        </p:spPr>
        <p:txBody>
          <a:bodyPr lIns="32782" tIns="32782" rIns="32782" bIns="32782">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9" y="2448490"/>
            <a:ext cx="4968552" cy="692207"/>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576" tIns="45576" rIns="45576" bIns="45576">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51"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71" y="3148453"/>
            <a:ext cx="4940737" cy="109231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576" tIns="45576" rIns="45576" bIns="45576">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29"/>
            <a:ext cx="4881784" cy="89226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576" tIns="45576" rIns="45576" bIns="45576">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91"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782" tIns="32782" rIns="32782" bIns="32782" anchor="ctr">
            <a:normAutofit/>
          </a:bodyPr>
          <a:lstStyle/>
          <a:p>
            <a:pPr marL="0" marR="0" lvl="0" indent="0" algn="ctr" defTabSz="313892"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3892"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47"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43"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39"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629343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5D0A14-0E61-449C-89EB-E9F99EC9AB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9. The Acceptance in Galilee</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36</a:t>
            </a:r>
          </a:p>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4:43-45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218688"/>
            <a:ext cx="9144000" cy="3346704"/>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is welcomed by Galileans who saw His Passover miracles in Jerusalem and </a:t>
            </a:r>
            <a:r>
              <a:rPr lang="en-GB" sz="3200" b="1" kern="0" dirty="0" err="1">
                <a:solidFill>
                  <a:srgbClr val="FFFFFF"/>
                </a:solidFill>
                <a:effectLst>
                  <a:glow rad="228600">
                    <a:srgbClr val="220011"/>
                  </a:glow>
                </a:effectLst>
                <a:latin typeface="Arial"/>
                <a:ea typeface="ＭＳ Ｐゴシック" charset="0"/>
                <a:cs typeface="Arial"/>
              </a:rPr>
              <a:t>honor</a:t>
            </a:r>
            <a:r>
              <a:rPr lang="en-GB" sz="3200" b="1" kern="0" dirty="0">
                <a:solidFill>
                  <a:srgbClr val="FFFFFF"/>
                </a:solidFill>
                <a:effectLst>
                  <a:glow rad="228600">
                    <a:srgbClr val="220011"/>
                  </a:glow>
                </a:effectLst>
                <a:latin typeface="Arial"/>
                <a:ea typeface="ＭＳ Ｐゴシック" charset="0"/>
                <a:cs typeface="Arial"/>
              </a:rPr>
              <a:t> Him as a Galilean, yet Jesus predicts their future rejection</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2384610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86550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55</a:t>
            </a:r>
          </a:p>
        </p:txBody>
      </p:sp>
      <p:pic>
        <p:nvPicPr>
          <p:cNvPr id="165894" name="Picture 2"/>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en-US" sz="3600" b="1" i="0" dirty="0">
                <a:solidFill>
                  <a:srgbClr val="FFFFFF"/>
                </a:solidFill>
                <a:latin typeface="Arial" charset="0"/>
                <a:cs typeface="Arial" charset="0"/>
              </a:rPr>
              <a:t>Great Periods in the Life of Christ</a:t>
            </a:r>
          </a:p>
        </p:txBody>
      </p:sp>
      <p:sp>
        <p:nvSpPr>
          <p:cNvPr id="165896" name="Text Box 11"/>
          <p:cNvSpPr txBox="1">
            <a:spLocks noChangeArrowheads="1"/>
          </p:cNvSpPr>
          <p:nvPr/>
        </p:nvSpPr>
        <p:spPr bwMode="auto">
          <a:xfrm>
            <a:off x="0" y="6553200"/>
            <a:ext cx="9069388"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Arial" charset="0"/>
              </a:rPr>
              <a:t>Walk Thru the New Testament </a:t>
            </a:r>
            <a:r>
              <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seminar (used with permission)</a:t>
            </a: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Preparation</a:t>
              </a: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Opening Events</a:t>
              </a: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Climactic Galilean</a:t>
              </a: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Samaritan</a:t>
              </a: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Perean</a:t>
              </a: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Judean</a:t>
              </a: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Confirmation</a:t>
              </a: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Closing Events</a:t>
              </a: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Samaritan</a:t>
              </a: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Perean</a:t>
              </a: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Later Judean</a:t>
              </a: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0" name="Text Box 11"/>
            <p:cNvSpPr txBox="1">
              <a:spLocks noChangeArrowheads="1"/>
            </p:cNvSpPr>
            <p:nvPr/>
          </p:nvSpPr>
          <p:spPr bwMode="auto">
            <a:xfrm>
              <a:off x="2667000" y="2419352"/>
              <a:ext cx="3657600" cy="338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ＭＳ Ｐゴシック" charset="0"/>
                  <a:cs typeface="Arial" charset="0"/>
                </a:rPr>
                <a:t>“The Son of Man… came to minister and to give his life a ransom for many” (Mark 10:45)</a:t>
              </a:r>
            </a:p>
          </p:txBody>
        </p:sp>
      </p:grpSp>
    </p:spTree>
    <p:extLst>
      <p:ext uri="{BB962C8B-B14F-4D97-AF65-F5344CB8AC3E}">
        <p14:creationId xmlns:p14="http://schemas.microsoft.com/office/powerpoint/2010/main" val="26565524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7" name="Down Arrow 6">
            <a:extLst>
              <a:ext uri="{FF2B5EF4-FFF2-40B4-BE49-F238E27FC236}">
                <a16:creationId xmlns:a16="http://schemas.microsoft.com/office/drawing/2014/main" id="{CE6927C0-3892-BBF0-E85C-3B405C2AB1D4}"/>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The Authentication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of the King</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2800" b="1" i="1" u="none" strike="noStrike" kern="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 28-59</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The </a:t>
            </a:r>
            <a:r>
              <a:rPr kumimoji="0" lang="en-US" sz="3200" b="1" i="0" u="none" strike="noStrike" kern="0" cap="none" spc="0" normalizeH="0" baseline="0" noProof="0" dirty="0">
                <a:ln>
                  <a:noFill/>
                </a:ln>
                <a:solidFill>
                  <a:srgbClr val="FFFF00"/>
                </a:solidFill>
                <a:effectLst>
                  <a:glow rad="228600">
                    <a:srgbClr val="000000"/>
                  </a:glow>
                </a:effectLst>
                <a:uLnTx/>
                <a:uFillTx/>
                <a:latin typeface="Arial"/>
                <a:ea typeface="+mn-ea"/>
                <a:cs typeface="Arial"/>
              </a:rPr>
              <a:t>Acceptance</a:t>
            </a: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of His Person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28-36</a:t>
            </a:r>
          </a:p>
        </p:txBody>
      </p:sp>
      <p:sp>
        <p:nvSpPr>
          <p:cNvPr id="9" name="Down Arrow 8">
            <a:extLst>
              <a:ext uri="{FF2B5EF4-FFF2-40B4-BE49-F238E27FC236}">
                <a16:creationId xmlns:a16="http://schemas.microsoft.com/office/drawing/2014/main" id="{C8AA1F6B-B402-6938-0B73-BEFED3D45D92}"/>
              </a:ext>
            </a:extLst>
          </p:cNvPr>
          <p:cNvSpPr/>
          <p:nvPr/>
        </p:nvSpPr>
        <p:spPr>
          <a:xfrm rot="10800000">
            <a:off x="4146698" y="3297485"/>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61F863A3-EABA-DB14-1CB2-A83133C5158F}"/>
              </a:ext>
            </a:extLst>
          </p:cNvPr>
          <p:cNvSpPr>
            <a:spLocks noChangeArrowheads="1"/>
          </p:cNvSpPr>
          <p:nvPr/>
        </p:nvSpPr>
        <p:spPr bwMode="auto">
          <a:xfrm>
            <a:off x="4851226" y="3483254"/>
            <a:ext cx="3495333" cy="1988685"/>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The </a:t>
            </a:r>
            <a:r>
              <a:rPr kumimoji="0" lang="en-US" sz="3200" b="1" i="0" u="none" strike="noStrike" kern="0" cap="none" spc="0" normalizeH="0" baseline="0" noProof="0" dirty="0">
                <a:ln>
                  <a:noFill/>
                </a:ln>
                <a:solidFill>
                  <a:srgbClr val="FFFF00"/>
                </a:solidFill>
                <a:effectLst>
                  <a:glow rad="228600">
                    <a:srgbClr val="000000"/>
                  </a:glow>
                </a:effectLst>
                <a:uLnTx/>
                <a:uFillTx/>
                <a:latin typeface="Arial"/>
                <a:ea typeface="+mn-ea"/>
                <a:cs typeface="Arial"/>
              </a:rPr>
              <a:t>Authority</a:t>
            </a: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of the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37-59</a:t>
            </a:r>
          </a:p>
        </p:txBody>
      </p:sp>
    </p:spTree>
    <p:extLst>
      <p:ext uri="{BB962C8B-B14F-4D97-AF65-F5344CB8AC3E}">
        <p14:creationId xmlns:p14="http://schemas.microsoft.com/office/powerpoint/2010/main" val="372675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9" grpId="0" animBg="1"/>
      <p:bldP spid="1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BB5631-029D-4981-A610-CD84E625F8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sz="5400" b="1" kern="0">
                <a:solidFill>
                  <a:srgbClr val="FFFFFF"/>
                </a:solidFill>
                <a:effectLst>
                  <a:glow rad="228600">
                    <a:srgbClr val="000000"/>
                  </a:glow>
                </a:effectLst>
                <a:latin typeface="Arial"/>
                <a:cs typeface="Arial"/>
              </a:rPr>
              <a:t>The Authority</a:t>
            </a:r>
          </a:p>
          <a:p>
            <a:pPr defTabSz="914400"/>
            <a:r>
              <a:rPr lang="en-US" sz="5400" b="1" kern="0">
                <a:solidFill>
                  <a:srgbClr val="FFFFFF"/>
                </a:solidFill>
                <a:effectLst>
                  <a:glow rad="228600">
                    <a:srgbClr val="000000"/>
                  </a:glow>
                </a:effectLst>
                <a:latin typeface="Arial"/>
                <a:cs typeface="Arial"/>
              </a:rPr>
              <a:t>of the King</a:t>
            </a:r>
            <a:endParaRPr lang="en-US" sz="6000"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37-59</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substantiates His authority as Messiah through His miracles and teachings which authenticate Himself and His message</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7666997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CC2E70-0CC2-41BE-8843-D5BE208778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1. Christ's Authority to Preach</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37</a:t>
            </a:r>
          </a:p>
          <a:p>
            <a:pPr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4:17; Mark 1:15; Luke 4:14-15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Christ preaches by the Spirit as a self-appointed teacher and prophet the same repentance to enter the Messianic kingdom that John declared to show God’s authority on him</a:t>
            </a:r>
          </a:p>
        </p:txBody>
      </p:sp>
    </p:spTree>
    <p:extLst>
      <p:ext uri="{BB962C8B-B14F-4D97-AF65-F5344CB8AC3E}">
        <p14:creationId xmlns:p14="http://schemas.microsoft.com/office/powerpoint/2010/main" val="7028695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678FB2-B76C-4A33-AA89-6CFAFD63D4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2. Christ's Authority Over Disease</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38</a:t>
            </a:r>
          </a:p>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4:46-54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8206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shows His authority as Messiah by healing the son of a royal official based upon the faith of the official in Christ's word alone without any outward evidence of its truth</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1955073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AD8DB0-46CF-47F9-AC34-E8E1C40FD6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3. Rejection in Nazareth</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39</a:t>
            </a:r>
          </a:p>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4:16-30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GB" sz="3200" b="1" kern="0" dirty="0">
                <a:solidFill>
                  <a:srgbClr val="FFFFFF"/>
                </a:solidFill>
                <a:effectLst>
                  <a:glow rad="228600">
                    <a:srgbClr val="220011"/>
                  </a:glow>
                </a:effectLst>
                <a:latin typeface="Arial"/>
                <a:ea typeface="ＭＳ Ｐゴシック" charset="0"/>
                <a:cs typeface="Arial"/>
              </a:rPr>
              <a:t>Jesus</a:t>
            </a:r>
            <a:r>
              <a:rPr lang="en-US" sz="3200" b="1" kern="0" dirty="0">
                <a:solidFill>
                  <a:srgbClr val="FFFFFF"/>
                </a:solidFill>
                <a:effectLst>
                  <a:glow rad="228600">
                    <a:srgbClr val="220011"/>
                  </a:glow>
                </a:effectLst>
                <a:latin typeface="Arial"/>
                <a:ea typeface="ＭＳ Ｐゴシック" charset="0"/>
                <a:cs typeface="Arial"/>
              </a:rPr>
              <a:t> claims to fulfill Isaiah 61:1-2 with messianic authority to heal and includes his Nazareth hearers among Israel’s apostates in his first public rejection to end in his death</a:t>
            </a:r>
          </a:p>
        </p:txBody>
      </p:sp>
    </p:spTree>
    <p:extLst>
      <p:ext uri="{BB962C8B-B14F-4D97-AF65-F5344CB8AC3E}">
        <p14:creationId xmlns:p14="http://schemas.microsoft.com/office/powerpoint/2010/main" val="13017564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1B8121-5196-4C57-9DC9-734D3AE65E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4. Residence in Capernaum</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40</a:t>
            </a:r>
          </a:p>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4:13-16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After rejection in Nazareth, Jesus moves to the mostly Gentile Capernaum to foreshadow his authority to minister to Gentiles after Israel rejects him as Messiah</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5636034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608C7D-3E88-42A9-AE9F-E860C4C3DD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5. Christ's Authority Over Nature</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41</a:t>
            </a:r>
          </a:p>
          <a:p>
            <a:pPr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4:18-22; Mark 1:16-20; Luke 5:1-11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confirms His authority over nature in a miraculous catch of fish before four fishermen who follow His authority instead of  their father's authority</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536703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7E23BE-62C1-46C3-A6FD-FA0BC4D06D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1. The Belief of the First Disciples</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28</a:t>
            </a:r>
          </a:p>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1:35-51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Simon Peter, Andrew, John, and Nathaniel confess faith in Christ's person, work, and office as Messiah of Israel</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772697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82C793-E2B1-47BB-B708-5D4EAC8631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a:noFill/>
          <a:ln w="9525">
            <a:noFill/>
            <a:miter lim="800000"/>
            <a:headEnd/>
            <a:tailEnd/>
          </a:ln>
          <a:effec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6. Christ's Authority Over Demons</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42</a:t>
            </a:r>
          </a:p>
          <a:p>
            <a:pPr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Mark 1:21-28; Luke 4:31-37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shows his authority to expel a demon that knew his person and work as the Messiah but would not allow his testimony of Christ since his authority rested in his person rather than the testimony of demons</a:t>
            </a:r>
          </a:p>
        </p:txBody>
      </p:sp>
    </p:spTree>
    <p:extLst>
      <p:ext uri="{BB962C8B-B14F-4D97-AF65-F5344CB8AC3E}">
        <p14:creationId xmlns:p14="http://schemas.microsoft.com/office/powerpoint/2010/main" val="26841583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653126"/>
            <a:ext cx="8928100" cy="1446413"/>
          </a:xfrm>
          <a:prstGeom prst="rect">
            <a:avLst/>
          </a:prstGeom>
          <a:noFill/>
        </p:spPr>
        <p:txBody>
          <a:bodyPr wrap="square" lIns="91289" tIns="45645" rIns="91289" bIns="4564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JESUS DELIVERS A POSSESSED MAN</a:t>
            </a:r>
          </a:p>
        </p:txBody>
      </p:sp>
      <p:sp>
        <p:nvSpPr>
          <p:cNvPr id="4" name="TextBox 3"/>
          <p:cNvSpPr txBox="1"/>
          <p:nvPr/>
        </p:nvSpPr>
        <p:spPr>
          <a:xfrm>
            <a:off x="252536" y="4149094"/>
            <a:ext cx="8891464" cy="584739"/>
          </a:xfrm>
          <a:prstGeom prst="rect">
            <a:avLst/>
          </a:prstGeom>
          <a:noFill/>
        </p:spPr>
        <p:txBody>
          <a:bodyPr wrap="square" lIns="91289" tIns="45645" rIns="91289" bIns="4564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Mark 1:21-28; Luke 4:31-37</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oup 7"/>
          <p:cNvGrpSpPr/>
          <p:nvPr/>
        </p:nvGrpSpPr>
        <p:grpSpPr>
          <a:xfrm>
            <a:off x="6371688" y="116633"/>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5837733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77329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7017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66834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163841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09480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93846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67832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603759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03AC30-4CCA-4D0B-AB1F-DA719264A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a:noFill/>
          <a:ln w="9525">
            <a:noFill/>
            <a:miter lim="800000"/>
            <a:headEnd/>
            <a:tailEnd/>
          </a:ln>
          <a:effec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2. The Belief Through the First Miracle</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29</a:t>
            </a:r>
          </a:p>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John 2:1-11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0"/>
            <a:ext cx="9144000" cy="3116099"/>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Jesus confirms the faith of John’s disciples who came to him and those whom they brought to Jesus by turning water into wine, which revealed his glory as the Son of God and the joy he would give to those who accepted his message</a:t>
            </a:r>
          </a:p>
          <a:p>
            <a:pPr algn="ctr" defTabSz="914400" fontAlgn="base">
              <a:spcBef>
                <a:spcPct val="20000"/>
              </a:spcBef>
              <a:buClr>
                <a:srgbClr val="FFCC00"/>
              </a:buClr>
              <a:buSzPct val="70000"/>
            </a:pP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7418004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16874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454789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6045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74665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97105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94607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5874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1041917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00F693-0A11-46C9-8D42-DC0643F4DD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7. Christ's Authority Over Sickness</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43</a:t>
            </a:r>
          </a:p>
          <a:p>
            <a:pPr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8:14-17; Mark 1:29-34; Luke 4:38-41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973692"/>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Christ heals Peter's mother-in-law and other ill and demon-possessed persons to show his authority over sickness as Messiah but again rejects the witness from demons</a:t>
            </a:r>
          </a:p>
        </p:txBody>
      </p:sp>
    </p:spTree>
    <p:extLst>
      <p:ext uri="{BB962C8B-B14F-4D97-AF65-F5344CB8AC3E}">
        <p14:creationId xmlns:p14="http://schemas.microsoft.com/office/powerpoint/2010/main" val="17016886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a:defRPr/>
            </a:pPr>
            <a:r>
              <a:rPr lang="en-US" sz="3600" b="1" dirty="0"/>
              <a:t>The Power &amp; Authority of Messiah </a:t>
            </a:r>
            <a:br>
              <a:rPr lang="en-US" sz="3600" b="1" dirty="0"/>
            </a:br>
            <a:r>
              <a:rPr lang="en-US" sz="3600" b="1" dirty="0"/>
              <a:t>in Matthew 8–10</a:t>
            </a:r>
          </a:p>
        </p:txBody>
      </p:sp>
      <p:sp>
        <p:nvSpPr>
          <p:cNvPr id="3" name="Title 1"/>
          <p:cNvSpPr txBox="1">
            <a:spLocks/>
          </p:cNvSpPr>
          <p:nvPr/>
        </p:nvSpPr>
        <p:spPr bwMode="auto">
          <a:xfrm>
            <a:off x="107950" y="1700214"/>
            <a:ext cx="4464050" cy="1584325"/>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Miracles &amp; Discipleship </a:t>
            </a:r>
            <a:b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3200" b="0"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8:1–9:34)</a:t>
            </a:r>
            <a:endPar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4" name="Title 1"/>
          <p:cNvSpPr txBox="1">
            <a:spLocks/>
          </p:cNvSpPr>
          <p:nvPr/>
        </p:nvSpPr>
        <p:spPr bwMode="auto">
          <a:xfrm>
            <a:off x="107950" y="3284539"/>
            <a:ext cx="4464050" cy="3429000"/>
          </a:xfrm>
          <a:prstGeom prst="rect">
            <a:avLst/>
          </a:prstGeom>
          <a:solidFill>
            <a:srgbClr val="000090"/>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That evening many demon-possessed people were brought to Jesus. </a:t>
            </a:r>
            <a:r>
              <a:rPr kumimoji="0" lang="en-US"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128"/>
              </a:rPr>
              <a:t>He cast out the evil spirits </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with a simple command, </a:t>
            </a:r>
            <a:r>
              <a:rPr kumimoji="0" lang="en-US"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128"/>
              </a:rPr>
              <a:t>and</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r>
              <a:rPr kumimoji="0" lang="en-US"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128"/>
              </a:rPr>
              <a:t>he healed</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all the sick.  This fulfilled the word of the Lord through the prophet Isaiah, who said,</a:t>
            </a:r>
            <a:b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mr-IN"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He took our sicknesses </a:t>
            </a:r>
            <a:b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and removed our diseases</a:t>
            </a:r>
            <a:r>
              <a:rPr kumimoji="0" lang="mr-IN"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b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(Matt. 8:16-17; cf. Isa. 53:4) </a:t>
            </a:r>
          </a:p>
        </p:txBody>
      </p:sp>
      <p:sp>
        <p:nvSpPr>
          <p:cNvPr id="5" name="Title 1"/>
          <p:cNvSpPr txBox="1">
            <a:spLocks/>
          </p:cNvSpPr>
          <p:nvPr/>
        </p:nvSpPr>
        <p:spPr bwMode="auto">
          <a:xfrm>
            <a:off x="4573609" y="1728788"/>
            <a:ext cx="4465637" cy="1584325"/>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Delegation of Authority to Disciples</a:t>
            </a:r>
            <a:b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3200" b="0"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9:35–10:42)</a:t>
            </a:r>
            <a:endPar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6" name="Title 1"/>
          <p:cNvSpPr txBox="1">
            <a:spLocks/>
          </p:cNvSpPr>
          <p:nvPr/>
        </p:nvSpPr>
        <p:spPr bwMode="auto">
          <a:xfrm>
            <a:off x="4573609" y="3313113"/>
            <a:ext cx="4465637" cy="3429000"/>
          </a:xfrm>
          <a:prstGeom prst="rect">
            <a:avLst/>
          </a:prstGeom>
          <a:solidFill>
            <a:schemeClr val="accent5">
              <a:lumMod val="10000"/>
            </a:schemeClr>
          </a:solidFill>
          <a:ln>
            <a:noFill/>
          </a:ln>
          <a:extLst>
            <a:ext uri="{FAA26D3D-D897-4be2-8F04-BA451C77F1D7}">
              <ma14:placeholderFlag xmlns:ma14="http://schemas.microsoft.com/office/mac/drawingml/2011/main" xmlns=""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Jesus called his twelve disciples together and </a:t>
            </a:r>
            <a:r>
              <a:rPr kumimoji="0" lang="en-US"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128"/>
              </a:rPr>
              <a:t>gave them authority to cast out evil spirits and to heal</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every kind of disease and illness</a:t>
            </a:r>
            <a:r>
              <a:rPr kumimoji="0" lang="mr-IN"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b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(Matt. 10:1).</a:t>
            </a:r>
          </a:p>
        </p:txBody>
      </p:sp>
      <p:sp>
        <p:nvSpPr>
          <p:cNvPr id="355334" name="Text Box 3"/>
          <p:cNvSpPr txBox="1">
            <a:spLocks noChangeArrowheads="1"/>
          </p:cNvSpPr>
          <p:nvPr/>
        </p:nvSpPr>
        <p:spPr bwMode="auto">
          <a:xfrm>
            <a:off x="8582030" y="-26981"/>
            <a:ext cx="526807"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75</a:t>
            </a:r>
          </a:p>
        </p:txBody>
      </p:sp>
    </p:spTree>
    <p:extLst>
      <p:ext uri="{BB962C8B-B14F-4D97-AF65-F5344CB8AC3E}">
        <p14:creationId xmlns:p14="http://schemas.microsoft.com/office/powerpoint/2010/main" val="2313005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8062</TotalTime>
  <Words>10144</Words>
  <Application>Microsoft Macintosh PowerPoint</Application>
  <PresentationFormat>On-screen Show (4:3)</PresentationFormat>
  <Paragraphs>1054</Paragraphs>
  <Slides>254</Slides>
  <Notes>154</Notes>
  <HiddenSlides>0</HiddenSlides>
  <MMClips>0</MMClips>
  <ScaleCrop>false</ScaleCrop>
  <HeadingPairs>
    <vt:vector size="6" baseType="variant">
      <vt:variant>
        <vt:lpstr>Fonts Used</vt:lpstr>
      </vt:variant>
      <vt:variant>
        <vt:i4>22</vt:i4>
      </vt:variant>
      <vt:variant>
        <vt:lpstr>Theme</vt:lpstr>
      </vt:variant>
      <vt:variant>
        <vt:i4>28</vt:i4>
      </vt:variant>
      <vt:variant>
        <vt:lpstr>Slide Titles</vt:lpstr>
      </vt:variant>
      <vt:variant>
        <vt:i4>254</vt:i4>
      </vt:variant>
    </vt:vector>
  </HeadingPairs>
  <TitlesOfParts>
    <vt:vector size="304" baseType="lpstr">
      <vt:lpstr>Asimov</vt:lpstr>
      <vt:lpstr>Candles</vt:lpstr>
      <vt:lpstr>HY목각파임B</vt:lpstr>
      <vt:lpstr>ＭＳ Ｐゴシック</vt:lpstr>
      <vt:lpstr>Osaka</vt:lpstr>
      <vt:lpstr>PCSB Greek Outline</vt:lpstr>
      <vt:lpstr>Arial</vt:lpstr>
      <vt:lpstr>Arial Black</vt:lpstr>
      <vt:lpstr>Arial Rounded MT Bold</vt:lpstr>
      <vt:lpstr>Avenir Black</vt:lpstr>
      <vt:lpstr>Calibri</vt:lpstr>
      <vt:lpstr>Calibri Light</vt:lpstr>
      <vt:lpstr>Chalkduster</vt:lpstr>
      <vt:lpstr>Comic Sans MS</vt:lpstr>
      <vt:lpstr>Garamond</vt:lpstr>
      <vt:lpstr>Helvetica Neue</vt:lpstr>
      <vt:lpstr>Helvetica Neue Black Condensed</vt:lpstr>
      <vt:lpstr>Impact</vt:lpstr>
      <vt:lpstr>Lucida Grande</vt:lpstr>
      <vt:lpstr>Marker Felt</vt:lpstr>
      <vt:lpstr>Times New Roman</vt:lpstr>
      <vt:lpstr>Wingdings</vt:lpstr>
      <vt:lpstr>Office Theme</vt:lpstr>
      <vt:lpstr>6_Office Theme</vt:lpstr>
      <vt:lpstr>15_Blank Presentation</vt:lpstr>
      <vt:lpstr>3_Default Design</vt:lpstr>
      <vt:lpstr>Soaring</vt:lpstr>
      <vt:lpstr>16_Blank Presentation</vt:lpstr>
      <vt:lpstr>4_Office Theme</vt:lpstr>
      <vt:lpstr>10_Office Theme</vt:lpstr>
      <vt:lpstr>Default Design</vt:lpstr>
      <vt:lpstr>17_Blank Presentation</vt:lpstr>
      <vt:lpstr>7_Office Theme</vt:lpstr>
      <vt:lpstr>8_Office Theme</vt:lpstr>
      <vt:lpstr>3_Pulse</vt:lpstr>
      <vt:lpstr>7_Default Design</vt:lpstr>
      <vt:lpstr>9_Default Design</vt:lpstr>
      <vt:lpstr>49_Blank Presentation</vt:lpstr>
      <vt:lpstr>50_Blank Presentation</vt:lpstr>
      <vt:lpstr>2_Pulse</vt:lpstr>
      <vt:lpstr>51_Blank Presentation</vt:lpstr>
      <vt:lpstr>52_Blank Presentation</vt:lpstr>
      <vt:lpstr>3_Orbit</vt:lpstr>
      <vt:lpstr>1_Default Design</vt:lpstr>
      <vt:lpstr>12_Default Design</vt:lpstr>
      <vt:lpstr>Fireball</vt:lpstr>
      <vt:lpstr>1_Ribbons</vt:lpstr>
      <vt:lpstr>Ribbons</vt:lpstr>
      <vt:lpstr>1_Office Theme</vt:lpstr>
      <vt:lpstr>9_Office Theme</vt:lpstr>
      <vt:lpstr>PowerPoint Presentation</vt:lpstr>
      <vt:lpstr>Introduction  of the King</vt:lpstr>
      <vt:lpstr>Introduction  of the King</vt:lpstr>
      <vt:lpstr>Pentecost 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PowerPoint Presentation</vt:lpstr>
      <vt:lpstr>PowerPoint Presentation</vt:lpstr>
      <vt:lpstr>PowerPoint Presentation</vt:lpstr>
      <vt:lpstr>PowerPoint Presentation</vt:lpstr>
      <vt:lpstr>Jesus in Judea and Samaria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Great Periods in the Life of Christ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The Power &amp; Authority of Messiah  in Matthew 8–10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The Significance of John's Seven Signs </vt:lpstr>
      <vt:lpstr>PowerPoint Presentation</vt:lpstr>
      <vt:lpstr>PowerPoint Presentation</vt:lpstr>
      <vt:lpstr>PowerPoint Presentation</vt:lpstr>
      <vt:lpstr>PowerPoint Presentation</vt:lpstr>
      <vt:lpstr>Commissioning of the Twelve</vt:lpstr>
      <vt:lpstr>PowerPoint Presentation</vt:lpstr>
      <vt:lpstr>The Sermon on the Mount  (An Introduction to Matthew 5–7)</vt:lpstr>
      <vt:lpstr>The Sermon on the Mount  (Matthew 5–7)</vt:lpstr>
      <vt:lpstr>Mount of Beatitudes (Matthew 5–7)</vt:lpstr>
      <vt:lpstr>Mount of Beatitudes (Matthew 5–7)</vt:lpstr>
      <vt:lpstr>Heaven on Earth (Matthew 5–7)</vt:lpstr>
      <vt:lpstr>Purpose of the Sermon (Matthew 5–7)</vt:lpstr>
      <vt:lpstr>When Jesus is King…  (Matthew 5–7)</vt:lpstr>
      <vt:lpstr>Back to Basics (Matthew 5:21-48)</vt:lpstr>
      <vt:lpstr>PowerPoint Presentation</vt:lpstr>
      <vt:lpstr>"For I tell you that unless your righteousness surpasses that of the Pharisees and the teachers of the law, you will certainly not enter the kingdom of heaven"  (5:20 NIV).</vt:lpstr>
      <vt:lpstr>PowerPoint Presentation</vt:lpstr>
      <vt:lpstr>PowerPoint Presentation</vt:lpstr>
      <vt:lpstr>PowerPoint Presentation</vt:lpstr>
      <vt:lpstr>How to Be Happy in the Beatitudes</vt:lpstr>
      <vt:lpstr>The Revelation of the King (Matt 1–10)</vt:lpstr>
      <vt:lpstr>Are Beatitudes LAWS on how you get into the kingdom (eternal life)?</vt:lpstr>
      <vt:lpstr>Purpose of the Sermon (Matthew 5–7)</vt:lpstr>
      <vt:lpstr>When Jesus is King…  (Matthew 5–7)</vt:lpstr>
      <vt:lpstr>Beatitudes</vt:lpstr>
      <vt:lpstr>Beatitudes</vt:lpstr>
      <vt:lpstr>…for they…</vt:lpstr>
      <vt:lpstr>Results of believing in Christ (1-11)</vt:lpstr>
      <vt:lpstr>How can you get blessed in life? </vt:lpstr>
      <vt:lpstr>Believer attitudes bring blessing  (Main Idea).</vt:lpstr>
      <vt:lpstr>When Jesus is King…  (Matthew 5–7)</vt:lpstr>
      <vt:lpstr>I. You get blessed by believing (5:1-11)! </vt:lpstr>
      <vt:lpstr>II. Be glad to suffer for Christ (5:12)!</vt:lpstr>
      <vt:lpstr>PowerPoint Presentation</vt:lpstr>
      <vt:lpstr>How can we bless others?</vt:lpstr>
      <vt:lpstr>Direct others to God.</vt:lpstr>
      <vt:lpstr>Direct others to God.</vt:lpstr>
      <vt:lpstr>I. Help people hunger for God (13).</vt:lpstr>
      <vt:lpstr>II. Lead people to God so they'll praise him (5:14-16). </vt:lpstr>
      <vt:lpstr>Be involved…</vt:lpstr>
      <vt:lpstr>PowerPoint Presentation</vt:lpstr>
      <vt:lpstr>PowerPoint Presentation</vt:lpstr>
      <vt:lpstr>PowerPoint Presentation</vt:lpstr>
      <vt:lpstr>PowerPoint Presentation</vt:lpstr>
      <vt:lpstr>How can you sustain great relationships?</vt:lpstr>
      <vt:lpstr>I. Watch your anger (21-22).</vt:lpstr>
      <vt:lpstr>II. Watch your worship (23-24).</vt:lpstr>
      <vt:lpstr>III. Watch your money (25-26).</vt:lpstr>
      <vt:lpstr>PowerPoint Presentation</vt:lpstr>
      <vt:lpstr>PowerPoint Presentation</vt:lpstr>
      <vt:lpstr>How can you defend marriage?</vt:lpstr>
      <vt:lpstr>I. Don't let marriage be devalued (Matt 5:31). </vt:lpstr>
      <vt:lpstr>II. Defend marriage against adultery (Matt 5:32).</vt:lpstr>
      <vt:lpstr>PowerPoint Presentation</vt:lpstr>
      <vt:lpstr>PowerPoint Presentation</vt:lpstr>
      <vt:lpstr>PowerPoint Presentation</vt:lpstr>
      <vt:lpstr>Enemies: The How and Why</vt:lpstr>
      <vt:lpstr>I. Love and pray for your enemy (5:43-44). </vt:lpstr>
      <vt:lpstr>II. Blessing your enemy shows Christ's higher law (5:45-48). </vt:lpstr>
      <vt:lpstr>PowerPoint Presentation</vt:lpstr>
      <vt:lpstr>Parallel Structure (Matt 6)</vt:lpstr>
      <vt:lpstr>Rewards for Righteousness (Matt. 6:1–7:6)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Power &amp; Authority of Messiah  in Matthew 8–10</vt:lpstr>
      <vt:lpstr>PowerPoint Presentation</vt:lpstr>
      <vt:lpstr>PowerPoint Presentation</vt:lpstr>
      <vt:lpstr>The Power &amp; Authority of Messiah  in Matthew 8–10</vt:lpstr>
      <vt:lpstr>PowerPoint Presentation</vt:lpstr>
      <vt:lpstr>PowerPoint Presentation</vt:lpstr>
      <vt:lpstr>PowerPoint Presentation</vt:lpstr>
      <vt:lpstr>PowerPoint Presentation</vt:lpstr>
      <vt:lpstr>The Kingship of Jesus in Matthew 10</vt:lpstr>
      <vt:lpstr>PowerPoint Presentation</vt:lpstr>
      <vt:lpstr>The Bridge (Matt. 9:36–10:4)</vt:lpstr>
      <vt:lpstr>The Immediate Context of the Passage</vt:lpstr>
      <vt:lpstr>PowerPoint Presentation</vt:lpstr>
      <vt:lpstr>Division of the Passage: 10:5-42</vt:lpstr>
      <vt:lpstr>PowerPoint Presentation</vt:lpstr>
      <vt:lpstr>The Previous Call of Disciples: Matt. 4:19-22</vt:lpstr>
      <vt:lpstr>The re-gathering of disciples for urgent needs (Matthew 10:1-4).</vt:lpstr>
      <vt:lpstr>Comparing the Synoptics</vt:lpstr>
      <vt:lpstr>Definite Target Group Matthew 10:6</vt:lpstr>
      <vt:lpstr>PowerPoint Presentation</vt:lpstr>
      <vt:lpstr>PowerPoint Presentation</vt:lpstr>
      <vt:lpstr>Jesus promised family opposition</vt:lpstr>
      <vt:lpstr>Message: Matt. 10:5-42</vt:lpstr>
      <vt:lpstr>PowerPoint Presentation</vt:lpstr>
      <vt:lpstr>PowerPoint Presentation</vt:lpstr>
      <vt:lpstr>PowerPoint Presentation</vt:lpstr>
      <vt:lpstr>PowerPoint Presentation</vt:lpstr>
      <vt:lpstr>PowerPoint Presentation</vt:lpstr>
      <vt:lpstr>Black</vt:lpstr>
      <vt:lpstr>Life of Christ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108</cp:revision>
  <dcterms:created xsi:type="dcterms:W3CDTF">2018-02-05T03:13:19Z</dcterms:created>
  <dcterms:modified xsi:type="dcterms:W3CDTF">2024-02-22T07:47:17Z</dcterms:modified>
</cp:coreProperties>
</file>