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8.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1.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5.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6.xml" ContentType="application/vnd.openxmlformats-officedocument.theme+xml"/>
  <Override PartName="/ppt/slideLayouts/slideLayout188.xml" ContentType="application/vnd.openxmlformats-officedocument.presentationml.slideLayout+xml"/>
  <Override PartName="/ppt/theme/theme17.xml" ContentType="application/vnd.openxmlformats-officedocument.theme+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8.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19.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0.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1.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3.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24.xml" ContentType="application/vnd.openxmlformats-officedocument.theme+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25.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6.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7.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8.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29.xml" ContentType="application/vnd.openxmlformats-officedocument.theme+xml"/>
  <Override PartName="/ppt/slideLayouts/slideLayout302.xml" ContentType="application/vnd.openxmlformats-officedocument.presentationml.slideLayout+xml"/>
  <Override PartName="/ppt/theme/theme30.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1.xml" ContentType="application/vnd.openxmlformats-officedocument.theme+xml"/>
  <Override PartName="/ppt/slideLayouts/slideLayout314.xml" ContentType="application/vnd.openxmlformats-officedocument.presentationml.slideLayout+xml"/>
  <Override PartName="/ppt/theme/theme32.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33.xml" ContentType="application/vnd.openxmlformats-officedocument.theme+xml"/>
  <Override PartName="/ppt/slideLayouts/slideLayout327.xml" ContentType="application/vnd.openxmlformats-officedocument.presentationml.slideLayout+xml"/>
  <Override PartName="/ppt/theme/theme34.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theme/theme35.xml" ContentType="application/vnd.openxmlformats-officedocument.theme+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6.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7.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38.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39.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40.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41.xml" ContentType="application/vnd.openxmlformats-officedocument.theme+xml"/>
  <Override PartName="/ppt/slideLayouts/slideLayout394.xml" ContentType="application/vnd.openxmlformats-officedocument.presentationml.slideLayout+xml"/>
  <Override PartName="/ppt/theme/theme42.xml" ContentType="application/vnd.openxmlformats-officedocument.theme+xml"/>
  <Override PartName="/ppt/slideLayouts/slideLayout395.xml" ContentType="application/vnd.openxmlformats-officedocument.presentationml.slideLayout+xml"/>
  <Override PartName="/ppt/theme/theme43.xml" ContentType="application/vnd.openxmlformats-officedocument.theme+xml"/>
  <Override PartName="/ppt/slideLayouts/slideLayout396.xml" ContentType="application/vnd.openxmlformats-officedocument.presentationml.slideLayout+xml"/>
  <Override PartName="/ppt/theme/theme44.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45.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6.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47.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48.xml" ContentType="application/vnd.openxmlformats-officedocument.theme+xml"/>
  <Override PartName="/ppt/slideLayouts/slideLayout441.xml" ContentType="application/vnd.openxmlformats-officedocument.presentationml.slideLayout+xml"/>
  <Override PartName="/ppt/theme/theme49.xml" ContentType="application/vnd.openxmlformats-officedocument.theme+xml"/>
  <Override PartName="/ppt/slideLayouts/slideLayout442.xml" ContentType="application/vnd.openxmlformats-officedocument.presentationml.slideLayout+xml"/>
  <Override PartName="/ppt/theme/theme50.xml" ContentType="application/vnd.openxmlformats-officedocument.theme+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51.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theme/theme52.xml" ContentType="application/vnd.openxmlformats-officedocument.theme+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53.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5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55.xml" ContentType="application/vnd.openxmlformats-officedocument.theme+xml"/>
  <Override PartName="/ppt/slideLayouts/slideLayout491.xml" ContentType="application/vnd.openxmlformats-officedocument.presentationml.slideLayout+xml"/>
  <Override PartName="/ppt/theme/theme56.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7.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58.xml" ContentType="application/vnd.openxmlformats-officedocument.theme+xml"/>
  <Override PartName="/ppt/slideLayouts/slideLayout514.xml" ContentType="application/vnd.openxmlformats-officedocument.presentationml.slideLayout+xml"/>
  <Override PartName="/ppt/theme/theme59.xml" ContentType="application/vnd.openxmlformats-officedocument.theme+xml"/>
  <Override PartName="/ppt/slideLayouts/slideLayout515.xml" ContentType="application/vnd.openxmlformats-officedocument.presentationml.slideLayout+xml"/>
  <Override PartName="/ppt/theme/theme60.xml" ContentType="application/vnd.openxmlformats-officedocument.theme+xml"/>
  <Override PartName="/ppt/slideLayouts/slideLayout516.xml" ContentType="application/vnd.openxmlformats-officedocument.presentationml.slideLayout+xml"/>
  <Override PartName="/ppt/theme/theme61.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62.xml" ContentType="application/vnd.openxmlformats-officedocument.theme+xml"/>
  <Override PartName="/ppt/slideLayouts/slideLayout528.xml" ContentType="application/vnd.openxmlformats-officedocument.presentationml.slideLayout+xml"/>
  <Override PartName="/ppt/theme/theme63.xml" ContentType="application/vnd.openxmlformats-officedocument.theme+xml"/>
  <Override PartName="/ppt/slideLayouts/slideLayout529.xml" ContentType="application/vnd.openxmlformats-officedocument.presentationml.slideLayout+xml"/>
  <Override PartName="/ppt/theme/theme64.xml" ContentType="application/vnd.openxmlformats-officedocument.theme+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theme/theme65.xml" ContentType="application/vnd.openxmlformats-officedocument.theme+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theme/theme66.xml" ContentType="application/vnd.openxmlformats-officedocument.theme+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67.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68.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69.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70.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71.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72.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73.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74.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theme/theme75.xml" ContentType="application/vnd.openxmlformats-officedocument.theme+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76.xml" ContentType="application/vnd.openxmlformats-officedocument.them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theme/theme77.xml" ContentType="application/vnd.openxmlformats-officedocument.theme+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78.xml" ContentType="application/vnd.openxmlformats-officedocument.theme+xml"/>
  <Override PartName="/ppt/theme/theme79.xml" ContentType="application/vnd.openxmlformats-officedocument.theme+xml"/>
  <Override PartName="/ppt/theme/theme8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heme/themeOverride1.xml" ContentType="application/vnd.openxmlformats-officedocument.themeOverr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heme/themeOverride2.xml" ContentType="application/vnd.openxmlformats-officedocument.themeOverr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ags/tag1.xml" ContentType="application/vnd.openxmlformats-officedocument.presentationml.tags+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heme/themeOverride3.xml" ContentType="application/vnd.openxmlformats-officedocument.themeOverride+xml"/>
  <Override PartName="/ppt/notesSlides/notesSlide115.xml" ContentType="application/vnd.openxmlformats-officedocument.presentationml.notesSlide+xml"/>
  <Override PartName="/ppt/theme/themeOverride4.xml" ContentType="application/vnd.openxmlformats-officedocument.themeOverride+xml"/>
  <Override PartName="/ppt/notesSlides/notesSlide116.xml" ContentType="application/vnd.openxmlformats-officedocument.presentationml.notesSlide+xml"/>
  <Override PartName="/ppt/theme/themeOverride5.xml" ContentType="application/vnd.openxmlformats-officedocument.themeOverride+xml"/>
  <Override PartName="/ppt/notesSlides/notesSlide117.xml" ContentType="application/vnd.openxmlformats-officedocument.presentationml.notesSlide+xml"/>
  <Override PartName="/ppt/theme/themeOverride6.xml" ContentType="application/vnd.openxmlformats-officedocument.themeOverride+xml"/>
  <Override PartName="/ppt/notesSlides/notesSlide118.xml" ContentType="application/vnd.openxmlformats-officedocument.presentationml.notesSlide+xml"/>
  <Override PartName="/ppt/theme/themeOverride7.xml" ContentType="application/vnd.openxmlformats-officedocument.themeOverride+xml"/>
  <Override PartName="/ppt/notesSlides/notesSlide119.xml" ContentType="application/vnd.openxmlformats-officedocument.presentationml.notesSlide+xml"/>
  <Override PartName="/ppt/theme/themeOverride8.xml" ContentType="application/vnd.openxmlformats-officedocument.themeOverride+xml"/>
  <Override PartName="/ppt/notesSlides/notesSlide120.xml" ContentType="application/vnd.openxmlformats-officedocument.presentationml.notesSlide+xml"/>
  <Override PartName="/ppt/theme/themeOverride9.xml" ContentType="application/vnd.openxmlformats-officedocument.themeOverride+xml"/>
  <Override PartName="/ppt/notesSlides/notesSlide121.xml" ContentType="application/vnd.openxmlformats-officedocument.presentationml.notesSlide+xml"/>
  <Override PartName="/ppt/theme/themeOverride10.xml" ContentType="application/vnd.openxmlformats-officedocument.themeOverride+xml"/>
  <Override PartName="/ppt/notesSlides/notesSlide122.xml" ContentType="application/vnd.openxmlformats-officedocument.presentationml.notesSlide+xml"/>
  <Override PartName="/ppt/theme/themeOverride11.xml" ContentType="application/vnd.openxmlformats-officedocument.themeOverride+xml"/>
  <Override PartName="/ppt/notesSlides/notesSlide123.xml" ContentType="application/vnd.openxmlformats-officedocument.presentationml.notesSlide+xml"/>
  <Override PartName="/ppt/theme/themeOverride12.xml" ContentType="application/vnd.openxmlformats-officedocument.themeOverride+xml"/>
  <Override PartName="/ppt/notesSlides/notesSlide124.xml" ContentType="application/vnd.openxmlformats-officedocument.presentationml.notesSlide+xml"/>
  <Override PartName="/ppt/theme/themeOverride13.xml" ContentType="application/vnd.openxmlformats-officedocument.themeOverr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theme/themeOverride14.xml" ContentType="application/vnd.openxmlformats-officedocument.themeOverride+xml"/>
  <Override PartName="/ppt/notesSlides/notesSlide140.xml" ContentType="application/vnd.openxmlformats-officedocument.presentationml.notesSlide+xml"/>
  <Override PartName="/ppt/theme/themeOverride15.xml" ContentType="application/vnd.openxmlformats-officedocument.themeOverr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theme/themeOverride16.xml" ContentType="application/vnd.openxmlformats-officedocument.themeOverr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heme/themeOverride17.xml" ContentType="application/vnd.openxmlformats-officedocument.themeOverride+xml"/>
  <Override PartName="/ppt/notesSlides/notesSlide151.xml" ContentType="application/vnd.openxmlformats-officedocument.presentationml.notesSlide+xml"/>
  <Override PartName="/ppt/theme/themeOverride18.xml" ContentType="application/vnd.openxmlformats-officedocument.themeOverride+xml"/>
  <Override PartName="/ppt/notesSlides/notesSlide152.xml" ContentType="application/vnd.openxmlformats-officedocument.presentationml.notesSlide+xml"/>
  <Override PartName="/ppt/theme/themeOverride19.xml" ContentType="application/vnd.openxmlformats-officedocument.themeOverr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theme/themeOverride20.xml" ContentType="application/vnd.openxmlformats-officedocument.themeOverr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theme/themeOverride21.xml" ContentType="application/vnd.openxmlformats-officedocument.themeOverride+xml"/>
  <Override PartName="/ppt/notesSlides/notesSlide160.xml" ContentType="application/vnd.openxmlformats-officedocument.presentationml.notesSlide+xml"/>
  <Override PartName="/ppt/theme/themeOverride22.xml" ContentType="application/vnd.openxmlformats-officedocument.themeOverride+xml"/>
  <Override PartName="/ppt/notesSlides/notesSlide161.xml" ContentType="application/vnd.openxmlformats-officedocument.presentationml.notesSlide+xml"/>
  <Override PartName="/ppt/theme/themeOverride23.xml" ContentType="application/vnd.openxmlformats-officedocument.themeOverride+xml"/>
  <Override PartName="/ppt/notesSlides/notesSlide162.xml" ContentType="application/vnd.openxmlformats-officedocument.presentationml.notesSlide+xml"/>
  <Override PartName="/ppt/theme/themeOverride24.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theme/themeOverride25.xml" ContentType="application/vnd.openxmlformats-officedocument.themeOverr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theme/themeOverride26.xml" ContentType="application/vnd.openxmlformats-officedocument.themeOverr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theme/themeOverride27.xml" ContentType="application/vnd.openxmlformats-officedocument.themeOverr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theme/themeOverride28.xml" ContentType="application/vnd.openxmlformats-officedocument.themeOverride+xml"/>
  <Override PartName="/ppt/notesSlides/notesSlide228.xml" ContentType="application/vnd.openxmlformats-officedocument.presentationml.notesSlide+xml"/>
  <Override PartName="/ppt/theme/themeOverride29.xml" ContentType="application/vnd.openxmlformats-officedocument.themeOverride+xml"/>
  <Override PartName="/ppt/notesSlides/notesSlide229.xml" ContentType="application/vnd.openxmlformats-officedocument.presentationml.notesSlide+xml"/>
  <Override PartName="/ppt/theme/themeOverride30.xml" ContentType="application/vnd.openxmlformats-officedocument.themeOverr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theme/themeOverride31.xml" ContentType="application/vnd.openxmlformats-officedocument.themeOverr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theme/themeOverride32.xml" ContentType="application/vnd.openxmlformats-officedocument.themeOverride+xml"/>
  <Override PartName="/ppt/notesSlides/notesSlide3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09" r:id="rId2"/>
    <p:sldMasterId id="2147483725" r:id="rId3"/>
    <p:sldMasterId id="2147483738" r:id="rId4"/>
    <p:sldMasterId id="2147483751" r:id="rId5"/>
    <p:sldMasterId id="2147483764" r:id="rId6"/>
    <p:sldMasterId id="2147483776" r:id="rId7"/>
    <p:sldMasterId id="2147483789" r:id="rId8"/>
    <p:sldMasterId id="2147483802" r:id="rId9"/>
    <p:sldMasterId id="2147483815" r:id="rId10"/>
    <p:sldMasterId id="2147483828" r:id="rId11"/>
    <p:sldMasterId id="2147483840" r:id="rId12"/>
    <p:sldMasterId id="2147483853" r:id="rId13"/>
    <p:sldMasterId id="2147483865" r:id="rId14"/>
    <p:sldMasterId id="2147483877" r:id="rId15"/>
    <p:sldMasterId id="2147483890" r:id="rId16"/>
    <p:sldMasterId id="2147483903" r:id="rId17"/>
    <p:sldMasterId id="2147483905" r:id="rId18"/>
    <p:sldMasterId id="2147483917" r:id="rId19"/>
    <p:sldMasterId id="2147483931" r:id="rId20"/>
    <p:sldMasterId id="2147483944" r:id="rId21"/>
    <p:sldMasterId id="2147483956" r:id="rId22"/>
    <p:sldMasterId id="2147483970" r:id="rId23"/>
    <p:sldMasterId id="2147483974" r:id="rId24"/>
    <p:sldMasterId id="2147483988" r:id="rId25"/>
    <p:sldMasterId id="2147484000" r:id="rId26"/>
    <p:sldMasterId id="2147484003" r:id="rId27"/>
    <p:sldMasterId id="2147484006" r:id="rId28"/>
    <p:sldMasterId id="2147484018" r:id="rId29"/>
    <p:sldMasterId id="2147484030" r:id="rId30"/>
    <p:sldMasterId id="2147484044" r:id="rId31"/>
    <p:sldMasterId id="2147484056" r:id="rId32"/>
    <p:sldMasterId id="2147484058" r:id="rId33"/>
    <p:sldMasterId id="2147484071" r:id="rId34"/>
    <p:sldMasterId id="2147484079" r:id="rId35"/>
    <p:sldMasterId id="2147484091" r:id="rId36"/>
    <p:sldMasterId id="2147484100" r:id="rId37"/>
    <p:sldMasterId id="2147484113" r:id="rId38"/>
    <p:sldMasterId id="2147484116" r:id="rId39"/>
    <p:sldMasterId id="2147484128" r:id="rId40"/>
    <p:sldMasterId id="2147484152" r:id="rId41"/>
    <p:sldMasterId id="2147484164" r:id="rId42"/>
    <p:sldMasterId id="2147484166" r:id="rId43"/>
    <p:sldMasterId id="2147484168" r:id="rId44"/>
    <p:sldMasterId id="2147484170" r:id="rId45"/>
    <p:sldMasterId id="2147484182" r:id="rId46"/>
    <p:sldMasterId id="2147484194" r:id="rId47"/>
    <p:sldMasterId id="2147484206" r:id="rId48"/>
    <p:sldMasterId id="2147484218" r:id="rId49"/>
    <p:sldMasterId id="2147484220" r:id="rId50"/>
    <p:sldMasterId id="2147484222" r:id="rId51"/>
    <p:sldMasterId id="2147484236" r:id="rId52"/>
    <p:sldMasterId id="2147484249" r:id="rId53"/>
    <p:sldMasterId id="2147484252" r:id="rId54"/>
    <p:sldMasterId id="2147484263" r:id="rId55"/>
    <p:sldMasterId id="2147484275" r:id="rId56"/>
    <p:sldMasterId id="2147484277" r:id="rId57"/>
    <p:sldMasterId id="2147484289" r:id="rId58"/>
    <p:sldMasterId id="2147484301" r:id="rId59"/>
    <p:sldMasterId id="2147484303" r:id="rId60"/>
    <p:sldMasterId id="2147484305" r:id="rId61"/>
    <p:sldMasterId id="2147484307" r:id="rId62"/>
    <p:sldMasterId id="2147484319" r:id="rId63"/>
    <p:sldMasterId id="2147484321" r:id="rId64"/>
    <p:sldMasterId id="2147484323" r:id="rId65"/>
    <p:sldMasterId id="2147484335" r:id="rId66"/>
    <p:sldMasterId id="2147484338" r:id="rId67"/>
    <p:sldMasterId id="2147484341" r:id="rId68"/>
    <p:sldMasterId id="2147484353" r:id="rId69"/>
    <p:sldMasterId id="2147484365" r:id="rId70"/>
    <p:sldMasterId id="2147484377" r:id="rId71"/>
    <p:sldMasterId id="2147484392" r:id="rId72"/>
    <p:sldMasterId id="2147484404" r:id="rId73"/>
    <p:sldMasterId id="2147484416" r:id="rId74"/>
    <p:sldMasterId id="2147484429" r:id="rId75"/>
    <p:sldMasterId id="2147484441" r:id="rId76"/>
    <p:sldMasterId id="2147484454" r:id="rId77"/>
    <p:sldMasterId id="2147484458" r:id="rId78"/>
  </p:sldMasterIdLst>
  <p:notesMasterIdLst>
    <p:notesMasterId r:id="rId484"/>
  </p:notesMasterIdLst>
  <p:handoutMasterIdLst>
    <p:handoutMasterId r:id="rId485"/>
  </p:handoutMasterIdLst>
  <p:sldIdLst>
    <p:sldId id="256" r:id="rId79"/>
    <p:sldId id="5338" r:id="rId80"/>
    <p:sldId id="5339" r:id="rId81"/>
    <p:sldId id="5417" r:id="rId82"/>
    <p:sldId id="5340" r:id="rId83"/>
    <p:sldId id="5408" r:id="rId84"/>
    <p:sldId id="5409" r:id="rId85"/>
    <p:sldId id="320" r:id="rId86"/>
    <p:sldId id="274" r:id="rId87"/>
    <p:sldId id="3857" r:id="rId88"/>
    <p:sldId id="1181" r:id="rId89"/>
    <p:sldId id="1182" r:id="rId90"/>
    <p:sldId id="529" r:id="rId91"/>
    <p:sldId id="276" r:id="rId92"/>
    <p:sldId id="277" r:id="rId93"/>
    <p:sldId id="278" r:id="rId94"/>
    <p:sldId id="279" r:id="rId95"/>
    <p:sldId id="280" r:id="rId96"/>
    <p:sldId id="378" r:id="rId97"/>
    <p:sldId id="5209" r:id="rId98"/>
    <p:sldId id="5210" r:id="rId99"/>
    <p:sldId id="5211" r:id="rId100"/>
    <p:sldId id="5212" r:id="rId101"/>
    <p:sldId id="5213" r:id="rId102"/>
    <p:sldId id="5335" r:id="rId103"/>
    <p:sldId id="3863" r:id="rId104"/>
    <p:sldId id="302" r:id="rId105"/>
    <p:sldId id="3849" r:id="rId106"/>
    <p:sldId id="3860" r:id="rId107"/>
    <p:sldId id="3850" r:id="rId108"/>
    <p:sldId id="3851" r:id="rId109"/>
    <p:sldId id="3852" r:id="rId110"/>
    <p:sldId id="3853" r:id="rId111"/>
    <p:sldId id="3854" r:id="rId112"/>
    <p:sldId id="3855" r:id="rId113"/>
    <p:sldId id="3856" r:id="rId114"/>
    <p:sldId id="5336" r:id="rId115"/>
    <p:sldId id="3858" r:id="rId116"/>
    <p:sldId id="3859" r:id="rId117"/>
    <p:sldId id="300" r:id="rId118"/>
    <p:sldId id="5398" r:id="rId119"/>
    <p:sldId id="5401" r:id="rId120"/>
    <p:sldId id="371" r:id="rId121"/>
    <p:sldId id="373" r:id="rId122"/>
    <p:sldId id="412" r:id="rId123"/>
    <p:sldId id="413" r:id="rId124"/>
    <p:sldId id="414" r:id="rId125"/>
    <p:sldId id="415" r:id="rId126"/>
    <p:sldId id="416" r:id="rId127"/>
    <p:sldId id="417" r:id="rId128"/>
    <p:sldId id="418" r:id="rId129"/>
    <p:sldId id="419" r:id="rId130"/>
    <p:sldId id="420" r:id="rId131"/>
    <p:sldId id="421" r:id="rId132"/>
    <p:sldId id="422" r:id="rId133"/>
    <p:sldId id="423" r:id="rId134"/>
    <p:sldId id="424" r:id="rId135"/>
    <p:sldId id="425" r:id="rId136"/>
    <p:sldId id="426" r:id="rId137"/>
    <p:sldId id="427" r:id="rId138"/>
    <p:sldId id="428" r:id="rId139"/>
    <p:sldId id="429" r:id="rId140"/>
    <p:sldId id="430" r:id="rId141"/>
    <p:sldId id="431" r:id="rId142"/>
    <p:sldId id="432" r:id="rId143"/>
    <p:sldId id="433" r:id="rId144"/>
    <p:sldId id="434" r:id="rId145"/>
    <p:sldId id="435" r:id="rId146"/>
    <p:sldId id="436" r:id="rId147"/>
    <p:sldId id="437" r:id="rId148"/>
    <p:sldId id="438" r:id="rId149"/>
    <p:sldId id="439" r:id="rId150"/>
    <p:sldId id="440" r:id="rId151"/>
    <p:sldId id="441" r:id="rId152"/>
    <p:sldId id="442" r:id="rId153"/>
    <p:sldId id="443" r:id="rId154"/>
    <p:sldId id="444" r:id="rId155"/>
    <p:sldId id="445" r:id="rId156"/>
    <p:sldId id="446" r:id="rId157"/>
    <p:sldId id="447" r:id="rId158"/>
    <p:sldId id="448" r:id="rId159"/>
    <p:sldId id="449" r:id="rId160"/>
    <p:sldId id="554" r:id="rId161"/>
    <p:sldId id="555" r:id="rId162"/>
    <p:sldId id="556" r:id="rId163"/>
    <p:sldId id="557" r:id="rId164"/>
    <p:sldId id="558" r:id="rId165"/>
    <p:sldId id="559" r:id="rId166"/>
    <p:sldId id="374" r:id="rId167"/>
    <p:sldId id="564" r:id="rId168"/>
    <p:sldId id="560" r:id="rId169"/>
    <p:sldId id="561" r:id="rId170"/>
    <p:sldId id="562" r:id="rId171"/>
    <p:sldId id="563" r:id="rId172"/>
    <p:sldId id="375" r:id="rId173"/>
    <p:sldId id="450" r:id="rId174"/>
    <p:sldId id="451" r:id="rId175"/>
    <p:sldId id="452" r:id="rId176"/>
    <p:sldId id="453" r:id="rId177"/>
    <p:sldId id="454" r:id="rId178"/>
    <p:sldId id="455" r:id="rId179"/>
    <p:sldId id="456" r:id="rId180"/>
    <p:sldId id="457" r:id="rId181"/>
    <p:sldId id="458" r:id="rId182"/>
    <p:sldId id="459" r:id="rId183"/>
    <p:sldId id="460" r:id="rId184"/>
    <p:sldId id="461" r:id="rId185"/>
    <p:sldId id="462" r:id="rId186"/>
    <p:sldId id="463" r:id="rId187"/>
    <p:sldId id="464" r:id="rId188"/>
    <p:sldId id="465" r:id="rId189"/>
    <p:sldId id="474" r:id="rId190"/>
    <p:sldId id="475" r:id="rId191"/>
    <p:sldId id="376" r:id="rId192"/>
    <p:sldId id="3364" r:id="rId193"/>
    <p:sldId id="700" r:id="rId194"/>
    <p:sldId id="701" r:id="rId195"/>
    <p:sldId id="702" r:id="rId196"/>
    <p:sldId id="703" r:id="rId197"/>
    <p:sldId id="704" r:id="rId198"/>
    <p:sldId id="705" r:id="rId199"/>
    <p:sldId id="706" r:id="rId200"/>
    <p:sldId id="707" r:id="rId201"/>
    <p:sldId id="708" r:id="rId202"/>
    <p:sldId id="796" r:id="rId203"/>
    <p:sldId id="876" r:id="rId204"/>
    <p:sldId id="281" r:id="rId205"/>
    <p:sldId id="5402" r:id="rId206"/>
    <p:sldId id="5403" r:id="rId207"/>
    <p:sldId id="5404" r:id="rId208"/>
    <p:sldId id="5405" r:id="rId209"/>
    <p:sldId id="5406" r:id="rId210"/>
    <p:sldId id="844" r:id="rId211"/>
    <p:sldId id="845" r:id="rId212"/>
    <p:sldId id="846" r:id="rId213"/>
    <p:sldId id="847" r:id="rId214"/>
    <p:sldId id="848" r:id="rId215"/>
    <p:sldId id="849" r:id="rId216"/>
    <p:sldId id="850" r:id="rId217"/>
    <p:sldId id="851" r:id="rId218"/>
    <p:sldId id="852" r:id="rId219"/>
    <p:sldId id="853" r:id="rId220"/>
    <p:sldId id="854" r:id="rId221"/>
    <p:sldId id="855" r:id="rId222"/>
    <p:sldId id="856" r:id="rId223"/>
    <p:sldId id="387" r:id="rId224"/>
    <p:sldId id="388" r:id="rId225"/>
    <p:sldId id="389" r:id="rId226"/>
    <p:sldId id="5374" r:id="rId227"/>
    <p:sldId id="5390" r:id="rId228"/>
    <p:sldId id="5391" r:id="rId229"/>
    <p:sldId id="5392" r:id="rId230"/>
    <p:sldId id="5393" r:id="rId231"/>
    <p:sldId id="5394" r:id="rId232"/>
    <p:sldId id="5395" r:id="rId233"/>
    <p:sldId id="5396" r:id="rId234"/>
    <p:sldId id="5397" r:id="rId235"/>
    <p:sldId id="390" r:id="rId236"/>
    <p:sldId id="488" r:id="rId237"/>
    <p:sldId id="894" r:id="rId238"/>
    <p:sldId id="881" r:id="rId239"/>
    <p:sldId id="882" r:id="rId240"/>
    <p:sldId id="4412" r:id="rId241"/>
    <p:sldId id="4413" r:id="rId242"/>
    <p:sldId id="4414" r:id="rId243"/>
    <p:sldId id="4415" r:id="rId244"/>
    <p:sldId id="5418" r:id="rId245"/>
    <p:sldId id="886" r:id="rId246"/>
    <p:sldId id="4416" r:id="rId247"/>
    <p:sldId id="4417" r:id="rId248"/>
    <p:sldId id="4418" r:id="rId249"/>
    <p:sldId id="889" r:id="rId250"/>
    <p:sldId id="887" r:id="rId251"/>
    <p:sldId id="891" r:id="rId252"/>
    <p:sldId id="5419" r:id="rId253"/>
    <p:sldId id="5383" r:id="rId254"/>
    <p:sldId id="4419" r:id="rId255"/>
    <p:sldId id="4420" r:id="rId256"/>
    <p:sldId id="4421" r:id="rId257"/>
    <p:sldId id="4422" r:id="rId258"/>
    <p:sldId id="883" r:id="rId259"/>
    <p:sldId id="884" r:id="rId260"/>
    <p:sldId id="885" r:id="rId261"/>
    <p:sldId id="890" r:id="rId262"/>
    <p:sldId id="893" r:id="rId263"/>
    <p:sldId id="601" r:id="rId264"/>
    <p:sldId id="602" r:id="rId265"/>
    <p:sldId id="391" r:id="rId266"/>
    <p:sldId id="489" r:id="rId267"/>
    <p:sldId id="490" r:id="rId268"/>
    <p:sldId id="491" r:id="rId269"/>
    <p:sldId id="492" r:id="rId270"/>
    <p:sldId id="493" r:id="rId271"/>
    <p:sldId id="494" r:id="rId272"/>
    <p:sldId id="495" r:id="rId273"/>
    <p:sldId id="496" r:id="rId274"/>
    <p:sldId id="497" r:id="rId275"/>
    <p:sldId id="498" r:id="rId276"/>
    <p:sldId id="499" r:id="rId277"/>
    <p:sldId id="500" r:id="rId278"/>
    <p:sldId id="574" r:id="rId279"/>
    <p:sldId id="575" r:id="rId280"/>
    <p:sldId id="576" r:id="rId281"/>
    <p:sldId id="577" r:id="rId282"/>
    <p:sldId id="578" r:id="rId283"/>
    <p:sldId id="579" r:id="rId284"/>
    <p:sldId id="580" r:id="rId285"/>
    <p:sldId id="581" r:id="rId286"/>
    <p:sldId id="582" r:id="rId287"/>
    <p:sldId id="583" r:id="rId288"/>
    <p:sldId id="584" r:id="rId289"/>
    <p:sldId id="585" r:id="rId290"/>
    <p:sldId id="586" r:id="rId291"/>
    <p:sldId id="587" r:id="rId292"/>
    <p:sldId id="588" r:id="rId293"/>
    <p:sldId id="589" r:id="rId294"/>
    <p:sldId id="590" r:id="rId295"/>
    <p:sldId id="591" r:id="rId296"/>
    <p:sldId id="592" r:id="rId297"/>
    <p:sldId id="593" r:id="rId298"/>
    <p:sldId id="594" r:id="rId299"/>
    <p:sldId id="595" r:id="rId300"/>
    <p:sldId id="596" r:id="rId301"/>
    <p:sldId id="600" r:id="rId302"/>
    <p:sldId id="392" r:id="rId303"/>
    <p:sldId id="501" r:id="rId304"/>
    <p:sldId id="502" r:id="rId305"/>
    <p:sldId id="5559" r:id="rId306"/>
    <p:sldId id="5560" r:id="rId307"/>
    <p:sldId id="5561" r:id="rId308"/>
    <p:sldId id="5562" r:id="rId309"/>
    <p:sldId id="5563" r:id="rId310"/>
    <p:sldId id="395" r:id="rId311"/>
    <p:sldId id="393" r:id="rId312"/>
    <p:sldId id="394" r:id="rId313"/>
    <p:sldId id="503" r:id="rId314"/>
    <p:sldId id="3353" r:id="rId315"/>
    <p:sldId id="396" r:id="rId316"/>
    <p:sldId id="565" r:id="rId317"/>
    <p:sldId id="566" r:id="rId318"/>
    <p:sldId id="567" r:id="rId319"/>
    <p:sldId id="568" r:id="rId320"/>
    <p:sldId id="569" r:id="rId321"/>
    <p:sldId id="570" r:id="rId322"/>
    <p:sldId id="571" r:id="rId323"/>
    <p:sldId id="397" r:id="rId324"/>
    <p:sldId id="504" r:id="rId325"/>
    <p:sldId id="505" r:id="rId326"/>
    <p:sldId id="506" r:id="rId327"/>
    <p:sldId id="536" r:id="rId328"/>
    <p:sldId id="537" r:id="rId329"/>
    <p:sldId id="538" r:id="rId330"/>
    <p:sldId id="539" r:id="rId331"/>
    <p:sldId id="540" r:id="rId332"/>
    <p:sldId id="827" r:id="rId333"/>
    <p:sldId id="5411" r:id="rId334"/>
    <p:sldId id="5412" r:id="rId335"/>
    <p:sldId id="5413" r:id="rId336"/>
    <p:sldId id="5414" r:id="rId337"/>
    <p:sldId id="5415" r:id="rId338"/>
    <p:sldId id="5416" r:id="rId339"/>
    <p:sldId id="888" r:id="rId340"/>
    <p:sldId id="1231" r:id="rId341"/>
    <p:sldId id="1232" r:id="rId342"/>
    <p:sldId id="1233" r:id="rId343"/>
    <p:sldId id="918" r:id="rId344"/>
    <p:sldId id="1234" r:id="rId345"/>
    <p:sldId id="1235" r:id="rId346"/>
    <p:sldId id="869" r:id="rId347"/>
    <p:sldId id="1236" r:id="rId348"/>
    <p:sldId id="1237" r:id="rId349"/>
    <p:sldId id="1238" r:id="rId350"/>
    <p:sldId id="831" r:id="rId351"/>
    <p:sldId id="929" r:id="rId352"/>
    <p:sldId id="901" r:id="rId353"/>
    <p:sldId id="902" r:id="rId354"/>
    <p:sldId id="1239" r:id="rId355"/>
    <p:sldId id="930" r:id="rId356"/>
    <p:sldId id="263" r:id="rId357"/>
    <p:sldId id="1240" r:id="rId358"/>
    <p:sldId id="934" r:id="rId359"/>
    <p:sldId id="935" r:id="rId360"/>
    <p:sldId id="936" r:id="rId361"/>
    <p:sldId id="1241" r:id="rId362"/>
    <p:sldId id="903" r:id="rId363"/>
    <p:sldId id="904" r:id="rId364"/>
    <p:sldId id="1242" r:id="rId365"/>
    <p:sldId id="915" r:id="rId366"/>
    <p:sldId id="907" r:id="rId367"/>
    <p:sldId id="909" r:id="rId368"/>
    <p:sldId id="910" r:id="rId369"/>
    <p:sldId id="914" r:id="rId370"/>
    <p:sldId id="548" r:id="rId371"/>
    <p:sldId id="398" r:id="rId372"/>
    <p:sldId id="507" r:id="rId373"/>
    <p:sldId id="549" r:id="rId374"/>
    <p:sldId id="931" r:id="rId375"/>
    <p:sldId id="913" r:id="rId376"/>
    <p:sldId id="550" r:id="rId377"/>
    <p:sldId id="1246" r:id="rId378"/>
    <p:sldId id="399" r:id="rId379"/>
    <p:sldId id="551" r:id="rId380"/>
    <p:sldId id="552" r:id="rId381"/>
    <p:sldId id="553" r:id="rId382"/>
    <p:sldId id="400" r:id="rId383"/>
    <p:sldId id="401" r:id="rId384"/>
    <p:sldId id="402" r:id="rId385"/>
    <p:sldId id="283" r:id="rId386"/>
    <p:sldId id="403" r:id="rId387"/>
    <p:sldId id="5410" r:id="rId388"/>
    <p:sldId id="5400" r:id="rId389"/>
    <p:sldId id="369" r:id="rId390"/>
    <p:sldId id="404" r:id="rId391"/>
    <p:sldId id="5156" r:id="rId392"/>
    <p:sldId id="294" r:id="rId393"/>
    <p:sldId id="5420" r:id="rId394"/>
    <p:sldId id="5558" r:id="rId395"/>
    <p:sldId id="598" r:id="rId396"/>
    <p:sldId id="599" r:id="rId397"/>
    <p:sldId id="597" r:id="rId398"/>
    <p:sldId id="405" r:id="rId399"/>
    <p:sldId id="5154" r:id="rId400"/>
    <p:sldId id="305" r:id="rId401"/>
    <p:sldId id="5157" r:id="rId402"/>
    <p:sldId id="5158" r:id="rId403"/>
    <p:sldId id="511" r:id="rId404"/>
    <p:sldId id="512" r:id="rId405"/>
    <p:sldId id="513" r:id="rId406"/>
    <p:sldId id="514" r:id="rId407"/>
    <p:sldId id="515" r:id="rId408"/>
    <p:sldId id="516" r:id="rId409"/>
    <p:sldId id="517" r:id="rId410"/>
    <p:sldId id="406" r:id="rId411"/>
    <p:sldId id="518" r:id="rId412"/>
    <p:sldId id="519" r:id="rId413"/>
    <p:sldId id="520" r:id="rId414"/>
    <p:sldId id="521" r:id="rId415"/>
    <p:sldId id="522" r:id="rId416"/>
    <p:sldId id="523" r:id="rId417"/>
    <p:sldId id="524" r:id="rId418"/>
    <p:sldId id="525" r:id="rId419"/>
    <p:sldId id="526" r:id="rId420"/>
    <p:sldId id="532" r:id="rId421"/>
    <p:sldId id="407" r:id="rId422"/>
    <p:sldId id="5399" r:id="rId423"/>
    <p:sldId id="372" r:id="rId424"/>
    <p:sldId id="533" r:id="rId425"/>
    <p:sldId id="380" r:id="rId426"/>
    <p:sldId id="725" r:id="rId427"/>
    <p:sldId id="778" r:id="rId428"/>
    <p:sldId id="779" r:id="rId429"/>
    <p:sldId id="780" r:id="rId430"/>
    <p:sldId id="781" r:id="rId431"/>
    <p:sldId id="782" r:id="rId432"/>
    <p:sldId id="5372" r:id="rId433"/>
    <p:sldId id="5373" r:id="rId434"/>
    <p:sldId id="408" r:id="rId435"/>
    <p:sldId id="534" r:id="rId436"/>
    <p:sldId id="603" r:id="rId437"/>
    <p:sldId id="343" r:id="rId438"/>
    <p:sldId id="605" r:id="rId439"/>
    <p:sldId id="606" r:id="rId440"/>
    <p:sldId id="607" r:id="rId441"/>
    <p:sldId id="608" r:id="rId442"/>
    <p:sldId id="609" r:id="rId443"/>
    <p:sldId id="610" r:id="rId444"/>
    <p:sldId id="611" r:id="rId445"/>
    <p:sldId id="612" r:id="rId446"/>
    <p:sldId id="613" r:id="rId447"/>
    <p:sldId id="614" r:id="rId448"/>
    <p:sldId id="615" r:id="rId449"/>
    <p:sldId id="616" r:id="rId450"/>
    <p:sldId id="617" r:id="rId451"/>
    <p:sldId id="618" r:id="rId452"/>
    <p:sldId id="619" r:id="rId453"/>
    <p:sldId id="620" r:id="rId454"/>
    <p:sldId id="621" r:id="rId455"/>
    <p:sldId id="622" r:id="rId456"/>
    <p:sldId id="623" r:id="rId457"/>
    <p:sldId id="624" r:id="rId458"/>
    <p:sldId id="625" r:id="rId459"/>
    <p:sldId id="626" r:id="rId460"/>
    <p:sldId id="627" r:id="rId461"/>
    <p:sldId id="628" r:id="rId462"/>
    <p:sldId id="629" r:id="rId463"/>
    <p:sldId id="630" r:id="rId464"/>
    <p:sldId id="631" r:id="rId465"/>
    <p:sldId id="632" r:id="rId466"/>
    <p:sldId id="409" r:id="rId467"/>
    <p:sldId id="5349" r:id="rId468"/>
    <p:sldId id="410" r:id="rId469"/>
    <p:sldId id="5407" r:id="rId470"/>
    <p:sldId id="5364" r:id="rId471"/>
    <p:sldId id="5365" r:id="rId472"/>
    <p:sldId id="5366" r:id="rId473"/>
    <p:sldId id="5367" r:id="rId474"/>
    <p:sldId id="5368" r:id="rId475"/>
    <p:sldId id="411" r:id="rId476"/>
    <p:sldId id="363" r:id="rId477"/>
    <p:sldId id="364" r:id="rId478"/>
    <p:sldId id="365" r:id="rId479"/>
    <p:sldId id="366" r:id="rId480"/>
    <p:sldId id="367" r:id="rId481"/>
    <p:sldId id="360" r:id="rId482"/>
    <p:sldId id="361" r:id="rId483"/>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mn-cs"/>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mn-cs"/>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mn-cs"/>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mn-cs"/>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mn-cs"/>
      </a:defRPr>
    </a:lvl5pPr>
    <a:lvl6pPr marL="2286000" algn="l" defTabSz="457200" rtl="0" eaLnBrk="1" latinLnBrk="0" hangingPunct="1">
      <a:defRPr sz="2400" kern="1200">
        <a:solidFill>
          <a:schemeClr val="tx1"/>
        </a:solidFill>
        <a:latin typeface="Times New Roman" charset="0"/>
        <a:ea typeface="ＭＳ Ｐゴシック" charset="0"/>
        <a:cs typeface="+mn-cs"/>
      </a:defRPr>
    </a:lvl6pPr>
    <a:lvl7pPr marL="2743200" algn="l" defTabSz="457200" rtl="0" eaLnBrk="1" latinLnBrk="0" hangingPunct="1">
      <a:defRPr sz="2400" kern="1200">
        <a:solidFill>
          <a:schemeClr val="tx1"/>
        </a:solidFill>
        <a:latin typeface="Times New Roman" charset="0"/>
        <a:ea typeface="ＭＳ Ｐゴシック" charset="0"/>
        <a:cs typeface="+mn-cs"/>
      </a:defRPr>
    </a:lvl7pPr>
    <a:lvl8pPr marL="3200400" algn="l" defTabSz="457200" rtl="0" eaLnBrk="1" latinLnBrk="0" hangingPunct="1">
      <a:defRPr sz="2400" kern="1200">
        <a:solidFill>
          <a:schemeClr val="tx1"/>
        </a:solidFill>
        <a:latin typeface="Times New Roman" charset="0"/>
        <a:ea typeface="ＭＳ Ｐゴシック" charset="0"/>
        <a:cs typeface="+mn-cs"/>
      </a:defRPr>
    </a:lvl8pPr>
    <a:lvl9pPr marL="3657600" algn="l" defTabSz="457200" rtl="0" eaLnBrk="1" latinLnBrk="0" hangingPunct="1">
      <a:defRPr sz="2400" kern="1200">
        <a:solidFill>
          <a:schemeClr val="tx1"/>
        </a:solidFill>
        <a:latin typeface="Times New Roman" charset="0"/>
        <a:ea typeface="ＭＳ Ｐゴシック" charset="0"/>
        <a:cs typeface="+mn-cs"/>
      </a:defRPr>
    </a:lvl9pPr>
  </p:defaultTextStyle>
  <p:extLst>
    <p:ext uri="{521415D9-36F7-43E2-AB2F-B90AF26B5E84}">
      <p14:sectionLst xmlns:p14="http://schemas.microsoft.com/office/powerpoint/2010/main">
        <p14:section name="Default Section" id="{A65B9D83-5FC8-4A49-BFF7-BD7452E437D9}">
          <p14:sldIdLst>
            <p14:sldId id="256"/>
            <p14:sldId id="5338"/>
            <p14:sldId id="5339"/>
            <p14:sldId id="5417"/>
            <p14:sldId id="5340"/>
          </p14:sldIdLst>
        </p14:section>
        <p14:section name="Introduction" id="{1D50D608-8224-F54D-B058-24F98FFBDFCE}">
          <p14:sldIdLst>
            <p14:sldId id="5408"/>
            <p14:sldId id="5409"/>
            <p14:sldId id="320"/>
            <p14:sldId id="274"/>
            <p14:sldId id="3857"/>
            <p14:sldId id="1181"/>
            <p14:sldId id="1182"/>
            <p14:sldId id="529"/>
            <p14:sldId id="276"/>
            <p14:sldId id="277"/>
            <p14:sldId id="278"/>
            <p14:sldId id="279"/>
            <p14:sldId id="280"/>
            <p14:sldId id="378"/>
            <p14:sldId id="5209"/>
            <p14:sldId id="5210"/>
            <p14:sldId id="5211"/>
            <p14:sldId id="5212"/>
            <p14:sldId id="5213"/>
            <p14:sldId id="5335"/>
            <p14:sldId id="3863"/>
            <p14:sldId id="302"/>
            <p14:sldId id="3849"/>
            <p14:sldId id="3860"/>
            <p14:sldId id="3850"/>
            <p14:sldId id="3851"/>
            <p14:sldId id="3852"/>
            <p14:sldId id="3853"/>
            <p14:sldId id="3854"/>
            <p14:sldId id="3855"/>
            <p14:sldId id="3856"/>
            <p14:sldId id="5336"/>
            <p14:sldId id="3858"/>
            <p14:sldId id="3859"/>
            <p14:sldId id="300"/>
            <p14:sldId id="5398"/>
          </p14:sldIdLst>
        </p14:section>
        <p14:section name="A. Arrival of the King" id="{B70FF391-DE59-40E4-9D7B-48122AA3522F}">
          <p14:sldIdLst>
            <p14:sldId id="5401"/>
            <p14:sldId id="371"/>
            <p14:sldId id="373"/>
            <p14:sldId id="412"/>
            <p14:sldId id="413"/>
            <p14:sldId id="414"/>
            <p14:sldId id="415"/>
            <p14:sldId id="416"/>
            <p14:sldId id="417"/>
            <p14:sldId id="418"/>
            <p14:sldId id="419"/>
            <p14:sldId id="420"/>
            <p14:sldId id="421"/>
            <p14:sldId id="422"/>
            <p14:sldId id="423"/>
            <p14:sldId id="424"/>
            <p14:sldId id="425"/>
            <p14:sldId id="426"/>
            <p14:sldId id="427"/>
            <p14:sldId id="428"/>
            <p14:sldId id="429"/>
            <p14:sldId id="430"/>
            <p14:sldId id="431"/>
            <p14:sldId id="432"/>
            <p14:sldId id="433"/>
            <p14:sldId id="434"/>
            <p14:sldId id="435"/>
            <p14:sldId id="436"/>
            <p14:sldId id="437"/>
            <p14:sldId id="438"/>
            <p14:sldId id="439"/>
            <p14:sldId id="440"/>
            <p14:sldId id="441"/>
            <p14:sldId id="442"/>
            <p14:sldId id="443"/>
            <p14:sldId id="444"/>
            <p14:sldId id="445"/>
            <p14:sldId id="446"/>
            <p14:sldId id="447"/>
            <p14:sldId id="448"/>
            <p14:sldId id="449"/>
            <p14:sldId id="554"/>
            <p14:sldId id="555"/>
            <p14:sldId id="556"/>
            <p14:sldId id="557"/>
            <p14:sldId id="558"/>
            <p14:sldId id="559"/>
            <p14:sldId id="374"/>
            <p14:sldId id="564"/>
            <p14:sldId id="560"/>
            <p14:sldId id="561"/>
            <p14:sldId id="562"/>
            <p14:sldId id="563"/>
            <p14:sldId id="375"/>
            <p14:sldId id="450"/>
            <p14:sldId id="451"/>
            <p14:sldId id="452"/>
            <p14:sldId id="453"/>
            <p14:sldId id="454"/>
            <p14:sldId id="455"/>
            <p14:sldId id="456"/>
            <p14:sldId id="457"/>
            <p14:sldId id="458"/>
            <p14:sldId id="459"/>
            <p14:sldId id="460"/>
            <p14:sldId id="461"/>
            <p14:sldId id="462"/>
            <p14:sldId id="463"/>
            <p14:sldId id="464"/>
            <p14:sldId id="465"/>
            <p14:sldId id="474"/>
            <p14:sldId id="475"/>
            <p14:sldId id="376"/>
            <p14:sldId id="3364"/>
            <p14:sldId id="700"/>
            <p14:sldId id="701"/>
            <p14:sldId id="702"/>
            <p14:sldId id="703"/>
            <p14:sldId id="704"/>
            <p14:sldId id="705"/>
            <p14:sldId id="706"/>
            <p14:sldId id="707"/>
            <p14:sldId id="708"/>
            <p14:sldId id="796"/>
            <p14:sldId id="876"/>
            <p14:sldId id="281"/>
            <p14:sldId id="5402"/>
            <p14:sldId id="5403"/>
            <p14:sldId id="5404"/>
            <p14:sldId id="5405"/>
            <p14:sldId id="5406"/>
            <p14:sldId id="844"/>
            <p14:sldId id="845"/>
            <p14:sldId id="846"/>
            <p14:sldId id="847"/>
            <p14:sldId id="848"/>
            <p14:sldId id="849"/>
            <p14:sldId id="850"/>
            <p14:sldId id="851"/>
            <p14:sldId id="852"/>
            <p14:sldId id="853"/>
            <p14:sldId id="854"/>
            <p14:sldId id="855"/>
            <p14:sldId id="856"/>
            <p14:sldId id="387"/>
            <p14:sldId id="388"/>
            <p14:sldId id="389"/>
            <p14:sldId id="5374"/>
            <p14:sldId id="5390"/>
            <p14:sldId id="5391"/>
            <p14:sldId id="5392"/>
            <p14:sldId id="5393"/>
            <p14:sldId id="5394"/>
            <p14:sldId id="5395"/>
            <p14:sldId id="5396"/>
            <p14:sldId id="5397"/>
            <p14:sldId id="390"/>
            <p14:sldId id="488"/>
            <p14:sldId id="894"/>
            <p14:sldId id="881"/>
            <p14:sldId id="882"/>
            <p14:sldId id="4412"/>
            <p14:sldId id="4413"/>
            <p14:sldId id="4414"/>
            <p14:sldId id="4415"/>
            <p14:sldId id="5418"/>
            <p14:sldId id="886"/>
            <p14:sldId id="4416"/>
            <p14:sldId id="4417"/>
            <p14:sldId id="4418"/>
            <p14:sldId id="889"/>
            <p14:sldId id="887"/>
            <p14:sldId id="891"/>
            <p14:sldId id="5419"/>
            <p14:sldId id="5383"/>
            <p14:sldId id="4419"/>
            <p14:sldId id="4420"/>
            <p14:sldId id="4421"/>
            <p14:sldId id="4422"/>
            <p14:sldId id="883"/>
            <p14:sldId id="884"/>
            <p14:sldId id="885"/>
            <p14:sldId id="890"/>
            <p14:sldId id="893"/>
            <p14:sldId id="601"/>
            <p14:sldId id="602"/>
            <p14:sldId id="391"/>
            <p14:sldId id="489"/>
            <p14:sldId id="490"/>
            <p14:sldId id="491"/>
            <p14:sldId id="492"/>
            <p14:sldId id="493"/>
            <p14:sldId id="494"/>
            <p14:sldId id="495"/>
            <p14:sldId id="496"/>
            <p14:sldId id="497"/>
            <p14:sldId id="498"/>
            <p14:sldId id="499"/>
            <p14:sldId id="500"/>
            <p14:sldId id="574"/>
            <p14:sldId id="575"/>
            <p14:sldId id="576"/>
            <p14:sldId id="577"/>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600"/>
            <p14:sldId id="392"/>
            <p14:sldId id="501"/>
            <p14:sldId id="502"/>
            <p14:sldId id="5559"/>
            <p14:sldId id="5560"/>
            <p14:sldId id="5561"/>
            <p14:sldId id="5562"/>
            <p14:sldId id="5563"/>
            <p14:sldId id="395"/>
            <p14:sldId id="393"/>
            <p14:sldId id="394"/>
            <p14:sldId id="503"/>
            <p14:sldId id="3353"/>
            <p14:sldId id="396"/>
            <p14:sldId id="565"/>
            <p14:sldId id="566"/>
            <p14:sldId id="567"/>
            <p14:sldId id="568"/>
            <p14:sldId id="569"/>
            <p14:sldId id="570"/>
            <p14:sldId id="571"/>
            <p14:sldId id="397"/>
            <p14:sldId id="504"/>
            <p14:sldId id="505"/>
            <p14:sldId id="506"/>
            <p14:sldId id="536"/>
            <p14:sldId id="537"/>
            <p14:sldId id="538"/>
            <p14:sldId id="539"/>
            <p14:sldId id="540"/>
            <p14:sldId id="827"/>
            <p14:sldId id="5411"/>
            <p14:sldId id="5412"/>
            <p14:sldId id="5413"/>
            <p14:sldId id="5414"/>
            <p14:sldId id="5415"/>
            <p14:sldId id="5416"/>
            <p14:sldId id="888"/>
            <p14:sldId id="1231"/>
            <p14:sldId id="1232"/>
            <p14:sldId id="1233"/>
            <p14:sldId id="918"/>
            <p14:sldId id="1234"/>
            <p14:sldId id="1235"/>
            <p14:sldId id="869"/>
            <p14:sldId id="1236"/>
            <p14:sldId id="1237"/>
            <p14:sldId id="1238"/>
            <p14:sldId id="831"/>
            <p14:sldId id="929"/>
            <p14:sldId id="901"/>
            <p14:sldId id="902"/>
            <p14:sldId id="1239"/>
            <p14:sldId id="930"/>
            <p14:sldId id="263"/>
            <p14:sldId id="1240"/>
            <p14:sldId id="934"/>
            <p14:sldId id="935"/>
            <p14:sldId id="936"/>
            <p14:sldId id="1241"/>
            <p14:sldId id="903"/>
            <p14:sldId id="904"/>
            <p14:sldId id="1242"/>
            <p14:sldId id="915"/>
            <p14:sldId id="907"/>
            <p14:sldId id="909"/>
            <p14:sldId id="910"/>
            <p14:sldId id="914"/>
            <p14:sldId id="548"/>
            <p14:sldId id="398"/>
            <p14:sldId id="507"/>
            <p14:sldId id="549"/>
            <p14:sldId id="931"/>
            <p14:sldId id="913"/>
            <p14:sldId id="550"/>
            <p14:sldId id="1246"/>
            <p14:sldId id="399"/>
            <p14:sldId id="551"/>
            <p14:sldId id="552"/>
            <p14:sldId id="553"/>
            <p14:sldId id="400"/>
            <p14:sldId id="401"/>
            <p14:sldId id="402"/>
            <p14:sldId id="283"/>
            <p14:sldId id="403"/>
            <p14:sldId id="5410"/>
          </p14:sldIdLst>
        </p14:section>
        <p14:section name="B. Ambassador of the King" id="{FA453894-779E-4B5B-B6FF-215209A4DE36}">
          <p14:sldIdLst>
            <p14:sldId id="5400"/>
            <p14:sldId id="369"/>
            <p14:sldId id="404"/>
            <p14:sldId id="5156"/>
            <p14:sldId id="294"/>
            <p14:sldId id="5420"/>
            <p14:sldId id="5558"/>
            <p14:sldId id="598"/>
            <p14:sldId id="599"/>
            <p14:sldId id="597"/>
            <p14:sldId id="405"/>
            <p14:sldId id="5154"/>
            <p14:sldId id="305"/>
            <p14:sldId id="5157"/>
            <p14:sldId id="5158"/>
            <p14:sldId id="511"/>
            <p14:sldId id="512"/>
            <p14:sldId id="513"/>
            <p14:sldId id="514"/>
            <p14:sldId id="515"/>
            <p14:sldId id="516"/>
            <p14:sldId id="517"/>
            <p14:sldId id="406"/>
            <p14:sldId id="518"/>
            <p14:sldId id="519"/>
            <p14:sldId id="520"/>
            <p14:sldId id="521"/>
            <p14:sldId id="522"/>
            <p14:sldId id="523"/>
            <p14:sldId id="524"/>
            <p14:sldId id="525"/>
            <p14:sldId id="526"/>
            <p14:sldId id="532"/>
            <p14:sldId id="407"/>
          </p14:sldIdLst>
        </p14:section>
        <p14:section name="C. Approval of the King" id="{4D34773F-7473-434C-BE17-0CBBE6F95F14}">
          <p14:sldIdLst>
            <p14:sldId id="5399"/>
            <p14:sldId id="372"/>
            <p14:sldId id="533"/>
            <p14:sldId id="380"/>
            <p14:sldId id="725"/>
            <p14:sldId id="778"/>
            <p14:sldId id="779"/>
            <p14:sldId id="780"/>
            <p14:sldId id="781"/>
            <p14:sldId id="782"/>
            <p14:sldId id="5372"/>
            <p14:sldId id="5373"/>
            <p14:sldId id="408"/>
            <p14:sldId id="534"/>
            <p14:sldId id="603"/>
            <p14:sldId id="343"/>
            <p14:sldId id="605"/>
            <p14:sldId id="606"/>
            <p14:sldId id="607"/>
            <p14:sldId id="608"/>
            <p14:sldId id="609"/>
            <p14:sldId id="610"/>
            <p14:sldId id="611"/>
            <p14:sldId id="612"/>
            <p14:sldId id="613"/>
            <p14:sldId id="614"/>
            <p14:sldId id="615"/>
            <p14:sldId id="616"/>
            <p14:sldId id="617"/>
            <p14:sldId id="618"/>
            <p14:sldId id="619"/>
            <p14:sldId id="620"/>
            <p14:sldId id="621"/>
            <p14:sldId id="622"/>
            <p14:sldId id="623"/>
            <p14:sldId id="624"/>
            <p14:sldId id="625"/>
            <p14:sldId id="626"/>
            <p14:sldId id="627"/>
            <p14:sldId id="628"/>
            <p14:sldId id="629"/>
            <p14:sldId id="630"/>
            <p14:sldId id="631"/>
            <p14:sldId id="632"/>
            <p14:sldId id="409"/>
            <p14:sldId id="5349"/>
            <p14:sldId id="410"/>
            <p14:sldId id="5407"/>
            <p14:sldId id="5364"/>
            <p14:sldId id="5365"/>
            <p14:sldId id="5366"/>
            <p14:sldId id="5367"/>
            <p14:sldId id="5368"/>
            <p14:sldId id="411"/>
            <p14:sldId id="363"/>
            <p14:sldId id="364"/>
            <p14:sldId id="365"/>
            <p14:sldId id="366"/>
            <p14:sldId id="367"/>
            <p14:sldId id="360"/>
            <p14:sldId id="36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3333FF"/>
    <a:srgbClr val="CC0000"/>
    <a:srgbClr val="0033CC"/>
    <a:srgbClr val="99FFCC"/>
    <a:srgbClr val="99FF99"/>
    <a:srgbClr val="FFFF00"/>
    <a:srgbClr val="33333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827" autoAdjust="0"/>
    <p:restoredTop sz="67546" autoAdjust="0"/>
  </p:normalViewPr>
  <p:slideViewPr>
    <p:cSldViewPr>
      <p:cViewPr varScale="1">
        <p:scale>
          <a:sx n="95" d="100"/>
          <a:sy n="95" d="100"/>
        </p:scale>
        <p:origin x="184" y="624"/>
      </p:cViewPr>
      <p:guideLst>
        <p:guide orient="horz" pos="2160"/>
        <p:guide pos="2880"/>
      </p:guideLst>
    </p:cSldViewPr>
  </p:slideViewPr>
  <p:outlineViewPr>
    <p:cViewPr>
      <p:scale>
        <a:sx n="33" d="100"/>
        <a:sy n="33" d="100"/>
      </p:scale>
      <p:origin x="0" y="0"/>
    </p:cViewPr>
    <p:sldLst>
      <p:sld r:id="rId1" collapse="1"/>
    </p:sldLst>
  </p:outlineViewPr>
  <p:notesTextViewPr>
    <p:cViewPr>
      <p:scale>
        <a:sx n="155" d="100"/>
        <a:sy n="155" d="100"/>
      </p:scale>
      <p:origin x="0" y="0"/>
    </p:cViewPr>
  </p:notesTextViewPr>
  <p:sorterViewPr>
    <p:cViewPr varScale="1">
      <p:scale>
        <a:sx n="60" d="100"/>
        <a:sy n="60" d="100"/>
      </p:scale>
      <p:origin x="0" y="-91206"/>
    </p:cViewPr>
  </p:sorterViewPr>
  <p:notesViewPr>
    <p:cSldViewPr>
      <p:cViewPr varScale="1">
        <p:scale>
          <a:sx n="114" d="100"/>
          <a:sy n="114" d="100"/>
        </p:scale>
        <p:origin x="960" y="176"/>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9.xml"/><Relationship Id="rId299" Type="http://schemas.openxmlformats.org/officeDocument/2006/relationships/slide" Target="slides/slide22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1.xml"/><Relationship Id="rId324" Type="http://schemas.openxmlformats.org/officeDocument/2006/relationships/slide" Target="slides/slide246.xml"/><Relationship Id="rId366" Type="http://schemas.openxmlformats.org/officeDocument/2006/relationships/slide" Target="slides/slide288.xml"/><Relationship Id="rId170" Type="http://schemas.openxmlformats.org/officeDocument/2006/relationships/slide" Target="slides/slide92.xml"/><Relationship Id="rId226" Type="http://schemas.openxmlformats.org/officeDocument/2006/relationships/slide" Target="slides/slide148.xml"/><Relationship Id="rId433" Type="http://schemas.openxmlformats.org/officeDocument/2006/relationships/slide" Target="slides/slide355.xml"/><Relationship Id="rId268" Type="http://schemas.openxmlformats.org/officeDocument/2006/relationships/slide" Target="slides/slide190.xml"/><Relationship Id="rId475" Type="http://schemas.openxmlformats.org/officeDocument/2006/relationships/slide" Target="slides/slide397.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0.xml"/><Relationship Id="rId335" Type="http://schemas.openxmlformats.org/officeDocument/2006/relationships/slide" Target="slides/slide257.xml"/><Relationship Id="rId377" Type="http://schemas.openxmlformats.org/officeDocument/2006/relationships/slide" Target="slides/slide299.xml"/><Relationship Id="rId5" Type="http://schemas.openxmlformats.org/officeDocument/2006/relationships/slideMaster" Target="slideMasters/slideMaster5.xml"/><Relationship Id="rId181" Type="http://schemas.openxmlformats.org/officeDocument/2006/relationships/slide" Target="slides/slide103.xml"/><Relationship Id="rId237" Type="http://schemas.openxmlformats.org/officeDocument/2006/relationships/slide" Target="slides/slide159.xml"/><Relationship Id="rId402" Type="http://schemas.openxmlformats.org/officeDocument/2006/relationships/slide" Target="slides/slide324.xml"/><Relationship Id="rId279" Type="http://schemas.openxmlformats.org/officeDocument/2006/relationships/slide" Target="slides/slide201.xml"/><Relationship Id="rId444" Type="http://schemas.openxmlformats.org/officeDocument/2006/relationships/slide" Target="slides/slide366.xml"/><Relationship Id="rId486" Type="http://schemas.openxmlformats.org/officeDocument/2006/relationships/presProps" Target="presProps.xml"/><Relationship Id="rId43" Type="http://schemas.openxmlformats.org/officeDocument/2006/relationships/slideMaster" Target="slideMasters/slideMaster43.xml"/><Relationship Id="rId139" Type="http://schemas.openxmlformats.org/officeDocument/2006/relationships/slide" Target="slides/slide61.xml"/><Relationship Id="rId290" Type="http://schemas.openxmlformats.org/officeDocument/2006/relationships/slide" Target="slides/slide212.xml"/><Relationship Id="rId304" Type="http://schemas.openxmlformats.org/officeDocument/2006/relationships/slide" Target="slides/slide226.xml"/><Relationship Id="rId346" Type="http://schemas.openxmlformats.org/officeDocument/2006/relationships/slide" Target="slides/slide268.xml"/><Relationship Id="rId388" Type="http://schemas.openxmlformats.org/officeDocument/2006/relationships/slide" Target="slides/slide310.xml"/><Relationship Id="rId85" Type="http://schemas.openxmlformats.org/officeDocument/2006/relationships/slide" Target="slides/slide7.xml"/><Relationship Id="rId150" Type="http://schemas.openxmlformats.org/officeDocument/2006/relationships/slide" Target="slides/slide72.xml"/><Relationship Id="rId192" Type="http://schemas.openxmlformats.org/officeDocument/2006/relationships/slide" Target="slides/slide114.xml"/><Relationship Id="rId206" Type="http://schemas.openxmlformats.org/officeDocument/2006/relationships/slide" Target="slides/slide128.xml"/><Relationship Id="rId413" Type="http://schemas.openxmlformats.org/officeDocument/2006/relationships/slide" Target="slides/slide335.xml"/><Relationship Id="rId248" Type="http://schemas.openxmlformats.org/officeDocument/2006/relationships/slide" Target="slides/slide170.xml"/><Relationship Id="rId455" Type="http://schemas.openxmlformats.org/officeDocument/2006/relationships/slide" Target="slides/slide377.xml"/><Relationship Id="rId12" Type="http://schemas.openxmlformats.org/officeDocument/2006/relationships/slideMaster" Target="slideMasters/slideMaster12.xml"/><Relationship Id="rId108" Type="http://schemas.openxmlformats.org/officeDocument/2006/relationships/slide" Target="slides/slide30.xml"/><Relationship Id="rId315" Type="http://schemas.openxmlformats.org/officeDocument/2006/relationships/slide" Target="slides/slide237.xml"/><Relationship Id="rId357" Type="http://schemas.openxmlformats.org/officeDocument/2006/relationships/slide" Target="slides/slide279.xml"/><Relationship Id="rId54" Type="http://schemas.openxmlformats.org/officeDocument/2006/relationships/slideMaster" Target="slideMasters/slideMaster54.xml"/><Relationship Id="rId96" Type="http://schemas.openxmlformats.org/officeDocument/2006/relationships/slide" Target="slides/slide18.xml"/><Relationship Id="rId161" Type="http://schemas.openxmlformats.org/officeDocument/2006/relationships/slide" Target="slides/slide83.xml"/><Relationship Id="rId217" Type="http://schemas.openxmlformats.org/officeDocument/2006/relationships/slide" Target="slides/slide139.xml"/><Relationship Id="rId399" Type="http://schemas.openxmlformats.org/officeDocument/2006/relationships/slide" Target="slides/slide321.xml"/><Relationship Id="rId259" Type="http://schemas.openxmlformats.org/officeDocument/2006/relationships/slide" Target="slides/slide181.xml"/><Relationship Id="rId424" Type="http://schemas.openxmlformats.org/officeDocument/2006/relationships/slide" Target="slides/slide346.xml"/><Relationship Id="rId466" Type="http://schemas.openxmlformats.org/officeDocument/2006/relationships/slide" Target="slides/slide388.xml"/><Relationship Id="rId23" Type="http://schemas.openxmlformats.org/officeDocument/2006/relationships/slideMaster" Target="slideMasters/slideMaster23.xml"/><Relationship Id="rId119" Type="http://schemas.openxmlformats.org/officeDocument/2006/relationships/slide" Target="slides/slide41.xml"/><Relationship Id="rId270" Type="http://schemas.openxmlformats.org/officeDocument/2006/relationships/slide" Target="slides/slide192.xml"/><Relationship Id="rId326" Type="http://schemas.openxmlformats.org/officeDocument/2006/relationships/slide" Target="slides/slide248.xml"/><Relationship Id="rId65" Type="http://schemas.openxmlformats.org/officeDocument/2006/relationships/slideMaster" Target="slideMasters/slideMaster65.xml"/><Relationship Id="rId130" Type="http://schemas.openxmlformats.org/officeDocument/2006/relationships/slide" Target="slides/slide52.xml"/><Relationship Id="rId368" Type="http://schemas.openxmlformats.org/officeDocument/2006/relationships/slide" Target="slides/slide290.xml"/><Relationship Id="rId172" Type="http://schemas.openxmlformats.org/officeDocument/2006/relationships/slide" Target="slides/slide94.xml"/><Relationship Id="rId228" Type="http://schemas.openxmlformats.org/officeDocument/2006/relationships/slide" Target="slides/slide150.xml"/><Relationship Id="rId435" Type="http://schemas.openxmlformats.org/officeDocument/2006/relationships/slide" Target="slides/slide357.xml"/><Relationship Id="rId477" Type="http://schemas.openxmlformats.org/officeDocument/2006/relationships/slide" Target="slides/slide399.xml"/><Relationship Id="rId281" Type="http://schemas.openxmlformats.org/officeDocument/2006/relationships/slide" Target="slides/slide203.xml"/><Relationship Id="rId337" Type="http://schemas.openxmlformats.org/officeDocument/2006/relationships/slide" Target="slides/slide259.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3.xml"/><Relationship Id="rId379" Type="http://schemas.openxmlformats.org/officeDocument/2006/relationships/slide" Target="slides/slide301.xml"/><Relationship Id="rId7" Type="http://schemas.openxmlformats.org/officeDocument/2006/relationships/slideMaster" Target="slideMasters/slideMaster7.xml"/><Relationship Id="rId183" Type="http://schemas.openxmlformats.org/officeDocument/2006/relationships/slide" Target="slides/slide105.xml"/><Relationship Id="rId239" Type="http://schemas.openxmlformats.org/officeDocument/2006/relationships/slide" Target="slides/slide161.xml"/><Relationship Id="rId390" Type="http://schemas.openxmlformats.org/officeDocument/2006/relationships/slide" Target="slides/slide312.xml"/><Relationship Id="rId404" Type="http://schemas.openxmlformats.org/officeDocument/2006/relationships/slide" Target="slides/slide326.xml"/><Relationship Id="rId446" Type="http://schemas.openxmlformats.org/officeDocument/2006/relationships/slide" Target="slides/slide368.xml"/><Relationship Id="rId250" Type="http://schemas.openxmlformats.org/officeDocument/2006/relationships/slide" Target="slides/slide172.xml"/><Relationship Id="rId292" Type="http://schemas.openxmlformats.org/officeDocument/2006/relationships/slide" Target="slides/slide214.xml"/><Relationship Id="rId306" Type="http://schemas.openxmlformats.org/officeDocument/2006/relationships/slide" Target="slides/slide228.xml"/><Relationship Id="rId488" Type="http://schemas.openxmlformats.org/officeDocument/2006/relationships/theme" Target="theme/theme1.xml"/><Relationship Id="rId45" Type="http://schemas.openxmlformats.org/officeDocument/2006/relationships/slideMaster" Target="slideMasters/slideMaster45.xml"/><Relationship Id="rId87" Type="http://schemas.openxmlformats.org/officeDocument/2006/relationships/slide" Target="slides/slide9.xml"/><Relationship Id="rId110" Type="http://schemas.openxmlformats.org/officeDocument/2006/relationships/slide" Target="slides/slide32.xml"/><Relationship Id="rId348" Type="http://schemas.openxmlformats.org/officeDocument/2006/relationships/slide" Target="slides/slide270.xml"/><Relationship Id="rId152" Type="http://schemas.openxmlformats.org/officeDocument/2006/relationships/slide" Target="slides/slide74.xml"/><Relationship Id="rId194" Type="http://schemas.openxmlformats.org/officeDocument/2006/relationships/slide" Target="slides/slide116.xml"/><Relationship Id="rId208" Type="http://schemas.openxmlformats.org/officeDocument/2006/relationships/slide" Target="slides/slide130.xml"/><Relationship Id="rId415" Type="http://schemas.openxmlformats.org/officeDocument/2006/relationships/slide" Target="slides/slide337.xml"/><Relationship Id="rId457" Type="http://schemas.openxmlformats.org/officeDocument/2006/relationships/slide" Target="slides/slide379.xml"/><Relationship Id="rId261" Type="http://schemas.openxmlformats.org/officeDocument/2006/relationships/slide" Target="slides/slide183.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9.xml"/><Relationship Id="rId359" Type="http://schemas.openxmlformats.org/officeDocument/2006/relationships/slide" Target="slides/slide281.xml"/><Relationship Id="rId98" Type="http://schemas.openxmlformats.org/officeDocument/2006/relationships/slide" Target="slides/slide20.xml"/><Relationship Id="rId121" Type="http://schemas.openxmlformats.org/officeDocument/2006/relationships/slide" Target="slides/slide43.xml"/><Relationship Id="rId163" Type="http://schemas.openxmlformats.org/officeDocument/2006/relationships/slide" Target="slides/slide85.xml"/><Relationship Id="rId219" Type="http://schemas.openxmlformats.org/officeDocument/2006/relationships/slide" Target="slides/slide141.xml"/><Relationship Id="rId370" Type="http://schemas.openxmlformats.org/officeDocument/2006/relationships/slide" Target="slides/slide292.xml"/><Relationship Id="rId426" Type="http://schemas.openxmlformats.org/officeDocument/2006/relationships/slide" Target="slides/slide348.xml"/><Relationship Id="rId230" Type="http://schemas.openxmlformats.org/officeDocument/2006/relationships/slide" Target="slides/slide152.xml"/><Relationship Id="rId468" Type="http://schemas.openxmlformats.org/officeDocument/2006/relationships/slide" Target="slides/slide39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4.xml"/><Relationship Id="rId328" Type="http://schemas.openxmlformats.org/officeDocument/2006/relationships/slide" Target="slides/slide250.xml"/><Relationship Id="rId132" Type="http://schemas.openxmlformats.org/officeDocument/2006/relationships/slide" Target="slides/slide54.xml"/><Relationship Id="rId174" Type="http://schemas.openxmlformats.org/officeDocument/2006/relationships/slide" Target="slides/slide96.xml"/><Relationship Id="rId381" Type="http://schemas.openxmlformats.org/officeDocument/2006/relationships/slide" Target="slides/slide303.xml"/><Relationship Id="rId241" Type="http://schemas.openxmlformats.org/officeDocument/2006/relationships/slide" Target="slides/slide163.xml"/><Relationship Id="rId437" Type="http://schemas.openxmlformats.org/officeDocument/2006/relationships/slide" Target="slides/slide359.xml"/><Relationship Id="rId479" Type="http://schemas.openxmlformats.org/officeDocument/2006/relationships/slide" Target="slides/slide401.xml"/><Relationship Id="rId36" Type="http://schemas.openxmlformats.org/officeDocument/2006/relationships/slideMaster" Target="slideMasters/slideMaster36.xml"/><Relationship Id="rId283" Type="http://schemas.openxmlformats.org/officeDocument/2006/relationships/slide" Target="slides/slide205.xml"/><Relationship Id="rId339" Type="http://schemas.openxmlformats.org/officeDocument/2006/relationships/slide" Target="slides/slide261.xml"/><Relationship Id="rId78" Type="http://schemas.openxmlformats.org/officeDocument/2006/relationships/slideMaster" Target="slideMasters/slideMaster78.xml"/><Relationship Id="rId101" Type="http://schemas.openxmlformats.org/officeDocument/2006/relationships/slide" Target="slides/slide23.xml"/><Relationship Id="rId143" Type="http://schemas.openxmlformats.org/officeDocument/2006/relationships/slide" Target="slides/slide65.xml"/><Relationship Id="rId185" Type="http://schemas.openxmlformats.org/officeDocument/2006/relationships/slide" Target="slides/slide107.xml"/><Relationship Id="rId350" Type="http://schemas.openxmlformats.org/officeDocument/2006/relationships/slide" Target="slides/slide272.xml"/><Relationship Id="rId406" Type="http://schemas.openxmlformats.org/officeDocument/2006/relationships/slide" Target="slides/slide328.xml"/><Relationship Id="rId9" Type="http://schemas.openxmlformats.org/officeDocument/2006/relationships/slideMaster" Target="slideMasters/slideMaster9.xml"/><Relationship Id="rId210" Type="http://schemas.openxmlformats.org/officeDocument/2006/relationships/slide" Target="slides/slide132.xml"/><Relationship Id="rId392" Type="http://schemas.openxmlformats.org/officeDocument/2006/relationships/slide" Target="slides/slide314.xml"/><Relationship Id="rId448" Type="http://schemas.openxmlformats.org/officeDocument/2006/relationships/slide" Target="slides/slide370.xml"/><Relationship Id="rId252" Type="http://schemas.openxmlformats.org/officeDocument/2006/relationships/slide" Target="slides/slide174.xml"/><Relationship Id="rId294" Type="http://schemas.openxmlformats.org/officeDocument/2006/relationships/slide" Target="slides/slide216.xml"/><Relationship Id="rId308" Type="http://schemas.openxmlformats.org/officeDocument/2006/relationships/slide" Target="slides/slide230.xml"/><Relationship Id="rId47" Type="http://schemas.openxmlformats.org/officeDocument/2006/relationships/slideMaster" Target="slideMasters/slideMaster47.xml"/><Relationship Id="rId89" Type="http://schemas.openxmlformats.org/officeDocument/2006/relationships/slide" Target="slides/slide11.xml"/><Relationship Id="rId112" Type="http://schemas.openxmlformats.org/officeDocument/2006/relationships/slide" Target="slides/slide34.xml"/><Relationship Id="rId154" Type="http://schemas.openxmlformats.org/officeDocument/2006/relationships/slide" Target="slides/slide76.xml"/><Relationship Id="rId361" Type="http://schemas.openxmlformats.org/officeDocument/2006/relationships/slide" Target="slides/slide283.xml"/><Relationship Id="rId196" Type="http://schemas.openxmlformats.org/officeDocument/2006/relationships/slide" Target="slides/slide118.xml"/><Relationship Id="rId417" Type="http://schemas.openxmlformats.org/officeDocument/2006/relationships/slide" Target="slides/slide339.xml"/><Relationship Id="rId459" Type="http://schemas.openxmlformats.org/officeDocument/2006/relationships/slide" Target="slides/slide381.xml"/><Relationship Id="rId16" Type="http://schemas.openxmlformats.org/officeDocument/2006/relationships/slideMaster" Target="slideMasters/slideMaster16.xml"/><Relationship Id="rId221" Type="http://schemas.openxmlformats.org/officeDocument/2006/relationships/slide" Target="slides/slide143.xml"/><Relationship Id="rId263" Type="http://schemas.openxmlformats.org/officeDocument/2006/relationships/slide" Target="slides/slide185.xml"/><Relationship Id="rId319" Type="http://schemas.openxmlformats.org/officeDocument/2006/relationships/slide" Target="slides/slide241.xml"/><Relationship Id="rId470" Type="http://schemas.openxmlformats.org/officeDocument/2006/relationships/slide" Target="slides/slide392.xml"/><Relationship Id="rId58" Type="http://schemas.openxmlformats.org/officeDocument/2006/relationships/slideMaster" Target="slideMasters/slideMaster58.xml"/><Relationship Id="rId123" Type="http://schemas.openxmlformats.org/officeDocument/2006/relationships/slide" Target="slides/slide45.xml"/><Relationship Id="rId330" Type="http://schemas.openxmlformats.org/officeDocument/2006/relationships/slide" Target="slides/slide252.xml"/><Relationship Id="rId165" Type="http://schemas.openxmlformats.org/officeDocument/2006/relationships/slide" Target="slides/slide87.xml"/><Relationship Id="rId372" Type="http://schemas.openxmlformats.org/officeDocument/2006/relationships/slide" Target="slides/slide294.xml"/><Relationship Id="rId428" Type="http://schemas.openxmlformats.org/officeDocument/2006/relationships/slide" Target="slides/slide350.xml"/><Relationship Id="rId232" Type="http://schemas.openxmlformats.org/officeDocument/2006/relationships/slide" Target="slides/slide154.xml"/><Relationship Id="rId274" Type="http://schemas.openxmlformats.org/officeDocument/2006/relationships/slide" Target="slides/slide196.xml"/><Relationship Id="rId481" Type="http://schemas.openxmlformats.org/officeDocument/2006/relationships/slide" Target="slides/slide403.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6.xml"/><Relationship Id="rId80" Type="http://schemas.openxmlformats.org/officeDocument/2006/relationships/slide" Target="slides/slide2.xml"/><Relationship Id="rId176" Type="http://schemas.openxmlformats.org/officeDocument/2006/relationships/slide" Target="slides/slide98.xml"/><Relationship Id="rId341" Type="http://schemas.openxmlformats.org/officeDocument/2006/relationships/slide" Target="slides/slide263.xml"/><Relationship Id="rId383" Type="http://schemas.openxmlformats.org/officeDocument/2006/relationships/slide" Target="slides/slide305.xml"/><Relationship Id="rId439" Type="http://schemas.openxmlformats.org/officeDocument/2006/relationships/slide" Target="slides/slide361.xml"/><Relationship Id="rId201" Type="http://schemas.openxmlformats.org/officeDocument/2006/relationships/slide" Target="slides/slide123.xml"/><Relationship Id="rId243" Type="http://schemas.openxmlformats.org/officeDocument/2006/relationships/slide" Target="slides/slide165.xml"/><Relationship Id="rId285" Type="http://schemas.openxmlformats.org/officeDocument/2006/relationships/slide" Target="slides/slide207.xml"/><Relationship Id="rId450" Type="http://schemas.openxmlformats.org/officeDocument/2006/relationships/slide" Target="slides/slide372.xml"/><Relationship Id="rId38" Type="http://schemas.openxmlformats.org/officeDocument/2006/relationships/slideMaster" Target="slideMasters/slideMaster38.xml"/><Relationship Id="rId103" Type="http://schemas.openxmlformats.org/officeDocument/2006/relationships/slide" Target="slides/slide25.xml"/><Relationship Id="rId310" Type="http://schemas.openxmlformats.org/officeDocument/2006/relationships/slide" Target="slides/slide232.xml"/><Relationship Id="rId91" Type="http://schemas.openxmlformats.org/officeDocument/2006/relationships/slide" Target="slides/slide13.xml"/><Relationship Id="rId145" Type="http://schemas.openxmlformats.org/officeDocument/2006/relationships/slide" Target="slides/slide67.xml"/><Relationship Id="rId187" Type="http://schemas.openxmlformats.org/officeDocument/2006/relationships/slide" Target="slides/slide109.xml"/><Relationship Id="rId352" Type="http://schemas.openxmlformats.org/officeDocument/2006/relationships/slide" Target="slides/slide274.xml"/><Relationship Id="rId394" Type="http://schemas.openxmlformats.org/officeDocument/2006/relationships/slide" Target="slides/slide316.xml"/><Relationship Id="rId408" Type="http://schemas.openxmlformats.org/officeDocument/2006/relationships/slide" Target="slides/slide330.xml"/><Relationship Id="rId212" Type="http://schemas.openxmlformats.org/officeDocument/2006/relationships/slide" Target="slides/slide134.xml"/><Relationship Id="rId254" Type="http://schemas.openxmlformats.org/officeDocument/2006/relationships/slide" Target="slides/slide176.xml"/><Relationship Id="rId49" Type="http://schemas.openxmlformats.org/officeDocument/2006/relationships/slideMaster" Target="slideMasters/slideMaster49.xml"/><Relationship Id="rId114" Type="http://schemas.openxmlformats.org/officeDocument/2006/relationships/slide" Target="slides/slide36.xml"/><Relationship Id="rId296" Type="http://schemas.openxmlformats.org/officeDocument/2006/relationships/slide" Target="slides/slide218.xml"/><Relationship Id="rId461" Type="http://schemas.openxmlformats.org/officeDocument/2006/relationships/slide" Target="slides/slide383.xml"/><Relationship Id="rId60" Type="http://schemas.openxmlformats.org/officeDocument/2006/relationships/slideMaster" Target="slideMasters/slideMaster60.xml"/><Relationship Id="rId156" Type="http://schemas.openxmlformats.org/officeDocument/2006/relationships/slide" Target="slides/slide78.xml"/><Relationship Id="rId198" Type="http://schemas.openxmlformats.org/officeDocument/2006/relationships/slide" Target="slides/slide120.xml"/><Relationship Id="rId321" Type="http://schemas.openxmlformats.org/officeDocument/2006/relationships/slide" Target="slides/slide243.xml"/><Relationship Id="rId363" Type="http://schemas.openxmlformats.org/officeDocument/2006/relationships/slide" Target="slides/slide285.xml"/><Relationship Id="rId419" Type="http://schemas.openxmlformats.org/officeDocument/2006/relationships/slide" Target="slides/slide341.xml"/><Relationship Id="rId223" Type="http://schemas.openxmlformats.org/officeDocument/2006/relationships/slide" Target="slides/slide145.xml"/><Relationship Id="rId430" Type="http://schemas.openxmlformats.org/officeDocument/2006/relationships/slide" Target="slides/slide352.xml"/><Relationship Id="rId18" Type="http://schemas.openxmlformats.org/officeDocument/2006/relationships/slideMaster" Target="slideMasters/slideMaster18.xml"/><Relationship Id="rId265" Type="http://schemas.openxmlformats.org/officeDocument/2006/relationships/slide" Target="slides/slide187.xml"/><Relationship Id="rId472" Type="http://schemas.openxmlformats.org/officeDocument/2006/relationships/slide" Target="slides/slide394.xml"/><Relationship Id="rId125" Type="http://schemas.openxmlformats.org/officeDocument/2006/relationships/slide" Target="slides/slide47.xml"/><Relationship Id="rId167" Type="http://schemas.openxmlformats.org/officeDocument/2006/relationships/slide" Target="slides/slide89.xml"/><Relationship Id="rId332" Type="http://schemas.openxmlformats.org/officeDocument/2006/relationships/slide" Target="slides/slide254.xml"/><Relationship Id="rId374" Type="http://schemas.openxmlformats.org/officeDocument/2006/relationships/slide" Target="slides/slide296.xml"/><Relationship Id="rId71" Type="http://schemas.openxmlformats.org/officeDocument/2006/relationships/slideMaster" Target="slideMasters/slideMaster71.xml"/><Relationship Id="rId234" Type="http://schemas.openxmlformats.org/officeDocument/2006/relationships/slide" Target="slides/slide15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8.xml"/><Relationship Id="rId441" Type="http://schemas.openxmlformats.org/officeDocument/2006/relationships/slide" Target="slides/slide363.xml"/><Relationship Id="rId483" Type="http://schemas.openxmlformats.org/officeDocument/2006/relationships/slide" Target="slides/slide405.xml"/><Relationship Id="rId40" Type="http://schemas.openxmlformats.org/officeDocument/2006/relationships/slideMaster" Target="slideMasters/slideMaster40.xml"/><Relationship Id="rId136" Type="http://schemas.openxmlformats.org/officeDocument/2006/relationships/slide" Target="slides/slide58.xml"/><Relationship Id="rId178" Type="http://schemas.openxmlformats.org/officeDocument/2006/relationships/slide" Target="slides/slide100.xml"/><Relationship Id="rId301" Type="http://schemas.openxmlformats.org/officeDocument/2006/relationships/slide" Target="slides/slide223.xml"/><Relationship Id="rId343" Type="http://schemas.openxmlformats.org/officeDocument/2006/relationships/slide" Target="slides/slide265.xml"/><Relationship Id="rId82" Type="http://schemas.openxmlformats.org/officeDocument/2006/relationships/slide" Target="slides/slide4.xml"/><Relationship Id="rId203" Type="http://schemas.openxmlformats.org/officeDocument/2006/relationships/slide" Target="slides/slide125.xml"/><Relationship Id="rId385" Type="http://schemas.openxmlformats.org/officeDocument/2006/relationships/slide" Target="slides/slide307.xml"/><Relationship Id="rId245" Type="http://schemas.openxmlformats.org/officeDocument/2006/relationships/slide" Target="slides/slide167.xml"/><Relationship Id="rId287" Type="http://schemas.openxmlformats.org/officeDocument/2006/relationships/slide" Target="slides/slide209.xml"/><Relationship Id="rId410" Type="http://schemas.openxmlformats.org/officeDocument/2006/relationships/slide" Target="slides/slide332.xml"/><Relationship Id="rId452" Type="http://schemas.openxmlformats.org/officeDocument/2006/relationships/slide" Target="slides/slide374.xml"/><Relationship Id="rId105" Type="http://schemas.openxmlformats.org/officeDocument/2006/relationships/slide" Target="slides/slide27.xml"/><Relationship Id="rId147" Type="http://schemas.openxmlformats.org/officeDocument/2006/relationships/slide" Target="slides/slide69.xml"/><Relationship Id="rId312" Type="http://schemas.openxmlformats.org/officeDocument/2006/relationships/slide" Target="slides/slide234.xml"/><Relationship Id="rId354" Type="http://schemas.openxmlformats.org/officeDocument/2006/relationships/slide" Target="slides/slide276.xml"/><Relationship Id="rId51" Type="http://schemas.openxmlformats.org/officeDocument/2006/relationships/slideMaster" Target="slideMasters/slideMaster51.xml"/><Relationship Id="rId93" Type="http://schemas.openxmlformats.org/officeDocument/2006/relationships/slide" Target="slides/slide15.xml"/><Relationship Id="rId189" Type="http://schemas.openxmlformats.org/officeDocument/2006/relationships/slide" Target="slides/slide111.xml"/><Relationship Id="rId396" Type="http://schemas.openxmlformats.org/officeDocument/2006/relationships/slide" Target="slides/slide318.xml"/><Relationship Id="rId214" Type="http://schemas.openxmlformats.org/officeDocument/2006/relationships/slide" Target="slides/slide136.xml"/><Relationship Id="rId256" Type="http://schemas.openxmlformats.org/officeDocument/2006/relationships/slide" Target="slides/slide178.xml"/><Relationship Id="rId298" Type="http://schemas.openxmlformats.org/officeDocument/2006/relationships/slide" Target="slides/slide220.xml"/><Relationship Id="rId421" Type="http://schemas.openxmlformats.org/officeDocument/2006/relationships/slide" Target="slides/slide343.xml"/><Relationship Id="rId463" Type="http://schemas.openxmlformats.org/officeDocument/2006/relationships/slide" Target="slides/slide385.xml"/><Relationship Id="rId116" Type="http://schemas.openxmlformats.org/officeDocument/2006/relationships/slide" Target="slides/slide38.xml"/><Relationship Id="rId158" Type="http://schemas.openxmlformats.org/officeDocument/2006/relationships/slide" Target="slides/slide80.xml"/><Relationship Id="rId323" Type="http://schemas.openxmlformats.org/officeDocument/2006/relationships/slide" Target="slides/slide24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5.xml"/><Relationship Id="rId179" Type="http://schemas.openxmlformats.org/officeDocument/2006/relationships/slide" Target="slides/slide101.xml"/><Relationship Id="rId365" Type="http://schemas.openxmlformats.org/officeDocument/2006/relationships/slide" Target="slides/slide287.xml"/><Relationship Id="rId386" Type="http://schemas.openxmlformats.org/officeDocument/2006/relationships/slide" Target="slides/slide308.xml"/><Relationship Id="rId190" Type="http://schemas.openxmlformats.org/officeDocument/2006/relationships/slide" Target="slides/slide112.xml"/><Relationship Id="rId204" Type="http://schemas.openxmlformats.org/officeDocument/2006/relationships/slide" Target="slides/slide126.xml"/><Relationship Id="rId225" Type="http://schemas.openxmlformats.org/officeDocument/2006/relationships/slide" Target="slides/slide147.xml"/><Relationship Id="rId246" Type="http://schemas.openxmlformats.org/officeDocument/2006/relationships/slide" Target="slides/slide168.xml"/><Relationship Id="rId267" Type="http://schemas.openxmlformats.org/officeDocument/2006/relationships/slide" Target="slides/slide189.xml"/><Relationship Id="rId288" Type="http://schemas.openxmlformats.org/officeDocument/2006/relationships/slide" Target="slides/slide210.xml"/><Relationship Id="rId411" Type="http://schemas.openxmlformats.org/officeDocument/2006/relationships/slide" Target="slides/slide333.xml"/><Relationship Id="rId432" Type="http://schemas.openxmlformats.org/officeDocument/2006/relationships/slide" Target="slides/slide354.xml"/><Relationship Id="rId453" Type="http://schemas.openxmlformats.org/officeDocument/2006/relationships/slide" Target="slides/slide375.xml"/><Relationship Id="rId474" Type="http://schemas.openxmlformats.org/officeDocument/2006/relationships/slide" Target="slides/slide396.xml"/><Relationship Id="rId106" Type="http://schemas.openxmlformats.org/officeDocument/2006/relationships/slide" Target="slides/slide28.xml"/><Relationship Id="rId127" Type="http://schemas.openxmlformats.org/officeDocument/2006/relationships/slide" Target="slides/slide49.xml"/><Relationship Id="rId313" Type="http://schemas.openxmlformats.org/officeDocument/2006/relationships/slide" Target="slides/slide23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6.xml"/><Relationship Id="rId148" Type="http://schemas.openxmlformats.org/officeDocument/2006/relationships/slide" Target="slides/slide70.xml"/><Relationship Id="rId169" Type="http://schemas.openxmlformats.org/officeDocument/2006/relationships/slide" Target="slides/slide91.xml"/><Relationship Id="rId334" Type="http://schemas.openxmlformats.org/officeDocument/2006/relationships/slide" Target="slides/slide256.xml"/><Relationship Id="rId355" Type="http://schemas.openxmlformats.org/officeDocument/2006/relationships/slide" Target="slides/slide277.xml"/><Relationship Id="rId376" Type="http://schemas.openxmlformats.org/officeDocument/2006/relationships/slide" Target="slides/slide298.xml"/><Relationship Id="rId397" Type="http://schemas.openxmlformats.org/officeDocument/2006/relationships/slide" Target="slides/slide319.xml"/><Relationship Id="rId4" Type="http://schemas.openxmlformats.org/officeDocument/2006/relationships/slideMaster" Target="slideMasters/slideMaster4.xml"/><Relationship Id="rId180" Type="http://schemas.openxmlformats.org/officeDocument/2006/relationships/slide" Target="slides/slide102.xml"/><Relationship Id="rId215" Type="http://schemas.openxmlformats.org/officeDocument/2006/relationships/slide" Target="slides/slide137.xml"/><Relationship Id="rId236" Type="http://schemas.openxmlformats.org/officeDocument/2006/relationships/slide" Target="slides/slide158.xml"/><Relationship Id="rId257" Type="http://schemas.openxmlformats.org/officeDocument/2006/relationships/slide" Target="slides/slide179.xml"/><Relationship Id="rId278" Type="http://schemas.openxmlformats.org/officeDocument/2006/relationships/slide" Target="slides/slide200.xml"/><Relationship Id="rId401" Type="http://schemas.openxmlformats.org/officeDocument/2006/relationships/slide" Target="slides/slide323.xml"/><Relationship Id="rId422" Type="http://schemas.openxmlformats.org/officeDocument/2006/relationships/slide" Target="slides/slide344.xml"/><Relationship Id="rId443" Type="http://schemas.openxmlformats.org/officeDocument/2006/relationships/slide" Target="slides/slide365.xml"/><Relationship Id="rId464" Type="http://schemas.openxmlformats.org/officeDocument/2006/relationships/slide" Target="slides/slide386.xml"/><Relationship Id="rId303" Type="http://schemas.openxmlformats.org/officeDocument/2006/relationships/slide" Target="slides/slide225.xml"/><Relationship Id="rId485" Type="http://schemas.openxmlformats.org/officeDocument/2006/relationships/handoutMaster" Target="handoutMasters/handoutMaster1.xml"/><Relationship Id="rId42" Type="http://schemas.openxmlformats.org/officeDocument/2006/relationships/slideMaster" Target="slideMasters/slideMaster42.xml"/><Relationship Id="rId84" Type="http://schemas.openxmlformats.org/officeDocument/2006/relationships/slide" Target="slides/slide6.xml"/><Relationship Id="rId138" Type="http://schemas.openxmlformats.org/officeDocument/2006/relationships/slide" Target="slides/slide60.xml"/><Relationship Id="rId345" Type="http://schemas.openxmlformats.org/officeDocument/2006/relationships/slide" Target="slides/slide267.xml"/><Relationship Id="rId387" Type="http://schemas.openxmlformats.org/officeDocument/2006/relationships/slide" Target="slides/slide309.xml"/><Relationship Id="rId191" Type="http://schemas.openxmlformats.org/officeDocument/2006/relationships/slide" Target="slides/slide113.xml"/><Relationship Id="rId205" Type="http://schemas.openxmlformats.org/officeDocument/2006/relationships/slide" Target="slides/slide127.xml"/><Relationship Id="rId247" Type="http://schemas.openxmlformats.org/officeDocument/2006/relationships/slide" Target="slides/slide169.xml"/><Relationship Id="rId412" Type="http://schemas.openxmlformats.org/officeDocument/2006/relationships/slide" Target="slides/slide334.xml"/><Relationship Id="rId107" Type="http://schemas.openxmlformats.org/officeDocument/2006/relationships/slide" Target="slides/slide29.xml"/><Relationship Id="rId289" Type="http://schemas.openxmlformats.org/officeDocument/2006/relationships/slide" Target="slides/slide211.xml"/><Relationship Id="rId454" Type="http://schemas.openxmlformats.org/officeDocument/2006/relationships/slide" Target="slides/slide37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1.xml"/><Relationship Id="rId314" Type="http://schemas.openxmlformats.org/officeDocument/2006/relationships/slide" Target="slides/slide236.xml"/><Relationship Id="rId356" Type="http://schemas.openxmlformats.org/officeDocument/2006/relationships/slide" Target="slides/slide278.xml"/><Relationship Id="rId398" Type="http://schemas.openxmlformats.org/officeDocument/2006/relationships/slide" Target="slides/slide320.xml"/><Relationship Id="rId95" Type="http://schemas.openxmlformats.org/officeDocument/2006/relationships/slide" Target="slides/slide17.xml"/><Relationship Id="rId160" Type="http://schemas.openxmlformats.org/officeDocument/2006/relationships/slide" Target="slides/slide82.xml"/><Relationship Id="rId216" Type="http://schemas.openxmlformats.org/officeDocument/2006/relationships/slide" Target="slides/slide138.xml"/><Relationship Id="rId423" Type="http://schemas.openxmlformats.org/officeDocument/2006/relationships/slide" Target="slides/slide345.xml"/><Relationship Id="rId258" Type="http://schemas.openxmlformats.org/officeDocument/2006/relationships/slide" Target="slides/slide180.xml"/><Relationship Id="rId465" Type="http://schemas.openxmlformats.org/officeDocument/2006/relationships/slide" Target="slides/slide387.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0.xml"/><Relationship Id="rId325" Type="http://schemas.openxmlformats.org/officeDocument/2006/relationships/slide" Target="slides/slide247.xml"/><Relationship Id="rId367" Type="http://schemas.openxmlformats.org/officeDocument/2006/relationships/slide" Target="slides/slide289.xml"/><Relationship Id="rId171" Type="http://schemas.openxmlformats.org/officeDocument/2006/relationships/slide" Target="slides/slide93.xml"/><Relationship Id="rId227" Type="http://schemas.openxmlformats.org/officeDocument/2006/relationships/slide" Target="slides/slide149.xml"/><Relationship Id="rId269" Type="http://schemas.openxmlformats.org/officeDocument/2006/relationships/slide" Target="slides/slide191.xml"/><Relationship Id="rId434" Type="http://schemas.openxmlformats.org/officeDocument/2006/relationships/slide" Target="slides/slide356.xml"/><Relationship Id="rId476" Type="http://schemas.openxmlformats.org/officeDocument/2006/relationships/slide" Target="slides/slide398.xml"/><Relationship Id="rId33" Type="http://schemas.openxmlformats.org/officeDocument/2006/relationships/slideMaster" Target="slideMasters/slideMaster33.xml"/><Relationship Id="rId129" Type="http://schemas.openxmlformats.org/officeDocument/2006/relationships/slide" Target="slides/slide51.xml"/><Relationship Id="rId280" Type="http://schemas.openxmlformats.org/officeDocument/2006/relationships/slide" Target="slides/slide202.xml"/><Relationship Id="rId336" Type="http://schemas.openxmlformats.org/officeDocument/2006/relationships/slide" Target="slides/slide258.xml"/><Relationship Id="rId75" Type="http://schemas.openxmlformats.org/officeDocument/2006/relationships/slideMaster" Target="slideMasters/slideMaster75.xml"/><Relationship Id="rId140" Type="http://schemas.openxmlformats.org/officeDocument/2006/relationships/slide" Target="slides/slide62.xml"/><Relationship Id="rId182" Type="http://schemas.openxmlformats.org/officeDocument/2006/relationships/slide" Target="slides/slide104.xml"/><Relationship Id="rId378" Type="http://schemas.openxmlformats.org/officeDocument/2006/relationships/slide" Target="slides/slide300.xml"/><Relationship Id="rId403" Type="http://schemas.openxmlformats.org/officeDocument/2006/relationships/slide" Target="slides/slide325.xml"/><Relationship Id="rId6" Type="http://schemas.openxmlformats.org/officeDocument/2006/relationships/slideMaster" Target="slideMasters/slideMaster6.xml"/><Relationship Id="rId238" Type="http://schemas.openxmlformats.org/officeDocument/2006/relationships/slide" Target="slides/slide160.xml"/><Relationship Id="rId445" Type="http://schemas.openxmlformats.org/officeDocument/2006/relationships/slide" Target="slides/slide367.xml"/><Relationship Id="rId487" Type="http://schemas.openxmlformats.org/officeDocument/2006/relationships/viewProps" Target="viewProps.xml"/><Relationship Id="rId291" Type="http://schemas.openxmlformats.org/officeDocument/2006/relationships/slide" Target="slides/slide213.xml"/><Relationship Id="rId305" Type="http://schemas.openxmlformats.org/officeDocument/2006/relationships/slide" Target="slides/slide227.xml"/><Relationship Id="rId347" Type="http://schemas.openxmlformats.org/officeDocument/2006/relationships/slide" Target="slides/slide269.xml"/><Relationship Id="rId44" Type="http://schemas.openxmlformats.org/officeDocument/2006/relationships/slideMaster" Target="slideMasters/slideMaster44.xml"/><Relationship Id="rId86" Type="http://schemas.openxmlformats.org/officeDocument/2006/relationships/slide" Target="slides/slide8.xml"/><Relationship Id="rId151" Type="http://schemas.openxmlformats.org/officeDocument/2006/relationships/slide" Target="slides/slide73.xml"/><Relationship Id="rId389" Type="http://schemas.openxmlformats.org/officeDocument/2006/relationships/slide" Target="slides/slide311.xml"/><Relationship Id="rId193" Type="http://schemas.openxmlformats.org/officeDocument/2006/relationships/slide" Target="slides/slide115.xml"/><Relationship Id="rId207" Type="http://schemas.openxmlformats.org/officeDocument/2006/relationships/slide" Target="slides/slide129.xml"/><Relationship Id="rId249" Type="http://schemas.openxmlformats.org/officeDocument/2006/relationships/slide" Target="slides/slide171.xml"/><Relationship Id="rId414" Type="http://schemas.openxmlformats.org/officeDocument/2006/relationships/slide" Target="slides/slide336.xml"/><Relationship Id="rId456" Type="http://schemas.openxmlformats.org/officeDocument/2006/relationships/slide" Target="slides/slide378.xml"/><Relationship Id="rId13" Type="http://schemas.openxmlformats.org/officeDocument/2006/relationships/slideMaster" Target="slideMasters/slideMaster13.xml"/><Relationship Id="rId109" Type="http://schemas.openxmlformats.org/officeDocument/2006/relationships/slide" Target="slides/slide31.xml"/><Relationship Id="rId260" Type="http://schemas.openxmlformats.org/officeDocument/2006/relationships/slide" Target="slides/slide182.xml"/><Relationship Id="rId316" Type="http://schemas.openxmlformats.org/officeDocument/2006/relationships/slide" Target="slides/slide238.xml"/><Relationship Id="rId55" Type="http://schemas.openxmlformats.org/officeDocument/2006/relationships/slideMaster" Target="slideMasters/slideMaster55.xml"/><Relationship Id="rId97" Type="http://schemas.openxmlformats.org/officeDocument/2006/relationships/slide" Target="slides/slide19.xml"/><Relationship Id="rId120" Type="http://schemas.openxmlformats.org/officeDocument/2006/relationships/slide" Target="slides/slide42.xml"/><Relationship Id="rId358" Type="http://schemas.openxmlformats.org/officeDocument/2006/relationships/slide" Target="slides/slide280.xml"/><Relationship Id="rId162" Type="http://schemas.openxmlformats.org/officeDocument/2006/relationships/slide" Target="slides/slide84.xml"/><Relationship Id="rId218" Type="http://schemas.openxmlformats.org/officeDocument/2006/relationships/slide" Target="slides/slide140.xml"/><Relationship Id="rId425" Type="http://schemas.openxmlformats.org/officeDocument/2006/relationships/slide" Target="slides/slide347.xml"/><Relationship Id="rId467" Type="http://schemas.openxmlformats.org/officeDocument/2006/relationships/slide" Target="slides/slide389.xml"/><Relationship Id="rId271" Type="http://schemas.openxmlformats.org/officeDocument/2006/relationships/slide" Target="slides/slide19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3.xml"/><Relationship Id="rId327" Type="http://schemas.openxmlformats.org/officeDocument/2006/relationships/slide" Target="slides/slide249.xml"/><Relationship Id="rId369" Type="http://schemas.openxmlformats.org/officeDocument/2006/relationships/slide" Target="slides/slide291.xml"/><Relationship Id="rId173" Type="http://schemas.openxmlformats.org/officeDocument/2006/relationships/slide" Target="slides/slide95.xml"/><Relationship Id="rId229" Type="http://schemas.openxmlformats.org/officeDocument/2006/relationships/slide" Target="slides/slide151.xml"/><Relationship Id="rId380" Type="http://schemas.openxmlformats.org/officeDocument/2006/relationships/slide" Target="slides/slide302.xml"/><Relationship Id="rId436" Type="http://schemas.openxmlformats.org/officeDocument/2006/relationships/slide" Target="slides/slide358.xml"/><Relationship Id="rId240" Type="http://schemas.openxmlformats.org/officeDocument/2006/relationships/slide" Target="slides/slide162.xml"/><Relationship Id="rId478" Type="http://schemas.openxmlformats.org/officeDocument/2006/relationships/slide" Target="slides/slide400.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2.xml"/><Relationship Id="rId282" Type="http://schemas.openxmlformats.org/officeDocument/2006/relationships/slide" Target="slides/slide204.xml"/><Relationship Id="rId338" Type="http://schemas.openxmlformats.org/officeDocument/2006/relationships/slide" Target="slides/slide260.xml"/><Relationship Id="rId8" Type="http://schemas.openxmlformats.org/officeDocument/2006/relationships/slideMaster" Target="slideMasters/slideMaster8.xml"/><Relationship Id="rId142" Type="http://schemas.openxmlformats.org/officeDocument/2006/relationships/slide" Target="slides/slide64.xml"/><Relationship Id="rId184" Type="http://schemas.openxmlformats.org/officeDocument/2006/relationships/slide" Target="slides/slide106.xml"/><Relationship Id="rId391" Type="http://schemas.openxmlformats.org/officeDocument/2006/relationships/slide" Target="slides/slide313.xml"/><Relationship Id="rId405" Type="http://schemas.openxmlformats.org/officeDocument/2006/relationships/slide" Target="slides/slide327.xml"/><Relationship Id="rId447" Type="http://schemas.openxmlformats.org/officeDocument/2006/relationships/slide" Target="slides/slide369.xml"/><Relationship Id="rId251" Type="http://schemas.openxmlformats.org/officeDocument/2006/relationships/slide" Target="slides/slide173.xml"/><Relationship Id="rId489" Type="http://schemas.openxmlformats.org/officeDocument/2006/relationships/tableStyles" Target="tableStyles.xml"/><Relationship Id="rId46" Type="http://schemas.openxmlformats.org/officeDocument/2006/relationships/slideMaster" Target="slideMasters/slideMaster46.xml"/><Relationship Id="rId293" Type="http://schemas.openxmlformats.org/officeDocument/2006/relationships/slide" Target="slides/slide215.xml"/><Relationship Id="rId307" Type="http://schemas.openxmlformats.org/officeDocument/2006/relationships/slide" Target="slides/slide229.xml"/><Relationship Id="rId349" Type="http://schemas.openxmlformats.org/officeDocument/2006/relationships/slide" Target="slides/slide271.xml"/><Relationship Id="rId88" Type="http://schemas.openxmlformats.org/officeDocument/2006/relationships/slide" Target="slides/slide10.xml"/><Relationship Id="rId111" Type="http://schemas.openxmlformats.org/officeDocument/2006/relationships/slide" Target="slides/slide33.xml"/><Relationship Id="rId153" Type="http://schemas.openxmlformats.org/officeDocument/2006/relationships/slide" Target="slides/slide75.xml"/><Relationship Id="rId195" Type="http://schemas.openxmlformats.org/officeDocument/2006/relationships/slide" Target="slides/slide117.xml"/><Relationship Id="rId209" Type="http://schemas.openxmlformats.org/officeDocument/2006/relationships/slide" Target="slides/slide131.xml"/><Relationship Id="rId360" Type="http://schemas.openxmlformats.org/officeDocument/2006/relationships/slide" Target="slides/slide282.xml"/><Relationship Id="rId416" Type="http://schemas.openxmlformats.org/officeDocument/2006/relationships/slide" Target="slides/slide338.xml"/><Relationship Id="rId220" Type="http://schemas.openxmlformats.org/officeDocument/2006/relationships/slide" Target="slides/slide142.xml"/><Relationship Id="rId458" Type="http://schemas.openxmlformats.org/officeDocument/2006/relationships/slide" Target="slides/slide38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4.xml"/><Relationship Id="rId318" Type="http://schemas.openxmlformats.org/officeDocument/2006/relationships/slide" Target="slides/slide240.xml"/><Relationship Id="rId99" Type="http://schemas.openxmlformats.org/officeDocument/2006/relationships/slide" Target="slides/slide21.xml"/><Relationship Id="rId122" Type="http://schemas.openxmlformats.org/officeDocument/2006/relationships/slide" Target="slides/slide44.xml"/><Relationship Id="rId164" Type="http://schemas.openxmlformats.org/officeDocument/2006/relationships/slide" Target="slides/slide86.xml"/><Relationship Id="rId371" Type="http://schemas.openxmlformats.org/officeDocument/2006/relationships/slide" Target="slides/slide293.xml"/><Relationship Id="rId427" Type="http://schemas.openxmlformats.org/officeDocument/2006/relationships/slide" Target="slides/slide349.xml"/><Relationship Id="rId469" Type="http://schemas.openxmlformats.org/officeDocument/2006/relationships/slide" Target="slides/slide391.xml"/><Relationship Id="rId26" Type="http://schemas.openxmlformats.org/officeDocument/2006/relationships/slideMaster" Target="slideMasters/slideMaster26.xml"/><Relationship Id="rId231" Type="http://schemas.openxmlformats.org/officeDocument/2006/relationships/slide" Target="slides/slide153.xml"/><Relationship Id="rId273" Type="http://schemas.openxmlformats.org/officeDocument/2006/relationships/slide" Target="slides/slide195.xml"/><Relationship Id="rId329" Type="http://schemas.openxmlformats.org/officeDocument/2006/relationships/slide" Target="slides/slide251.xml"/><Relationship Id="rId480" Type="http://schemas.openxmlformats.org/officeDocument/2006/relationships/slide" Target="slides/slide402.xml"/><Relationship Id="rId68" Type="http://schemas.openxmlformats.org/officeDocument/2006/relationships/slideMaster" Target="slideMasters/slideMaster68.xml"/><Relationship Id="rId133" Type="http://schemas.openxmlformats.org/officeDocument/2006/relationships/slide" Target="slides/slide55.xml"/><Relationship Id="rId175" Type="http://schemas.openxmlformats.org/officeDocument/2006/relationships/slide" Target="slides/slide97.xml"/><Relationship Id="rId340" Type="http://schemas.openxmlformats.org/officeDocument/2006/relationships/slide" Target="slides/slide262.xml"/><Relationship Id="rId200" Type="http://schemas.openxmlformats.org/officeDocument/2006/relationships/slide" Target="slides/slide122.xml"/><Relationship Id="rId382" Type="http://schemas.openxmlformats.org/officeDocument/2006/relationships/slide" Target="slides/slide304.xml"/><Relationship Id="rId438" Type="http://schemas.openxmlformats.org/officeDocument/2006/relationships/slide" Target="slides/slide360.xml"/><Relationship Id="rId242" Type="http://schemas.openxmlformats.org/officeDocument/2006/relationships/slide" Target="slides/slide164.xml"/><Relationship Id="rId284" Type="http://schemas.openxmlformats.org/officeDocument/2006/relationships/slide" Target="slides/slide206.xml"/><Relationship Id="rId37" Type="http://schemas.openxmlformats.org/officeDocument/2006/relationships/slideMaster" Target="slideMasters/slideMaster37.xml"/><Relationship Id="rId79" Type="http://schemas.openxmlformats.org/officeDocument/2006/relationships/slide" Target="slides/slide1.xml"/><Relationship Id="rId102" Type="http://schemas.openxmlformats.org/officeDocument/2006/relationships/slide" Target="slides/slide24.xml"/><Relationship Id="rId144" Type="http://schemas.openxmlformats.org/officeDocument/2006/relationships/slide" Target="slides/slide66.xml"/><Relationship Id="rId90" Type="http://schemas.openxmlformats.org/officeDocument/2006/relationships/slide" Target="slides/slide12.xml"/><Relationship Id="rId186" Type="http://schemas.openxmlformats.org/officeDocument/2006/relationships/slide" Target="slides/slide108.xml"/><Relationship Id="rId351" Type="http://schemas.openxmlformats.org/officeDocument/2006/relationships/slide" Target="slides/slide273.xml"/><Relationship Id="rId393" Type="http://schemas.openxmlformats.org/officeDocument/2006/relationships/slide" Target="slides/slide315.xml"/><Relationship Id="rId407" Type="http://schemas.openxmlformats.org/officeDocument/2006/relationships/slide" Target="slides/slide329.xml"/><Relationship Id="rId449" Type="http://schemas.openxmlformats.org/officeDocument/2006/relationships/slide" Target="slides/slide371.xml"/><Relationship Id="rId211" Type="http://schemas.openxmlformats.org/officeDocument/2006/relationships/slide" Target="slides/slide133.xml"/><Relationship Id="rId253" Type="http://schemas.openxmlformats.org/officeDocument/2006/relationships/slide" Target="slides/slide175.xml"/><Relationship Id="rId295" Type="http://schemas.openxmlformats.org/officeDocument/2006/relationships/slide" Target="slides/slide217.xml"/><Relationship Id="rId309" Type="http://schemas.openxmlformats.org/officeDocument/2006/relationships/slide" Target="slides/slide231.xml"/><Relationship Id="rId460" Type="http://schemas.openxmlformats.org/officeDocument/2006/relationships/slide" Target="slides/slide382.xml"/><Relationship Id="rId48" Type="http://schemas.openxmlformats.org/officeDocument/2006/relationships/slideMaster" Target="slideMasters/slideMaster48.xml"/><Relationship Id="rId113" Type="http://schemas.openxmlformats.org/officeDocument/2006/relationships/slide" Target="slides/slide35.xml"/><Relationship Id="rId320" Type="http://schemas.openxmlformats.org/officeDocument/2006/relationships/slide" Target="slides/slide242.xml"/><Relationship Id="rId155" Type="http://schemas.openxmlformats.org/officeDocument/2006/relationships/slide" Target="slides/slide77.xml"/><Relationship Id="rId197" Type="http://schemas.openxmlformats.org/officeDocument/2006/relationships/slide" Target="slides/slide119.xml"/><Relationship Id="rId362" Type="http://schemas.openxmlformats.org/officeDocument/2006/relationships/slide" Target="slides/slide284.xml"/><Relationship Id="rId418" Type="http://schemas.openxmlformats.org/officeDocument/2006/relationships/slide" Target="slides/slide340.xml"/><Relationship Id="rId222" Type="http://schemas.openxmlformats.org/officeDocument/2006/relationships/slide" Target="slides/slide144.xml"/><Relationship Id="rId264" Type="http://schemas.openxmlformats.org/officeDocument/2006/relationships/slide" Target="slides/slide186.xml"/><Relationship Id="rId471" Type="http://schemas.openxmlformats.org/officeDocument/2006/relationships/slide" Target="slides/slide393.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6.xml"/><Relationship Id="rId70" Type="http://schemas.openxmlformats.org/officeDocument/2006/relationships/slideMaster" Target="slideMasters/slideMaster70.xml"/><Relationship Id="rId166" Type="http://schemas.openxmlformats.org/officeDocument/2006/relationships/slide" Target="slides/slide88.xml"/><Relationship Id="rId331" Type="http://schemas.openxmlformats.org/officeDocument/2006/relationships/slide" Target="slides/slide253.xml"/><Relationship Id="rId373" Type="http://schemas.openxmlformats.org/officeDocument/2006/relationships/slide" Target="slides/slide295.xml"/><Relationship Id="rId429" Type="http://schemas.openxmlformats.org/officeDocument/2006/relationships/slide" Target="slides/slide351.xml"/><Relationship Id="rId1" Type="http://schemas.openxmlformats.org/officeDocument/2006/relationships/slideMaster" Target="slideMasters/slideMaster1.xml"/><Relationship Id="rId233" Type="http://schemas.openxmlformats.org/officeDocument/2006/relationships/slide" Target="slides/slide155.xml"/><Relationship Id="rId440" Type="http://schemas.openxmlformats.org/officeDocument/2006/relationships/slide" Target="slides/slide362.xml"/><Relationship Id="rId28" Type="http://schemas.openxmlformats.org/officeDocument/2006/relationships/slideMaster" Target="slideMasters/slideMaster28.xml"/><Relationship Id="rId275" Type="http://schemas.openxmlformats.org/officeDocument/2006/relationships/slide" Target="slides/slide197.xml"/><Relationship Id="rId300" Type="http://schemas.openxmlformats.org/officeDocument/2006/relationships/slide" Target="slides/slide222.xml"/><Relationship Id="rId482" Type="http://schemas.openxmlformats.org/officeDocument/2006/relationships/slide" Target="slides/slide404.xml"/><Relationship Id="rId81" Type="http://schemas.openxmlformats.org/officeDocument/2006/relationships/slide" Target="slides/slide3.xml"/><Relationship Id="rId135" Type="http://schemas.openxmlformats.org/officeDocument/2006/relationships/slide" Target="slides/slide57.xml"/><Relationship Id="rId177" Type="http://schemas.openxmlformats.org/officeDocument/2006/relationships/slide" Target="slides/slide99.xml"/><Relationship Id="rId342" Type="http://schemas.openxmlformats.org/officeDocument/2006/relationships/slide" Target="slides/slide264.xml"/><Relationship Id="rId384" Type="http://schemas.openxmlformats.org/officeDocument/2006/relationships/slide" Target="slides/slide306.xml"/><Relationship Id="rId202" Type="http://schemas.openxmlformats.org/officeDocument/2006/relationships/slide" Target="slides/slide124.xml"/><Relationship Id="rId244" Type="http://schemas.openxmlformats.org/officeDocument/2006/relationships/slide" Target="slides/slide166.xml"/><Relationship Id="rId39" Type="http://schemas.openxmlformats.org/officeDocument/2006/relationships/slideMaster" Target="slideMasters/slideMaster39.xml"/><Relationship Id="rId286" Type="http://schemas.openxmlformats.org/officeDocument/2006/relationships/slide" Target="slides/slide208.xml"/><Relationship Id="rId451" Type="http://schemas.openxmlformats.org/officeDocument/2006/relationships/slide" Target="slides/slide373.xml"/><Relationship Id="rId50" Type="http://schemas.openxmlformats.org/officeDocument/2006/relationships/slideMaster" Target="slideMasters/slideMaster50.xml"/><Relationship Id="rId104" Type="http://schemas.openxmlformats.org/officeDocument/2006/relationships/slide" Target="slides/slide26.xml"/><Relationship Id="rId146" Type="http://schemas.openxmlformats.org/officeDocument/2006/relationships/slide" Target="slides/slide68.xml"/><Relationship Id="rId188" Type="http://schemas.openxmlformats.org/officeDocument/2006/relationships/slide" Target="slides/slide110.xml"/><Relationship Id="rId311" Type="http://schemas.openxmlformats.org/officeDocument/2006/relationships/slide" Target="slides/slide233.xml"/><Relationship Id="rId353" Type="http://schemas.openxmlformats.org/officeDocument/2006/relationships/slide" Target="slides/slide275.xml"/><Relationship Id="rId395" Type="http://schemas.openxmlformats.org/officeDocument/2006/relationships/slide" Target="slides/slide317.xml"/><Relationship Id="rId409" Type="http://schemas.openxmlformats.org/officeDocument/2006/relationships/slide" Target="slides/slide331.xml"/><Relationship Id="rId92" Type="http://schemas.openxmlformats.org/officeDocument/2006/relationships/slide" Target="slides/slide14.xml"/><Relationship Id="rId213" Type="http://schemas.openxmlformats.org/officeDocument/2006/relationships/slide" Target="slides/slide135.xml"/><Relationship Id="rId420" Type="http://schemas.openxmlformats.org/officeDocument/2006/relationships/slide" Target="slides/slide342.xml"/><Relationship Id="rId255" Type="http://schemas.openxmlformats.org/officeDocument/2006/relationships/slide" Target="slides/slide177.xml"/><Relationship Id="rId297" Type="http://schemas.openxmlformats.org/officeDocument/2006/relationships/slide" Target="slides/slide219.xml"/><Relationship Id="rId462" Type="http://schemas.openxmlformats.org/officeDocument/2006/relationships/slide" Target="slides/slide384.xml"/><Relationship Id="rId115" Type="http://schemas.openxmlformats.org/officeDocument/2006/relationships/slide" Target="slides/slide37.xml"/><Relationship Id="rId157" Type="http://schemas.openxmlformats.org/officeDocument/2006/relationships/slide" Target="slides/slide79.xml"/><Relationship Id="rId322" Type="http://schemas.openxmlformats.org/officeDocument/2006/relationships/slide" Target="slides/slide244.xml"/><Relationship Id="rId364" Type="http://schemas.openxmlformats.org/officeDocument/2006/relationships/slide" Target="slides/slide286.xml"/><Relationship Id="rId61" Type="http://schemas.openxmlformats.org/officeDocument/2006/relationships/slideMaster" Target="slideMasters/slideMaster61.xml"/><Relationship Id="rId199" Type="http://schemas.openxmlformats.org/officeDocument/2006/relationships/slide" Target="slides/slide121.xml"/><Relationship Id="rId19" Type="http://schemas.openxmlformats.org/officeDocument/2006/relationships/slideMaster" Target="slideMasters/slideMaster19.xml"/><Relationship Id="rId224" Type="http://schemas.openxmlformats.org/officeDocument/2006/relationships/slide" Target="slides/slide146.xml"/><Relationship Id="rId266" Type="http://schemas.openxmlformats.org/officeDocument/2006/relationships/slide" Target="slides/slide188.xml"/><Relationship Id="rId431" Type="http://schemas.openxmlformats.org/officeDocument/2006/relationships/slide" Target="slides/slide353.xml"/><Relationship Id="rId473" Type="http://schemas.openxmlformats.org/officeDocument/2006/relationships/slide" Target="slides/slide395.xml"/><Relationship Id="rId30" Type="http://schemas.openxmlformats.org/officeDocument/2006/relationships/slideMaster" Target="slideMasters/slideMaster30.xml"/><Relationship Id="rId126" Type="http://schemas.openxmlformats.org/officeDocument/2006/relationships/slide" Target="slides/slide48.xml"/><Relationship Id="rId168" Type="http://schemas.openxmlformats.org/officeDocument/2006/relationships/slide" Target="slides/slide90.xml"/><Relationship Id="rId333" Type="http://schemas.openxmlformats.org/officeDocument/2006/relationships/slide" Target="slides/slide255.xml"/><Relationship Id="rId72" Type="http://schemas.openxmlformats.org/officeDocument/2006/relationships/slideMaster" Target="slideMasters/slideMaster72.xml"/><Relationship Id="rId375" Type="http://schemas.openxmlformats.org/officeDocument/2006/relationships/slide" Target="slides/slide297.xml"/><Relationship Id="rId3" Type="http://schemas.openxmlformats.org/officeDocument/2006/relationships/slideMaster" Target="slideMasters/slideMaster3.xml"/><Relationship Id="rId235" Type="http://schemas.openxmlformats.org/officeDocument/2006/relationships/slide" Target="slides/slide157.xml"/><Relationship Id="rId277" Type="http://schemas.openxmlformats.org/officeDocument/2006/relationships/slide" Target="slides/slide199.xml"/><Relationship Id="rId400" Type="http://schemas.openxmlformats.org/officeDocument/2006/relationships/slide" Target="slides/slide322.xml"/><Relationship Id="rId442" Type="http://schemas.openxmlformats.org/officeDocument/2006/relationships/slide" Target="slides/slide364.xml"/><Relationship Id="rId484" Type="http://schemas.openxmlformats.org/officeDocument/2006/relationships/notesMaster" Target="notesMasters/notesMaster1.xml"/><Relationship Id="rId137" Type="http://schemas.openxmlformats.org/officeDocument/2006/relationships/slide" Target="slides/slide59.xml"/><Relationship Id="rId302" Type="http://schemas.openxmlformats.org/officeDocument/2006/relationships/slide" Target="slides/slide224.xml"/><Relationship Id="rId344" Type="http://schemas.openxmlformats.org/officeDocument/2006/relationships/slide" Target="slides/slide266.xml"/></Relationships>
</file>

<file path=ppt/_rels/viewProps.xml.rels><?xml version="1.0" encoding="UTF-8" standalone="yes"?>
<Relationships xmlns="http://schemas.openxmlformats.org/package/2006/relationships"><Relationship Id="rId1" Type="http://schemas.openxmlformats.org/officeDocument/2006/relationships/slide" Target="slides/slide7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202755" name="Rectangle 3"/>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202756"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202757"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defRPr sz="1200"/>
            </a:lvl1pPr>
          </a:lstStyle>
          <a:p>
            <a:fld id="{8DC641AD-D58B-D347-8BE0-FFD19F339B77}" type="slidenum">
              <a:rPr lang="en-US"/>
              <a:pPr/>
              <a:t>‹#›</a:t>
            </a:fld>
            <a:endParaRPr lang="en-US"/>
          </a:p>
        </p:txBody>
      </p:sp>
    </p:spTree>
    <p:extLst>
      <p:ext uri="{BB962C8B-B14F-4D97-AF65-F5344CB8AC3E}">
        <p14:creationId xmlns:p14="http://schemas.microsoft.com/office/powerpoint/2010/main" val="361431400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lvl1pPr>
              <a:defRPr sz="1200"/>
            </a:lvl1pPr>
          </a:lstStyle>
          <a:p>
            <a:endParaRPr lang="en-US"/>
          </a:p>
        </p:txBody>
      </p:sp>
      <p:sp>
        <p:nvSpPr>
          <p:cNvPr id="81923"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lvl1pPr algn="r">
              <a:defRPr sz="1200"/>
            </a:lvl1pPr>
          </a:lstStyle>
          <a:p>
            <a:endParaRPr lang="en-US"/>
          </a:p>
        </p:txBody>
      </p:sp>
      <p:sp>
        <p:nvSpPr>
          <p:cNvPr id="8192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 xmlns:a14="http://schemas.microsoft.com/office/drawing/2010/main" val="1"/>
            </a:ext>
          </a:extLst>
        </p:spPr>
      </p:sp>
      <p:sp>
        <p:nvSpPr>
          <p:cNvPr id="81925"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26"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b" anchorCtr="0" compatLnSpc="1">
            <a:prstTxWarp prst="textNoShape">
              <a:avLst/>
            </a:prstTxWarp>
          </a:bodyPr>
          <a:lstStyle>
            <a:lvl1pPr>
              <a:defRPr sz="1200"/>
            </a:lvl1pPr>
          </a:lstStyle>
          <a:p>
            <a:endParaRPr lang="en-US"/>
          </a:p>
        </p:txBody>
      </p:sp>
      <p:sp>
        <p:nvSpPr>
          <p:cNvPr id="81927"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none" lIns="91440" tIns="45720" rIns="91440" bIns="45720" numCol="1" anchor="b" anchorCtr="0" compatLnSpc="1">
            <a:prstTxWarp prst="textNoShape">
              <a:avLst/>
            </a:prstTxWarp>
          </a:bodyPr>
          <a:lstStyle>
            <a:lvl1pPr algn="r">
              <a:defRPr sz="1200"/>
            </a:lvl1pPr>
          </a:lstStyle>
          <a:p>
            <a:fld id="{5E2ADFD7-D11B-1947-91FB-744DDB5B077E}" type="slidenum">
              <a:rPr lang="en-US"/>
              <a:pPr/>
              <a:t>‹#›</a:t>
            </a:fld>
            <a:endParaRPr lang="en-US"/>
          </a:p>
        </p:txBody>
      </p:sp>
    </p:spTree>
    <p:extLst>
      <p:ext uri="{BB962C8B-B14F-4D97-AF65-F5344CB8AC3E}">
        <p14:creationId xmlns:p14="http://schemas.microsoft.com/office/powerpoint/2010/main" val="855728180"/>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charset="0"/>
        <a:ea typeface="ＭＳ Ｐゴシック" charset="0"/>
        <a:cs typeface="+mn-cs"/>
      </a:defRPr>
    </a:lvl1pPr>
    <a:lvl2pPr marL="457200" algn="l" rtl="0" fontAlgn="base">
      <a:spcBef>
        <a:spcPct val="30000"/>
      </a:spcBef>
      <a:spcAft>
        <a:spcPct val="0"/>
      </a:spcAft>
      <a:defRPr sz="1200" kern="1200">
        <a:solidFill>
          <a:schemeClr val="tx1"/>
        </a:solidFill>
        <a:latin typeface="Times New Roman" charset="0"/>
        <a:ea typeface="ＭＳ Ｐゴシック" charset="0"/>
        <a:cs typeface="+mn-cs"/>
      </a:defRPr>
    </a:lvl2pPr>
    <a:lvl3pPr marL="914400" algn="l" rtl="0" fontAlgn="base">
      <a:spcBef>
        <a:spcPct val="30000"/>
      </a:spcBef>
      <a:spcAft>
        <a:spcPct val="0"/>
      </a:spcAft>
      <a:defRPr sz="1200" kern="1200">
        <a:solidFill>
          <a:schemeClr val="tx1"/>
        </a:solidFill>
        <a:latin typeface="Times New Roman" charset="0"/>
        <a:ea typeface="ＭＳ Ｐゴシック" charset="0"/>
        <a:cs typeface="+mn-cs"/>
      </a:defRPr>
    </a:lvl3pPr>
    <a:lvl4pPr marL="1371600" algn="l" rtl="0" fontAlgn="base">
      <a:spcBef>
        <a:spcPct val="30000"/>
      </a:spcBef>
      <a:spcAft>
        <a:spcPct val="0"/>
      </a:spcAft>
      <a:defRPr sz="1200" kern="1200">
        <a:solidFill>
          <a:schemeClr val="tx1"/>
        </a:solidFill>
        <a:latin typeface="Times New Roman" charset="0"/>
        <a:ea typeface="ＭＳ Ｐゴシック" charset="0"/>
        <a:cs typeface="+mn-cs"/>
      </a:defRPr>
    </a:lvl4pPr>
    <a:lvl5pPr marL="1828800" algn="l" rtl="0" fontAlgn="base">
      <a:spcBef>
        <a:spcPct val="30000"/>
      </a:spcBef>
      <a:spcAft>
        <a:spcPct val="0"/>
      </a:spcAft>
      <a:defRPr sz="1200" kern="1200">
        <a:solidFill>
          <a:schemeClr val="tx1"/>
        </a:solidFill>
        <a:latin typeface="Times New Roman"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98.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69.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200.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www.febc.edu.sg/" TargetMode="External"/><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14.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16.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pPr/>
              <a:t>1</a:t>
            </a:fld>
            <a:endParaRPr lang="en-US"/>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This is diagrammed on slide 42.</a:t>
            </a:r>
          </a:p>
          <a:p>
            <a:endParaRPr lang="en-US" dirty="0"/>
          </a:p>
          <a:p>
            <a:r>
              <a:rPr lang="en-US" dirty="0"/>
              <a:t>Question: When Jesus arrived, were there efforts to conceal his identity?</a:t>
            </a:r>
          </a:p>
          <a:p>
            <a:endParaRPr lang="en-US" dirty="0"/>
          </a:p>
          <a:p>
            <a:r>
              <a:rPr lang="en-US" dirty="0"/>
              <a:t>No. He was proclaimed the Messiah by Zechariah, Elizabeth, Mary, Joseph, the shepherds, Herod, etc.</a:t>
            </a:r>
          </a:p>
          <a:p>
            <a:endParaRPr lang="en-US" dirty="0"/>
          </a:p>
          <a:p>
            <a:r>
              <a:rPr lang="en-US" dirty="0"/>
              <a:t>The gospels (and Jesus, for the most part) are not secretive about who Jesus is.</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effectLst/>
                <a:latin typeface="Lucida Grande" panose="020B0600040502020204" pitchFamily="34" charset="0"/>
              </a:rPr>
              <a:t>Then they realized from his gestures and his silence that he must have seen a vision in the sanctuary.</a:t>
            </a:r>
          </a:p>
          <a:p>
            <a:endParaRPr lang="en-US" dirty="0"/>
          </a:p>
        </p:txBody>
      </p:sp>
    </p:spTree>
    <p:extLst>
      <p:ext uri="{BB962C8B-B14F-4D97-AF65-F5344CB8AC3E}">
        <p14:creationId xmlns:p14="http://schemas.microsoft.com/office/powerpoint/2010/main" val="80088579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1:23</a:t>
            </a:r>
            <a:r>
              <a:rPr lang="en-US" dirty="0">
                <a:effectLst/>
                <a:latin typeface="Lucida Grande" panose="020B0600040502020204" pitchFamily="34" charset="0"/>
              </a:rPr>
              <a:t>    When Zechariah’s week of service in the Temple was over, he returned home. </a:t>
            </a:r>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Soon afterward his wife, Elizabeth, became pregnant and went into seclusion for five months. </a:t>
            </a:r>
          </a:p>
          <a:p>
            <a:endParaRPr lang="en-US" dirty="0"/>
          </a:p>
        </p:txBody>
      </p:sp>
    </p:spTree>
    <p:extLst>
      <p:ext uri="{BB962C8B-B14F-4D97-AF65-F5344CB8AC3E}">
        <p14:creationId xmlns:p14="http://schemas.microsoft.com/office/powerpoint/2010/main" val="136074396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“How kind the Lord is!” she exclaimed. “He has taken away my disgrace of having no children.”</a:t>
            </a:r>
          </a:p>
          <a:p>
            <a:endParaRPr lang="en-US" dirty="0"/>
          </a:p>
        </p:txBody>
      </p:sp>
    </p:spTree>
    <p:extLst>
      <p:ext uri="{BB962C8B-B14F-4D97-AF65-F5344CB8AC3E}">
        <p14:creationId xmlns:p14="http://schemas.microsoft.com/office/powerpoint/2010/main" val="205843520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114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How could Jesus be sinless if his mother was a sinner?</a:t>
            </a:r>
          </a:p>
          <a:p>
            <a:endParaRPr lang="en-US" dirty="0"/>
          </a:p>
          <a:p>
            <a:r>
              <a:rPr lang="en-US" dirty="0"/>
              <a:t>The sin nature is passed on from the father, not the mother!</a:t>
            </a:r>
          </a:p>
          <a:p>
            <a:endParaRPr lang="en-US"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a:solidFill>
                  <a:schemeClr val="tx1"/>
                </a:solidFill>
                <a:effectLst/>
                <a:latin typeface="Times New Roman" charset="0"/>
                <a:ea typeface="ＭＳ Ｐゴシック" charset="0"/>
                <a:cs typeface="+mn-cs"/>
              </a:rPr>
              <a:t>Rom. 5:12    When Adam sinned, sin entered the world. Adam’s sin brought death, so death spread to everyone, for everyone sinned.</a:t>
            </a:r>
          </a:p>
          <a:p>
            <a:endParaRPr lang="en-US" dirty="0"/>
          </a:p>
          <a:p>
            <a:r>
              <a:rPr lang="en-US" dirty="0"/>
              <a:t>Every man and woman is a sinner, but did not get their sin nature from their mother. They got it from their father!</a:t>
            </a:r>
          </a:p>
          <a:p>
            <a:endParaRPr lang="en-US" dirty="0"/>
          </a:p>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a:solidFill>
                  <a:schemeClr val="tx1"/>
                </a:solidFill>
                <a:effectLst/>
                <a:latin typeface="Times New Roman" charset="0"/>
                <a:ea typeface="ＭＳ Ｐゴシック" charset="0"/>
                <a:cs typeface="+mn-cs"/>
              </a:rPr>
              <a:t>1Cor. 15:21    So you see, just as death came into the world through a man, now the resurrection from the dead has begun through another man. 22 Just as everyone dies because we all belong to Adam, everyone who belongs to Christ will be given new life.</a:t>
            </a:r>
          </a:p>
          <a:p>
            <a:endParaRPr lang="en-US" dirty="0"/>
          </a:p>
          <a:p>
            <a:r>
              <a:rPr lang="en-US" dirty="0"/>
              <a:t>Muslims believe in the virgin birth but also that "God cannot have a son." Ask, "So, who was the father of Jesus?"</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kern="1200" dirty="0">
                <a:solidFill>
                  <a:schemeClr val="tx1"/>
                </a:solidFill>
                <a:effectLst/>
                <a:latin typeface="Arial" charset="0"/>
                <a:ea typeface="ＭＳ Ｐゴシック" charset="-128"/>
                <a:cs typeface="ＭＳ Ｐゴシック" charset="-128"/>
              </a:rPr>
              <a:t>Miraculous births of John and Jesus show that God controls all things—from barren women to the dictates of kings—to give Israel’s Messiah to the world (1:57–2:20).</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21453797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46F9CE6-3DE7-2342-B7AD-D1647A7487B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We would expect Zechariah to have the more positive response, considering his age, experience of God, and godly life. Yet he is the one rebuked—though God did not rescind the offer to father the Messiah’s forerunner.</a:t>
            </a:r>
          </a:p>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He also had OT precedent of old women having babies, but Mary's situation was unique.</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sz="1200" kern="1200">
                <a:solidFill>
                  <a:schemeClr val="tx1"/>
                </a:solidFill>
                <a:effectLst/>
                <a:latin typeface="Times New Roman" charset="0"/>
                <a:ea typeface="ＭＳ Ｐゴシック" charset="0"/>
                <a:cs typeface="+mn-cs"/>
              </a:rPr>
              <a:t>Mary Visits Elizabeth</a:t>
            </a:r>
          </a:p>
          <a:p>
            <a:br>
              <a:rPr lang="en-US" sz="1200" kern="1200">
                <a:solidFill>
                  <a:schemeClr val="tx1"/>
                </a:solidFill>
                <a:effectLst/>
                <a:latin typeface="Times New Roman" charset="0"/>
                <a:ea typeface="ＭＳ Ｐゴシック" charset="0"/>
                <a:cs typeface="+mn-cs"/>
              </a:rPr>
            </a:br>
            <a:r>
              <a:rPr lang="en-US" sz="1200" b="1" kern="1200">
                <a:solidFill>
                  <a:schemeClr val="tx1"/>
                </a:solidFill>
                <a:effectLst/>
                <a:latin typeface="Times New Roman" charset="0"/>
                <a:ea typeface="ＭＳ Ｐゴシック" charset="0"/>
                <a:cs typeface="+mn-cs"/>
              </a:rPr>
              <a:t>Luke 1:39</a:t>
            </a:r>
            <a:r>
              <a:rPr lang="en-US" sz="1200" kern="1200">
                <a:solidFill>
                  <a:schemeClr val="tx1"/>
                </a:solidFill>
                <a:effectLst/>
                <a:latin typeface="Times New Roman" charset="0"/>
                <a:ea typeface="ＭＳ Ｐゴシック" charset="0"/>
                <a:cs typeface="+mn-cs"/>
              </a:rPr>
              <a:t>    A few days later Mary hurried to the hill country of Judea, to the town </a:t>
            </a:r>
            <a:r>
              <a:rPr lang="en-US" sz="1200" b="1" kern="1200" baseline="30000">
                <a:solidFill>
                  <a:schemeClr val="tx1"/>
                </a:solidFill>
                <a:effectLst/>
                <a:latin typeface="Times New Roman" charset="0"/>
                <a:ea typeface="ＭＳ Ｐゴシック" charset="0"/>
                <a:cs typeface="+mn-cs"/>
              </a:rPr>
              <a:t>40</a:t>
            </a:r>
            <a:r>
              <a:rPr lang="en-US" sz="1200" kern="1200">
                <a:solidFill>
                  <a:schemeClr val="tx1"/>
                </a:solidFill>
                <a:effectLst/>
                <a:latin typeface="Times New Roman" charset="0"/>
                <a:ea typeface="ＭＳ Ｐゴシック" charset="0"/>
                <a:cs typeface="+mn-cs"/>
              </a:rPr>
              <a:t> where Zechariah lived. She entered the house and greeted Elizabeth. </a:t>
            </a:r>
            <a:r>
              <a:rPr lang="en-US" sz="1200" b="1" kern="1200" baseline="30000">
                <a:solidFill>
                  <a:schemeClr val="tx1"/>
                </a:solidFill>
                <a:effectLst/>
                <a:latin typeface="Times New Roman" charset="0"/>
                <a:ea typeface="ＭＳ Ｐゴシック" charset="0"/>
                <a:cs typeface="+mn-cs"/>
              </a:rPr>
              <a:t>41</a:t>
            </a:r>
            <a:r>
              <a:rPr lang="en-US" sz="1200" kern="1200">
                <a:solidFill>
                  <a:schemeClr val="tx1"/>
                </a:solidFill>
                <a:effectLst/>
                <a:latin typeface="Times New Roman" charset="0"/>
                <a:ea typeface="ＭＳ Ｐゴシック" charset="0"/>
                <a:cs typeface="+mn-cs"/>
              </a:rPr>
              <a:t> At the sound of Mary’s greeting, Elizabeth’s child leaped within her, and Elizabeth was filled with the Holy Spirit.</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1:42</a:t>
            </a:r>
            <a:r>
              <a:rPr lang="en-US" sz="1200" kern="1200">
                <a:solidFill>
                  <a:schemeClr val="tx1"/>
                </a:solidFill>
                <a:effectLst/>
                <a:latin typeface="Times New Roman" charset="0"/>
                <a:ea typeface="ＭＳ Ｐゴシック" charset="0"/>
                <a:cs typeface="+mn-cs"/>
              </a:rPr>
              <a:t>    Elizabeth gave a glad cry and exclaimed to Mary, “God has blessed you above all women, and your child is blessed. </a:t>
            </a:r>
            <a:r>
              <a:rPr lang="en-US" sz="1200" b="1" kern="1200" baseline="30000">
                <a:solidFill>
                  <a:schemeClr val="tx1"/>
                </a:solidFill>
                <a:effectLst/>
                <a:latin typeface="Times New Roman" charset="0"/>
                <a:ea typeface="ＭＳ Ｐゴシック" charset="0"/>
                <a:cs typeface="+mn-cs"/>
              </a:rPr>
              <a:t>43</a:t>
            </a:r>
            <a:r>
              <a:rPr lang="en-US" sz="1200" kern="1200">
                <a:solidFill>
                  <a:schemeClr val="tx1"/>
                </a:solidFill>
                <a:effectLst/>
                <a:latin typeface="Times New Roman" charset="0"/>
                <a:ea typeface="ＭＳ Ｐゴシック" charset="0"/>
                <a:cs typeface="+mn-cs"/>
              </a:rPr>
              <a:t> Why am I so honored, that the mother of my Lord should visit me? </a:t>
            </a:r>
            <a:r>
              <a:rPr lang="en-US" sz="1200" b="1" kern="1200" baseline="30000">
                <a:solidFill>
                  <a:schemeClr val="tx1"/>
                </a:solidFill>
                <a:effectLst/>
                <a:latin typeface="Times New Roman" charset="0"/>
                <a:ea typeface="ＭＳ Ｐゴシック" charset="0"/>
                <a:cs typeface="+mn-cs"/>
              </a:rPr>
              <a:t>44</a:t>
            </a:r>
            <a:r>
              <a:rPr lang="en-US" sz="1200" kern="1200">
                <a:solidFill>
                  <a:schemeClr val="tx1"/>
                </a:solidFill>
                <a:effectLst/>
                <a:latin typeface="Times New Roman" charset="0"/>
                <a:ea typeface="ＭＳ Ｐゴシック" charset="0"/>
                <a:cs typeface="+mn-cs"/>
              </a:rPr>
              <a:t> When I heard your greeting, the baby in my womb jumped for joy. </a:t>
            </a:r>
            <a:r>
              <a:rPr lang="en-US" sz="1200" b="1" kern="1200" baseline="30000">
                <a:solidFill>
                  <a:schemeClr val="tx1"/>
                </a:solidFill>
                <a:effectLst/>
                <a:latin typeface="Times New Roman" charset="0"/>
                <a:ea typeface="ＭＳ Ｐゴシック" charset="0"/>
                <a:cs typeface="+mn-cs"/>
              </a:rPr>
              <a:t>45</a:t>
            </a:r>
            <a:r>
              <a:rPr lang="en-US" sz="1200" kern="1200">
                <a:solidFill>
                  <a:schemeClr val="tx1"/>
                </a:solidFill>
                <a:effectLst/>
                <a:latin typeface="Times New Roman" charset="0"/>
                <a:ea typeface="ＭＳ Ｐゴシック" charset="0"/>
                <a:cs typeface="+mn-cs"/>
              </a:rPr>
              <a:t> You are blessed because you believed that the Lord would do what he said.”</a:t>
            </a:r>
          </a:p>
        </p:txBody>
      </p:sp>
    </p:spTree>
    <p:extLst>
      <p:ext uri="{BB962C8B-B14F-4D97-AF65-F5344CB8AC3E}">
        <p14:creationId xmlns:p14="http://schemas.microsoft.com/office/powerpoint/2010/main" val="66736860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sz="1200" kern="1200">
                <a:solidFill>
                  <a:schemeClr val="tx1"/>
                </a:solidFill>
                <a:effectLst/>
                <a:latin typeface="Times New Roman" charset="0"/>
                <a:ea typeface="ＭＳ Ｐゴシック" charset="0"/>
                <a:cs typeface="+mn-cs"/>
              </a:rPr>
              <a:t>The Magnificat: Mary’s Song of Praise</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1:46</a:t>
            </a:r>
            <a:r>
              <a:rPr lang="en-US" sz="1200" kern="1200">
                <a:solidFill>
                  <a:schemeClr val="tx1"/>
                </a:solidFill>
                <a:effectLst/>
                <a:latin typeface="Times New Roman" charset="0"/>
                <a:ea typeface="ＭＳ Ｐゴシック" charset="0"/>
                <a:cs typeface="+mn-cs"/>
              </a:rPr>
              <a:t>    Mary responded,</a:t>
            </a:r>
          </a:p>
          <a:p>
            <a:r>
              <a:rPr lang="en-US" sz="1200" kern="1200">
                <a:solidFill>
                  <a:schemeClr val="tx1"/>
                </a:solidFill>
                <a:effectLst/>
                <a:latin typeface="Times New Roman" charset="0"/>
                <a:ea typeface="ＭＳ Ｐゴシック" charset="0"/>
                <a:cs typeface="+mn-cs"/>
              </a:rPr>
              <a:t> </a:t>
            </a:r>
          </a:p>
          <a:p>
            <a:r>
              <a:rPr lang="en-US" sz="1200" kern="1200">
                <a:solidFill>
                  <a:schemeClr val="tx1"/>
                </a:solidFill>
                <a:effectLst/>
                <a:latin typeface="Times New Roman" charset="0"/>
                <a:ea typeface="ＭＳ Ｐゴシック" charset="0"/>
                <a:cs typeface="+mn-cs"/>
              </a:rPr>
              <a:t>  “Oh, how my soul praises the Lord.</a:t>
            </a:r>
          </a:p>
          <a:p>
            <a:r>
              <a:rPr lang="en-US" sz="1200" b="1" kern="1200" baseline="30000">
                <a:solidFill>
                  <a:schemeClr val="tx1"/>
                </a:solidFill>
                <a:effectLst/>
                <a:latin typeface="Times New Roman" charset="0"/>
                <a:ea typeface="ＭＳ Ｐゴシック" charset="0"/>
                <a:cs typeface="+mn-cs"/>
              </a:rPr>
              <a:t>47</a:t>
            </a:r>
            <a:r>
              <a:rPr lang="en-US" sz="1200" kern="1200">
                <a:solidFill>
                  <a:schemeClr val="tx1"/>
                </a:solidFill>
                <a:effectLst/>
                <a:latin typeface="Times New Roman" charset="0"/>
                <a:ea typeface="ＭＳ Ｐゴシック" charset="0"/>
                <a:cs typeface="+mn-cs"/>
              </a:rPr>
              <a:t>  How my spirit rejoices in God my Savior!</a:t>
            </a:r>
          </a:p>
          <a:p>
            <a:r>
              <a:rPr lang="en-US" sz="1200" b="1" kern="1200" baseline="30000">
                <a:solidFill>
                  <a:schemeClr val="tx1"/>
                </a:solidFill>
                <a:effectLst/>
                <a:latin typeface="Times New Roman" charset="0"/>
                <a:ea typeface="ＭＳ Ｐゴシック" charset="0"/>
                <a:cs typeface="+mn-cs"/>
              </a:rPr>
              <a:t>48</a:t>
            </a:r>
            <a:r>
              <a:rPr lang="en-US" sz="1200" kern="1200">
                <a:solidFill>
                  <a:schemeClr val="tx1"/>
                </a:solidFill>
                <a:effectLst/>
                <a:latin typeface="Times New Roman" charset="0"/>
                <a:ea typeface="ＭＳ Ｐゴシック" charset="0"/>
                <a:cs typeface="+mn-cs"/>
              </a:rPr>
              <a:t>  For he took notice of his lowly servant girl,</a:t>
            </a:r>
          </a:p>
          <a:p>
            <a:r>
              <a:rPr lang="en-US" sz="1200" kern="1200">
                <a:solidFill>
                  <a:schemeClr val="tx1"/>
                </a:solidFill>
                <a:effectLst/>
                <a:latin typeface="Times New Roman" charset="0"/>
                <a:ea typeface="ＭＳ Ｐゴシック" charset="0"/>
                <a:cs typeface="+mn-cs"/>
              </a:rPr>
              <a:t>and from now on all generations will call me blessed.</a:t>
            </a:r>
          </a:p>
          <a:p>
            <a:r>
              <a:rPr lang="en-US" sz="1200" b="1" kern="1200" baseline="30000">
                <a:solidFill>
                  <a:schemeClr val="tx1"/>
                </a:solidFill>
                <a:effectLst/>
                <a:latin typeface="Times New Roman" charset="0"/>
                <a:ea typeface="ＭＳ Ｐゴシック" charset="0"/>
                <a:cs typeface="+mn-cs"/>
              </a:rPr>
              <a:t>49</a:t>
            </a:r>
            <a:r>
              <a:rPr lang="en-US" sz="1200" kern="1200">
                <a:solidFill>
                  <a:schemeClr val="tx1"/>
                </a:solidFill>
                <a:effectLst/>
                <a:latin typeface="Times New Roman" charset="0"/>
                <a:ea typeface="ＭＳ Ｐゴシック" charset="0"/>
                <a:cs typeface="+mn-cs"/>
              </a:rPr>
              <a:t>  For the Mighty One is holy,</a:t>
            </a:r>
          </a:p>
          <a:p>
            <a:r>
              <a:rPr lang="en-US" sz="1200" kern="1200">
                <a:solidFill>
                  <a:schemeClr val="tx1"/>
                </a:solidFill>
                <a:effectLst/>
                <a:latin typeface="Times New Roman" charset="0"/>
                <a:ea typeface="ＭＳ Ｐゴシック" charset="0"/>
                <a:cs typeface="+mn-cs"/>
              </a:rPr>
              <a:t>and he has done great things for me.</a:t>
            </a:r>
          </a:p>
          <a:p>
            <a:r>
              <a:rPr lang="en-US" sz="1200" b="1" kern="1200" baseline="30000">
                <a:solidFill>
                  <a:schemeClr val="tx1"/>
                </a:solidFill>
                <a:effectLst/>
                <a:latin typeface="Times New Roman" charset="0"/>
                <a:ea typeface="ＭＳ Ｐゴシック" charset="0"/>
                <a:cs typeface="+mn-cs"/>
              </a:rPr>
              <a:t>50</a:t>
            </a:r>
            <a:r>
              <a:rPr lang="en-US" sz="1200" kern="1200">
                <a:solidFill>
                  <a:schemeClr val="tx1"/>
                </a:solidFill>
                <a:effectLst/>
                <a:latin typeface="Times New Roman" charset="0"/>
                <a:ea typeface="ＭＳ Ｐゴシック" charset="0"/>
                <a:cs typeface="+mn-cs"/>
              </a:rPr>
              <a:t>  He shows mercy from generation to generation</a:t>
            </a:r>
          </a:p>
          <a:p>
            <a:r>
              <a:rPr lang="en-US" sz="1200" kern="1200">
                <a:solidFill>
                  <a:schemeClr val="tx1"/>
                </a:solidFill>
                <a:effectLst/>
                <a:latin typeface="Times New Roman" charset="0"/>
                <a:ea typeface="ＭＳ Ｐゴシック" charset="0"/>
                <a:cs typeface="+mn-cs"/>
              </a:rPr>
              <a:t>to all who fear him.</a:t>
            </a:r>
          </a:p>
          <a:p>
            <a:r>
              <a:rPr lang="en-US" sz="1200" b="1" kern="1200" baseline="30000">
                <a:solidFill>
                  <a:schemeClr val="tx1"/>
                </a:solidFill>
                <a:effectLst/>
                <a:latin typeface="Times New Roman" charset="0"/>
                <a:ea typeface="ＭＳ Ｐゴシック" charset="0"/>
                <a:cs typeface="+mn-cs"/>
              </a:rPr>
              <a:t>51</a:t>
            </a:r>
            <a:r>
              <a:rPr lang="en-US" sz="1200" kern="1200">
                <a:solidFill>
                  <a:schemeClr val="tx1"/>
                </a:solidFill>
                <a:effectLst/>
                <a:latin typeface="Times New Roman" charset="0"/>
                <a:ea typeface="ＭＳ Ｐゴシック" charset="0"/>
                <a:cs typeface="+mn-cs"/>
              </a:rPr>
              <a:t>  His mighty arm has done tremendous things!</a:t>
            </a:r>
          </a:p>
          <a:p>
            <a:r>
              <a:rPr lang="en-US" sz="1200" kern="1200">
                <a:solidFill>
                  <a:schemeClr val="tx1"/>
                </a:solidFill>
                <a:effectLst/>
                <a:latin typeface="Times New Roman" charset="0"/>
                <a:ea typeface="ＭＳ Ｐゴシック" charset="0"/>
                <a:cs typeface="+mn-cs"/>
              </a:rPr>
              <a:t>He has scattered the proud and haughty ones.</a:t>
            </a:r>
          </a:p>
          <a:p>
            <a:r>
              <a:rPr lang="en-US" sz="1200" b="1" kern="1200" baseline="30000">
                <a:solidFill>
                  <a:schemeClr val="tx1"/>
                </a:solidFill>
                <a:effectLst/>
                <a:latin typeface="Times New Roman" charset="0"/>
                <a:ea typeface="ＭＳ Ｐゴシック" charset="0"/>
                <a:cs typeface="+mn-cs"/>
              </a:rPr>
              <a:t>52</a:t>
            </a:r>
            <a:r>
              <a:rPr lang="en-US" sz="1200" kern="1200">
                <a:solidFill>
                  <a:schemeClr val="tx1"/>
                </a:solidFill>
                <a:effectLst/>
                <a:latin typeface="Times New Roman" charset="0"/>
                <a:ea typeface="ＭＳ Ｐゴシック" charset="0"/>
                <a:cs typeface="+mn-cs"/>
              </a:rPr>
              <a:t>  He has brought down princes from their thrones</a:t>
            </a:r>
          </a:p>
          <a:p>
            <a:r>
              <a:rPr lang="en-US" sz="1200" kern="1200">
                <a:solidFill>
                  <a:schemeClr val="tx1"/>
                </a:solidFill>
                <a:effectLst/>
                <a:latin typeface="Times New Roman" charset="0"/>
                <a:ea typeface="ＭＳ Ｐゴシック" charset="0"/>
                <a:cs typeface="+mn-cs"/>
              </a:rPr>
              <a:t>and exalted the humble.</a:t>
            </a:r>
          </a:p>
          <a:p>
            <a:r>
              <a:rPr lang="en-US" sz="1200" b="1" kern="1200" baseline="30000">
                <a:solidFill>
                  <a:schemeClr val="tx1"/>
                </a:solidFill>
                <a:effectLst/>
                <a:latin typeface="Times New Roman" charset="0"/>
                <a:ea typeface="ＭＳ Ｐゴシック" charset="0"/>
                <a:cs typeface="+mn-cs"/>
              </a:rPr>
              <a:t>53</a:t>
            </a:r>
            <a:r>
              <a:rPr lang="en-US" sz="1200" kern="1200">
                <a:solidFill>
                  <a:schemeClr val="tx1"/>
                </a:solidFill>
                <a:effectLst/>
                <a:latin typeface="Times New Roman" charset="0"/>
                <a:ea typeface="ＭＳ Ｐゴシック" charset="0"/>
                <a:cs typeface="+mn-cs"/>
              </a:rPr>
              <a:t>  He has filled the hungry with good things</a:t>
            </a:r>
          </a:p>
          <a:p>
            <a:r>
              <a:rPr lang="en-US" sz="1200" kern="1200">
                <a:solidFill>
                  <a:schemeClr val="tx1"/>
                </a:solidFill>
                <a:effectLst/>
                <a:latin typeface="Times New Roman" charset="0"/>
                <a:ea typeface="ＭＳ Ｐゴシック" charset="0"/>
                <a:cs typeface="+mn-cs"/>
              </a:rPr>
              <a:t>and sent the rich away with empty hands.</a:t>
            </a:r>
          </a:p>
          <a:p>
            <a:r>
              <a:rPr lang="en-US" sz="1200" b="1" kern="1200" baseline="30000">
                <a:solidFill>
                  <a:schemeClr val="tx1"/>
                </a:solidFill>
                <a:effectLst/>
                <a:latin typeface="Times New Roman" charset="0"/>
                <a:ea typeface="ＭＳ Ｐゴシック" charset="0"/>
                <a:cs typeface="+mn-cs"/>
              </a:rPr>
              <a:t>54</a:t>
            </a:r>
            <a:r>
              <a:rPr lang="en-US" sz="1200" kern="1200">
                <a:solidFill>
                  <a:schemeClr val="tx1"/>
                </a:solidFill>
                <a:effectLst/>
                <a:latin typeface="Times New Roman" charset="0"/>
                <a:ea typeface="ＭＳ Ｐゴシック" charset="0"/>
                <a:cs typeface="+mn-cs"/>
              </a:rPr>
              <a:t>  He has helped his servant Israel</a:t>
            </a:r>
          </a:p>
          <a:p>
            <a:r>
              <a:rPr lang="en-US" sz="1200" kern="1200">
                <a:solidFill>
                  <a:schemeClr val="tx1"/>
                </a:solidFill>
                <a:effectLst/>
                <a:latin typeface="Times New Roman" charset="0"/>
                <a:ea typeface="ＭＳ Ｐゴシック" charset="0"/>
                <a:cs typeface="+mn-cs"/>
              </a:rPr>
              <a:t>and remembered to be merciful.</a:t>
            </a:r>
          </a:p>
          <a:p>
            <a:r>
              <a:rPr lang="en-US" sz="1200" b="1" kern="1200" baseline="30000">
                <a:solidFill>
                  <a:schemeClr val="tx1"/>
                </a:solidFill>
                <a:effectLst/>
                <a:latin typeface="Times New Roman" charset="0"/>
                <a:ea typeface="ＭＳ Ｐゴシック" charset="0"/>
                <a:cs typeface="+mn-cs"/>
              </a:rPr>
              <a:t>55</a:t>
            </a:r>
            <a:r>
              <a:rPr lang="en-US" sz="1200" kern="1200">
                <a:solidFill>
                  <a:schemeClr val="tx1"/>
                </a:solidFill>
                <a:effectLst/>
                <a:latin typeface="Times New Roman" charset="0"/>
                <a:ea typeface="ＭＳ Ｐゴシック" charset="0"/>
                <a:cs typeface="+mn-cs"/>
              </a:rPr>
              <a:t>  For he made this promise to our ancestors,</a:t>
            </a:r>
          </a:p>
          <a:p>
            <a:r>
              <a:rPr lang="en-US" sz="1200" kern="1200">
                <a:solidFill>
                  <a:schemeClr val="tx1"/>
                </a:solidFill>
                <a:effectLst/>
                <a:latin typeface="Times New Roman" charset="0"/>
                <a:ea typeface="ＭＳ Ｐゴシック" charset="0"/>
                <a:cs typeface="+mn-cs"/>
              </a:rPr>
              <a:t>to Abraham and his children forever.”</a:t>
            </a:r>
          </a:p>
          <a:p>
            <a:endParaRPr lang="en-US" dirty="0"/>
          </a:p>
          <a:p>
            <a:endParaRPr lang="en-US" dirty="0"/>
          </a:p>
        </p:txBody>
      </p:sp>
    </p:spTree>
    <p:extLst>
      <p:ext uri="{BB962C8B-B14F-4D97-AF65-F5344CB8AC3E}">
        <p14:creationId xmlns:p14="http://schemas.microsoft.com/office/powerpoint/2010/main" val="285961828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sz="1200" kern="1200">
                <a:solidFill>
                  <a:schemeClr val="tx1"/>
                </a:solidFill>
                <a:effectLst/>
                <a:latin typeface="Times New Roman" charset="0"/>
                <a:ea typeface="ＭＳ Ｐゴシック" charset="0"/>
                <a:cs typeface="+mn-cs"/>
              </a:rPr>
              <a:t>The Birth of John the Baptist</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1:57</a:t>
            </a:r>
            <a:r>
              <a:rPr lang="en-US" sz="1200" kern="1200">
                <a:solidFill>
                  <a:schemeClr val="tx1"/>
                </a:solidFill>
                <a:effectLst/>
                <a:latin typeface="Times New Roman" charset="0"/>
                <a:ea typeface="ＭＳ Ｐゴシック" charset="0"/>
                <a:cs typeface="+mn-cs"/>
              </a:rPr>
              <a:t>    When it was time for Elizabeth’s baby to be born, she gave birth to a son. </a:t>
            </a:r>
            <a:r>
              <a:rPr lang="en-US" sz="1200" b="1" kern="1200" baseline="30000">
                <a:solidFill>
                  <a:schemeClr val="tx1"/>
                </a:solidFill>
                <a:effectLst/>
                <a:latin typeface="Times New Roman" charset="0"/>
                <a:ea typeface="ＭＳ Ｐゴシック" charset="0"/>
                <a:cs typeface="+mn-cs"/>
              </a:rPr>
              <a:t>58</a:t>
            </a:r>
            <a:r>
              <a:rPr lang="en-US" sz="1200" kern="1200">
                <a:solidFill>
                  <a:schemeClr val="tx1"/>
                </a:solidFill>
                <a:effectLst/>
                <a:latin typeface="Times New Roman" charset="0"/>
                <a:ea typeface="ＭＳ Ｐゴシック" charset="0"/>
                <a:cs typeface="+mn-cs"/>
              </a:rPr>
              <a:t> And when her neighbors and relatives heard that the Lord had been very merciful to her, everyone rejoiced with her.</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1:59</a:t>
            </a:r>
            <a:r>
              <a:rPr lang="en-US" sz="1200" kern="1200">
                <a:solidFill>
                  <a:schemeClr val="tx1"/>
                </a:solidFill>
                <a:effectLst/>
                <a:latin typeface="Times New Roman" charset="0"/>
                <a:ea typeface="ＭＳ Ｐゴシック" charset="0"/>
                <a:cs typeface="+mn-cs"/>
              </a:rPr>
              <a:t>    When the baby was eight days old, they all came for the circumcision ceremony. They wanted to name him Zechariah, after his father. </a:t>
            </a:r>
            <a:r>
              <a:rPr lang="en-US" sz="1200" b="1" kern="1200" baseline="30000">
                <a:solidFill>
                  <a:schemeClr val="tx1"/>
                </a:solidFill>
                <a:effectLst/>
                <a:latin typeface="Times New Roman" charset="0"/>
                <a:ea typeface="ＭＳ Ｐゴシック" charset="0"/>
                <a:cs typeface="+mn-cs"/>
              </a:rPr>
              <a:t>60</a:t>
            </a:r>
            <a:r>
              <a:rPr lang="en-US" sz="1200" kern="1200">
                <a:solidFill>
                  <a:schemeClr val="tx1"/>
                </a:solidFill>
                <a:effectLst/>
                <a:latin typeface="Times New Roman" charset="0"/>
                <a:ea typeface="ＭＳ Ｐゴシック" charset="0"/>
                <a:cs typeface="+mn-cs"/>
              </a:rPr>
              <a:t> But Elizabeth said, “No! His name is John!”</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1:61</a:t>
            </a:r>
            <a:r>
              <a:rPr lang="en-US" sz="1200" kern="1200">
                <a:solidFill>
                  <a:schemeClr val="tx1"/>
                </a:solidFill>
                <a:effectLst/>
                <a:latin typeface="Times New Roman" charset="0"/>
                <a:ea typeface="ＭＳ Ｐゴシック" charset="0"/>
                <a:cs typeface="+mn-cs"/>
              </a:rPr>
              <a:t>    “What?” they exclaimed. “There is no one in all your family by that name.” </a:t>
            </a:r>
            <a:r>
              <a:rPr lang="en-US" sz="1200" b="1" kern="1200" baseline="30000">
                <a:solidFill>
                  <a:schemeClr val="tx1"/>
                </a:solidFill>
                <a:effectLst/>
                <a:latin typeface="Times New Roman" charset="0"/>
                <a:ea typeface="ＭＳ Ｐゴシック" charset="0"/>
                <a:cs typeface="+mn-cs"/>
              </a:rPr>
              <a:t>62</a:t>
            </a:r>
            <a:r>
              <a:rPr lang="en-US" sz="1200" kern="1200">
                <a:solidFill>
                  <a:schemeClr val="tx1"/>
                </a:solidFill>
                <a:effectLst/>
                <a:latin typeface="Times New Roman" charset="0"/>
                <a:ea typeface="ＭＳ Ｐゴシック" charset="0"/>
                <a:cs typeface="+mn-cs"/>
              </a:rPr>
              <a:t> So they used gestures to ask the baby’s father what he wanted to name him. </a:t>
            </a:r>
            <a:r>
              <a:rPr lang="en-US" sz="1200" b="1" kern="1200" baseline="30000">
                <a:solidFill>
                  <a:schemeClr val="tx1"/>
                </a:solidFill>
                <a:effectLst/>
                <a:latin typeface="Times New Roman" charset="0"/>
                <a:ea typeface="ＭＳ Ｐゴシック" charset="0"/>
                <a:cs typeface="+mn-cs"/>
              </a:rPr>
              <a:t>63</a:t>
            </a:r>
            <a:r>
              <a:rPr lang="en-US" sz="1200" kern="1200">
                <a:solidFill>
                  <a:schemeClr val="tx1"/>
                </a:solidFill>
                <a:effectLst/>
                <a:latin typeface="Times New Roman" charset="0"/>
                <a:ea typeface="ＭＳ Ｐゴシック" charset="0"/>
                <a:cs typeface="+mn-cs"/>
              </a:rPr>
              <a:t> He motioned for a writing tablet, and to everyone’s surprise he wrote, “His name is John.” </a:t>
            </a:r>
            <a:r>
              <a:rPr lang="en-US" sz="1200" b="1" kern="1200" baseline="30000">
                <a:solidFill>
                  <a:schemeClr val="tx1"/>
                </a:solidFill>
                <a:effectLst/>
                <a:latin typeface="Times New Roman" charset="0"/>
                <a:ea typeface="ＭＳ Ｐゴシック" charset="0"/>
                <a:cs typeface="+mn-cs"/>
              </a:rPr>
              <a:t>64</a:t>
            </a:r>
            <a:r>
              <a:rPr lang="en-US" sz="1200" kern="1200">
                <a:solidFill>
                  <a:schemeClr val="tx1"/>
                </a:solidFill>
                <a:effectLst/>
                <a:latin typeface="Times New Roman" charset="0"/>
                <a:ea typeface="ＭＳ Ｐゴシック" charset="0"/>
                <a:cs typeface="+mn-cs"/>
              </a:rPr>
              <a:t> Instantly Zechariah could speak again, and he began praising God.</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1:65</a:t>
            </a:r>
            <a:r>
              <a:rPr lang="en-US" sz="1200" kern="1200">
                <a:solidFill>
                  <a:schemeClr val="tx1"/>
                </a:solidFill>
                <a:effectLst/>
                <a:latin typeface="Times New Roman" charset="0"/>
                <a:ea typeface="ＭＳ Ｐゴシック" charset="0"/>
                <a:cs typeface="+mn-cs"/>
              </a:rPr>
              <a:t>    Awe fell upon the whole neighborhood, and the news of what had happened spread throughout the Judean hills. </a:t>
            </a:r>
            <a:r>
              <a:rPr lang="en-US" sz="1200" b="1" kern="1200" baseline="30000">
                <a:solidFill>
                  <a:schemeClr val="tx1"/>
                </a:solidFill>
                <a:effectLst/>
                <a:latin typeface="Times New Roman" charset="0"/>
                <a:ea typeface="ＭＳ Ｐゴシック" charset="0"/>
                <a:cs typeface="+mn-cs"/>
              </a:rPr>
              <a:t>66</a:t>
            </a:r>
            <a:r>
              <a:rPr lang="en-US" sz="1200" kern="1200">
                <a:solidFill>
                  <a:schemeClr val="tx1"/>
                </a:solidFill>
                <a:effectLst/>
                <a:latin typeface="Times New Roman" charset="0"/>
                <a:ea typeface="ＭＳ Ｐゴシック" charset="0"/>
                <a:cs typeface="+mn-cs"/>
              </a:rPr>
              <a:t> Everyone who heard about it reflected on these events and asked, “What will this child turn out to be?” For the hand of the Lord was surely upon him in a special way.</a:t>
            </a:r>
          </a:p>
          <a:p>
            <a:endParaRPr lang="en-US" sz="1200" kern="1200">
              <a:solidFill>
                <a:schemeClr val="tx1"/>
              </a:solidFill>
              <a:effectLst/>
              <a:latin typeface="Times New Roman" charset="0"/>
              <a:ea typeface="ＭＳ Ｐゴシック" charset="0"/>
              <a:cs typeface="+mn-cs"/>
            </a:endParaRPr>
          </a:p>
          <a:p>
            <a:r>
              <a:rPr lang="en-US" sz="1200" kern="1200">
                <a:solidFill>
                  <a:schemeClr val="tx1"/>
                </a:solidFill>
                <a:effectLst/>
                <a:latin typeface="Times New Roman" charset="0"/>
                <a:ea typeface="ＭＳ Ｐゴシック" charset="0"/>
                <a:cs typeface="+mn-cs"/>
              </a:rPr>
              <a:t>Zechariah’s Prophecy</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1:67</a:t>
            </a:r>
            <a:r>
              <a:rPr lang="en-US" sz="1200" kern="1200">
                <a:solidFill>
                  <a:schemeClr val="tx1"/>
                </a:solidFill>
                <a:effectLst/>
                <a:latin typeface="Times New Roman" charset="0"/>
                <a:ea typeface="ＭＳ Ｐゴシック" charset="0"/>
                <a:cs typeface="+mn-cs"/>
              </a:rPr>
              <a:t>    Then his father, Zechariah, was filled with the Holy Spirit and gave this prophecy:</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1:68</a:t>
            </a:r>
            <a:r>
              <a:rPr lang="en-US" sz="1200" kern="1200">
                <a:solidFill>
                  <a:schemeClr val="tx1"/>
                </a:solidFill>
                <a:effectLst/>
                <a:latin typeface="Times New Roman" charset="0"/>
                <a:ea typeface="ＭＳ Ｐゴシック" charset="0"/>
                <a:cs typeface="+mn-cs"/>
              </a:rPr>
              <a:t>    “Praise the Lord, the God of Israel,</a:t>
            </a:r>
          </a:p>
          <a:p>
            <a:r>
              <a:rPr lang="en-US" sz="1200" kern="1200">
                <a:solidFill>
                  <a:schemeClr val="tx1"/>
                </a:solidFill>
                <a:effectLst/>
                <a:latin typeface="Times New Roman" charset="0"/>
                <a:ea typeface="ＭＳ Ｐゴシック" charset="0"/>
                <a:cs typeface="+mn-cs"/>
              </a:rPr>
              <a:t>because he has visited and redeemed his people.</a:t>
            </a:r>
          </a:p>
          <a:p>
            <a:r>
              <a:rPr lang="en-US" sz="1200" b="1" kern="1200" baseline="30000">
                <a:solidFill>
                  <a:schemeClr val="tx1"/>
                </a:solidFill>
                <a:effectLst/>
                <a:latin typeface="Times New Roman" charset="0"/>
                <a:ea typeface="ＭＳ Ｐゴシック" charset="0"/>
                <a:cs typeface="+mn-cs"/>
              </a:rPr>
              <a:t>69</a:t>
            </a:r>
            <a:r>
              <a:rPr lang="en-US" sz="1200" kern="1200">
                <a:solidFill>
                  <a:schemeClr val="tx1"/>
                </a:solidFill>
                <a:effectLst/>
                <a:latin typeface="Times New Roman" charset="0"/>
                <a:ea typeface="ＭＳ Ｐゴシック" charset="0"/>
                <a:cs typeface="+mn-cs"/>
              </a:rPr>
              <a:t> He has sent us a mighty Savior</a:t>
            </a:r>
          </a:p>
          <a:p>
            <a:r>
              <a:rPr lang="en-US" sz="1200" kern="1200">
                <a:solidFill>
                  <a:schemeClr val="tx1"/>
                </a:solidFill>
                <a:effectLst/>
                <a:latin typeface="Times New Roman" charset="0"/>
                <a:ea typeface="ＭＳ Ｐゴシック" charset="0"/>
                <a:cs typeface="+mn-cs"/>
              </a:rPr>
              <a:t>from the royal line of his servant David,</a:t>
            </a:r>
          </a:p>
          <a:p>
            <a:r>
              <a:rPr lang="en-US" sz="1200" b="1" kern="1200" baseline="30000">
                <a:solidFill>
                  <a:schemeClr val="tx1"/>
                </a:solidFill>
                <a:effectLst/>
                <a:latin typeface="Times New Roman" charset="0"/>
                <a:ea typeface="ＭＳ Ｐゴシック" charset="0"/>
                <a:cs typeface="+mn-cs"/>
              </a:rPr>
              <a:t>70</a:t>
            </a:r>
            <a:r>
              <a:rPr lang="en-US" sz="1200" kern="1200">
                <a:solidFill>
                  <a:schemeClr val="tx1"/>
                </a:solidFill>
                <a:effectLst/>
                <a:latin typeface="Times New Roman" charset="0"/>
                <a:ea typeface="ＭＳ Ｐゴシック" charset="0"/>
                <a:cs typeface="+mn-cs"/>
              </a:rPr>
              <a:t> just as he promised</a:t>
            </a:r>
          </a:p>
          <a:p>
            <a:r>
              <a:rPr lang="en-US" sz="1200" kern="1200">
                <a:solidFill>
                  <a:schemeClr val="tx1"/>
                </a:solidFill>
                <a:effectLst/>
                <a:latin typeface="Times New Roman" charset="0"/>
                <a:ea typeface="ＭＳ Ｐゴシック" charset="0"/>
                <a:cs typeface="+mn-cs"/>
              </a:rPr>
              <a:t>through his holy prophets long ago.</a:t>
            </a:r>
          </a:p>
          <a:p>
            <a:r>
              <a:rPr lang="en-US" sz="1200" b="1" kern="1200" baseline="30000">
                <a:solidFill>
                  <a:schemeClr val="tx1"/>
                </a:solidFill>
                <a:effectLst/>
                <a:latin typeface="Times New Roman" charset="0"/>
                <a:ea typeface="ＭＳ Ｐゴシック" charset="0"/>
                <a:cs typeface="+mn-cs"/>
              </a:rPr>
              <a:t>71</a:t>
            </a:r>
            <a:r>
              <a:rPr lang="en-US" sz="1200" kern="1200">
                <a:solidFill>
                  <a:schemeClr val="tx1"/>
                </a:solidFill>
                <a:effectLst/>
                <a:latin typeface="Times New Roman" charset="0"/>
                <a:ea typeface="ＭＳ Ｐゴシック" charset="0"/>
                <a:cs typeface="+mn-cs"/>
              </a:rPr>
              <a:t> Now we will be saved from our enemies</a:t>
            </a:r>
          </a:p>
          <a:p>
            <a:r>
              <a:rPr lang="en-US" sz="1200" kern="1200">
                <a:solidFill>
                  <a:schemeClr val="tx1"/>
                </a:solidFill>
                <a:effectLst/>
                <a:latin typeface="Times New Roman" charset="0"/>
                <a:ea typeface="ＭＳ Ｐゴシック" charset="0"/>
                <a:cs typeface="+mn-cs"/>
              </a:rPr>
              <a:t>and from all who hate us.</a:t>
            </a:r>
          </a:p>
          <a:p>
            <a:r>
              <a:rPr lang="en-US" sz="1200" b="1" kern="1200" baseline="30000">
                <a:solidFill>
                  <a:schemeClr val="tx1"/>
                </a:solidFill>
                <a:effectLst/>
                <a:latin typeface="Times New Roman" charset="0"/>
                <a:ea typeface="ＭＳ Ｐゴシック" charset="0"/>
                <a:cs typeface="+mn-cs"/>
              </a:rPr>
              <a:t>72</a:t>
            </a:r>
            <a:r>
              <a:rPr lang="en-US" sz="1200" kern="1200">
                <a:solidFill>
                  <a:schemeClr val="tx1"/>
                </a:solidFill>
                <a:effectLst/>
                <a:latin typeface="Times New Roman" charset="0"/>
                <a:ea typeface="ＭＳ Ｐゴシック" charset="0"/>
                <a:cs typeface="+mn-cs"/>
              </a:rPr>
              <a:t> He has been merciful to our ancestors</a:t>
            </a:r>
          </a:p>
          <a:p>
            <a:r>
              <a:rPr lang="en-US" sz="1200" kern="1200">
                <a:solidFill>
                  <a:schemeClr val="tx1"/>
                </a:solidFill>
                <a:effectLst/>
                <a:latin typeface="Times New Roman" charset="0"/>
                <a:ea typeface="ＭＳ Ｐゴシック" charset="0"/>
                <a:cs typeface="+mn-cs"/>
              </a:rPr>
              <a:t>by remembering his sacred covenant—</a:t>
            </a:r>
          </a:p>
          <a:p>
            <a:r>
              <a:rPr lang="en-US" sz="1200" b="1" kern="1200" baseline="30000">
                <a:solidFill>
                  <a:schemeClr val="tx1"/>
                </a:solidFill>
                <a:effectLst/>
                <a:latin typeface="Times New Roman" charset="0"/>
                <a:ea typeface="ＭＳ Ｐゴシック" charset="0"/>
                <a:cs typeface="+mn-cs"/>
              </a:rPr>
              <a:t>73</a:t>
            </a:r>
            <a:r>
              <a:rPr lang="en-US" sz="1200" kern="1200">
                <a:solidFill>
                  <a:schemeClr val="tx1"/>
                </a:solidFill>
                <a:effectLst/>
                <a:latin typeface="Times New Roman" charset="0"/>
                <a:ea typeface="ＭＳ Ｐゴシック" charset="0"/>
                <a:cs typeface="+mn-cs"/>
              </a:rPr>
              <a:t> the covenant he swore with an oath</a:t>
            </a:r>
          </a:p>
          <a:p>
            <a:r>
              <a:rPr lang="en-US" sz="1200" kern="1200">
                <a:solidFill>
                  <a:schemeClr val="tx1"/>
                </a:solidFill>
                <a:effectLst/>
                <a:latin typeface="Times New Roman" charset="0"/>
                <a:ea typeface="ＭＳ Ｐゴシック" charset="0"/>
                <a:cs typeface="+mn-cs"/>
              </a:rPr>
              <a:t>to our ancestor Abraham.</a:t>
            </a:r>
          </a:p>
          <a:p>
            <a:r>
              <a:rPr lang="en-US" sz="1200" b="1" kern="1200" baseline="30000">
                <a:solidFill>
                  <a:schemeClr val="tx1"/>
                </a:solidFill>
                <a:effectLst/>
                <a:latin typeface="Times New Roman" charset="0"/>
                <a:ea typeface="ＭＳ Ｐゴシック" charset="0"/>
                <a:cs typeface="+mn-cs"/>
              </a:rPr>
              <a:t>74</a:t>
            </a:r>
            <a:r>
              <a:rPr lang="en-US" sz="1200" kern="1200">
                <a:solidFill>
                  <a:schemeClr val="tx1"/>
                </a:solidFill>
                <a:effectLst/>
                <a:latin typeface="Times New Roman" charset="0"/>
                <a:ea typeface="ＭＳ Ｐゴシック" charset="0"/>
                <a:cs typeface="+mn-cs"/>
              </a:rPr>
              <a:t> We have been rescued from our enemies</a:t>
            </a:r>
          </a:p>
          <a:p>
            <a:r>
              <a:rPr lang="en-US" sz="1200" kern="1200">
                <a:solidFill>
                  <a:schemeClr val="tx1"/>
                </a:solidFill>
                <a:effectLst/>
                <a:latin typeface="Times New Roman" charset="0"/>
                <a:ea typeface="ＭＳ Ｐゴシック" charset="0"/>
                <a:cs typeface="+mn-cs"/>
              </a:rPr>
              <a:t>so we can serve God without fear,</a:t>
            </a:r>
          </a:p>
          <a:p>
            <a:r>
              <a:rPr lang="en-US" sz="1200" b="1" kern="1200" baseline="30000">
                <a:solidFill>
                  <a:schemeClr val="tx1"/>
                </a:solidFill>
                <a:effectLst/>
                <a:latin typeface="Times New Roman" charset="0"/>
                <a:ea typeface="ＭＳ Ｐゴシック" charset="0"/>
                <a:cs typeface="+mn-cs"/>
              </a:rPr>
              <a:t>75</a:t>
            </a:r>
            <a:r>
              <a:rPr lang="en-US" sz="1200" kern="1200">
                <a:solidFill>
                  <a:schemeClr val="tx1"/>
                </a:solidFill>
                <a:effectLst/>
                <a:latin typeface="Times New Roman" charset="0"/>
                <a:ea typeface="ＭＳ Ｐゴシック" charset="0"/>
                <a:cs typeface="+mn-cs"/>
              </a:rPr>
              <a:t> in holiness and righteousness</a:t>
            </a:r>
          </a:p>
          <a:p>
            <a:r>
              <a:rPr lang="en-US" sz="1200" kern="1200">
                <a:solidFill>
                  <a:schemeClr val="tx1"/>
                </a:solidFill>
                <a:effectLst/>
                <a:latin typeface="Times New Roman" charset="0"/>
                <a:ea typeface="ＭＳ Ｐゴシック" charset="0"/>
                <a:cs typeface="+mn-cs"/>
              </a:rPr>
              <a:t>for as long as we live.</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1:76</a:t>
            </a:r>
            <a:r>
              <a:rPr lang="en-US" sz="1200" kern="1200">
                <a:solidFill>
                  <a:schemeClr val="tx1"/>
                </a:solidFill>
                <a:effectLst/>
                <a:latin typeface="Times New Roman" charset="0"/>
                <a:ea typeface="ＭＳ Ｐゴシック" charset="0"/>
                <a:cs typeface="+mn-cs"/>
              </a:rPr>
              <a:t>    “And you, my little son,</a:t>
            </a:r>
          </a:p>
          <a:p>
            <a:r>
              <a:rPr lang="en-US" sz="1200" kern="1200">
                <a:solidFill>
                  <a:schemeClr val="tx1"/>
                </a:solidFill>
                <a:effectLst/>
                <a:latin typeface="Times New Roman" charset="0"/>
                <a:ea typeface="ＭＳ Ｐゴシック" charset="0"/>
                <a:cs typeface="+mn-cs"/>
              </a:rPr>
              <a:t>will be called the prophet of the Most High,</a:t>
            </a:r>
          </a:p>
          <a:p>
            <a:r>
              <a:rPr lang="en-US" sz="1200" kern="1200">
                <a:solidFill>
                  <a:schemeClr val="tx1"/>
                </a:solidFill>
                <a:effectLst/>
                <a:latin typeface="Times New Roman" charset="0"/>
                <a:ea typeface="ＭＳ Ｐゴシック" charset="0"/>
                <a:cs typeface="+mn-cs"/>
              </a:rPr>
              <a:t>because you will prepare the way for the Lord.</a:t>
            </a:r>
          </a:p>
          <a:p>
            <a:r>
              <a:rPr lang="en-US" sz="1200" b="1" kern="1200" baseline="30000">
                <a:solidFill>
                  <a:schemeClr val="tx1"/>
                </a:solidFill>
                <a:effectLst/>
                <a:latin typeface="Times New Roman" charset="0"/>
                <a:ea typeface="ＭＳ Ｐゴシック" charset="0"/>
                <a:cs typeface="+mn-cs"/>
              </a:rPr>
              <a:t>77</a:t>
            </a:r>
            <a:r>
              <a:rPr lang="en-US" sz="1200" kern="1200">
                <a:solidFill>
                  <a:schemeClr val="tx1"/>
                </a:solidFill>
                <a:effectLst/>
                <a:latin typeface="Times New Roman" charset="0"/>
                <a:ea typeface="ＭＳ Ｐゴシック" charset="0"/>
                <a:cs typeface="+mn-cs"/>
              </a:rPr>
              <a:t> You will tell his people how to find salvation</a:t>
            </a:r>
          </a:p>
          <a:p>
            <a:r>
              <a:rPr lang="en-US" sz="1200" kern="1200">
                <a:solidFill>
                  <a:schemeClr val="tx1"/>
                </a:solidFill>
                <a:effectLst/>
                <a:latin typeface="Times New Roman" charset="0"/>
                <a:ea typeface="ＭＳ Ｐゴシック" charset="0"/>
                <a:cs typeface="+mn-cs"/>
              </a:rPr>
              <a:t>through forgiveness of their sins.</a:t>
            </a:r>
          </a:p>
          <a:p>
            <a:r>
              <a:rPr lang="en-US" sz="1200" b="1" kern="1200" baseline="30000">
                <a:solidFill>
                  <a:schemeClr val="tx1"/>
                </a:solidFill>
                <a:effectLst/>
                <a:latin typeface="Times New Roman" charset="0"/>
                <a:ea typeface="ＭＳ Ｐゴシック" charset="0"/>
                <a:cs typeface="+mn-cs"/>
              </a:rPr>
              <a:t>78</a:t>
            </a:r>
            <a:r>
              <a:rPr lang="en-US" sz="1200" kern="1200">
                <a:solidFill>
                  <a:schemeClr val="tx1"/>
                </a:solidFill>
                <a:effectLst/>
                <a:latin typeface="Times New Roman" charset="0"/>
                <a:ea typeface="ＭＳ Ｐゴシック" charset="0"/>
                <a:cs typeface="+mn-cs"/>
              </a:rPr>
              <a:t> Because of God’s tender mercy,</a:t>
            </a:r>
          </a:p>
          <a:p>
            <a:r>
              <a:rPr lang="en-US" sz="1200" kern="1200">
                <a:solidFill>
                  <a:schemeClr val="tx1"/>
                </a:solidFill>
                <a:effectLst/>
                <a:latin typeface="Times New Roman" charset="0"/>
                <a:ea typeface="ＭＳ Ｐゴシック" charset="0"/>
                <a:cs typeface="+mn-cs"/>
              </a:rPr>
              <a:t>the morning light from heaven is about to break upon us,</a:t>
            </a:r>
          </a:p>
          <a:p>
            <a:r>
              <a:rPr lang="en-US" sz="1200" b="1" kern="1200" baseline="30000">
                <a:solidFill>
                  <a:schemeClr val="tx1"/>
                </a:solidFill>
                <a:effectLst/>
                <a:latin typeface="Times New Roman" charset="0"/>
                <a:ea typeface="ＭＳ Ｐゴシック" charset="0"/>
                <a:cs typeface="+mn-cs"/>
              </a:rPr>
              <a:t>79</a:t>
            </a:r>
            <a:r>
              <a:rPr lang="en-US" sz="1200" kern="1200">
                <a:solidFill>
                  <a:schemeClr val="tx1"/>
                </a:solidFill>
                <a:effectLst/>
                <a:latin typeface="Times New Roman" charset="0"/>
                <a:ea typeface="ＭＳ Ｐゴシック" charset="0"/>
                <a:cs typeface="+mn-cs"/>
              </a:rPr>
              <a:t> to give light to those who sit in darkness and in the shadow of death,</a:t>
            </a:r>
          </a:p>
          <a:p>
            <a:r>
              <a:rPr lang="en-US" sz="1200" kern="1200">
                <a:solidFill>
                  <a:schemeClr val="tx1"/>
                </a:solidFill>
                <a:effectLst/>
                <a:latin typeface="Times New Roman" charset="0"/>
                <a:ea typeface="ＭＳ Ｐゴシック" charset="0"/>
                <a:cs typeface="+mn-cs"/>
              </a:rPr>
              <a:t>and to guide us to the path of peace.”</a:t>
            </a:r>
          </a:p>
          <a:p>
            <a:endParaRPr lang="en-US" sz="1200" kern="1200">
              <a:solidFill>
                <a:schemeClr val="tx1"/>
              </a:solidFill>
              <a:effectLst/>
              <a:latin typeface="Times New Roman" charset="0"/>
              <a:ea typeface="ＭＳ Ｐゴシック" charset="0"/>
              <a:cs typeface="+mn-cs"/>
            </a:endParaRPr>
          </a:p>
          <a:p>
            <a:r>
              <a:rPr lang="en-US" sz="1200" b="1" kern="1200">
                <a:solidFill>
                  <a:schemeClr val="tx1"/>
                </a:solidFill>
                <a:effectLst/>
                <a:latin typeface="Times New Roman" charset="0"/>
                <a:ea typeface="ＭＳ Ｐゴシック" charset="0"/>
                <a:cs typeface="+mn-cs"/>
              </a:rPr>
              <a:t>Luke 1:80</a:t>
            </a:r>
            <a:r>
              <a:rPr lang="en-US" sz="1200" kern="1200">
                <a:solidFill>
                  <a:schemeClr val="tx1"/>
                </a:solidFill>
                <a:effectLst/>
                <a:latin typeface="Times New Roman" charset="0"/>
                <a:ea typeface="ＭＳ Ｐゴシック" charset="0"/>
                <a:cs typeface="+mn-cs"/>
              </a:rPr>
              <a:t>    John grew up and became strong in spirit. And he lived in the wilderness until he began his public ministry to Israel. </a:t>
            </a:r>
          </a:p>
        </p:txBody>
      </p:sp>
    </p:spTree>
    <p:extLst>
      <p:ext uri="{BB962C8B-B14F-4D97-AF65-F5344CB8AC3E}">
        <p14:creationId xmlns:p14="http://schemas.microsoft.com/office/powerpoint/2010/main" val="402001682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Tree>
    <p:extLst>
      <p:ext uri="{BB962C8B-B14F-4D97-AF65-F5344CB8AC3E}">
        <p14:creationId xmlns:p14="http://schemas.microsoft.com/office/powerpoint/2010/main" val="37111131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a:solidFill>
                  <a:schemeClr val="tx1"/>
                </a:solidFill>
                <a:effectLst/>
                <a:latin typeface="Times New Roman" charset="0"/>
                <a:ea typeface="ＭＳ Ｐゴシック" charset="0"/>
                <a:cs typeface="+mn-cs"/>
              </a:rPr>
              <a:t>Luke 1:1</a:t>
            </a:r>
            <a:r>
              <a:rPr lang="en-US" sz="1200" kern="1200">
                <a:solidFill>
                  <a:schemeClr val="tx1"/>
                </a:solidFill>
                <a:effectLst/>
                <a:latin typeface="Times New Roman" charset="0"/>
                <a:ea typeface="ＭＳ Ｐゴシック" charset="0"/>
                <a:cs typeface="+mn-cs"/>
              </a:rPr>
              <a:t>    Many people have set out to write accounts about the events that have been fulfilled among us. </a:t>
            </a:r>
            <a:r>
              <a:rPr lang="en-US" sz="1200" b="1" kern="1200" baseline="30000">
                <a:solidFill>
                  <a:schemeClr val="tx1"/>
                </a:solidFill>
                <a:effectLst/>
                <a:latin typeface="Times New Roman" charset="0"/>
                <a:ea typeface="ＭＳ Ｐゴシック" charset="0"/>
                <a:cs typeface="+mn-cs"/>
              </a:rPr>
              <a:t>2</a:t>
            </a:r>
            <a:r>
              <a:rPr lang="en-US" sz="1200" kern="1200">
                <a:solidFill>
                  <a:schemeClr val="tx1"/>
                </a:solidFill>
                <a:effectLst/>
                <a:latin typeface="Times New Roman" charset="0"/>
                <a:ea typeface="ＭＳ Ｐゴシック" charset="0"/>
                <a:cs typeface="+mn-cs"/>
              </a:rPr>
              <a:t> They used the eyewitness reports circulating among us from the early disciples. </a:t>
            </a:r>
            <a:r>
              <a:rPr lang="en-US" sz="1200" b="1" kern="1200" baseline="30000">
                <a:solidFill>
                  <a:schemeClr val="tx1"/>
                </a:solidFill>
                <a:effectLst/>
                <a:latin typeface="Times New Roman" charset="0"/>
                <a:ea typeface="ＭＳ Ｐゴシック" charset="0"/>
                <a:cs typeface="+mn-cs"/>
              </a:rPr>
              <a:t>3</a:t>
            </a:r>
            <a:r>
              <a:rPr lang="en-US" sz="1200" kern="1200">
                <a:solidFill>
                  <a:schemeClr val="tx1"/>
                </a:solidFill>
                <a:effectLst/>
                <a:latin typeface="Times New Roman" charset="0"/>
                <a:ea typeface="ＭＳ Ｐゴシック" charset="0"/>
                <a:cs typeface="+mn-cs"/>
              </a:rPr>
              <a:t> Having carefully investigated everything from the beginning, I also have decided to write an accurate account for you, most honorable Theophilus, </a:t>
            </a:r>
            <a:r>
              <a:rPr lang="en-US" sz="1200" b="1" kern="1200" baseline="30000">
                <a:solidFill>
                  <a:schemeClr val="tx1"/>
                </a:solidFill>
                <a:effectLst/>
                <a:latin typeface="Times New Roman" charset="0"/>
                <a:ea typeface="ＭＳ Ｐゴシック" charset="0"/>
                <a:cs typeface="+mn-cs"/>
              </a:rPr>
              <a:t>4</a:t>
            </a:r>
            <a:r>
              <a:rPr lang="en-US" sz="1200" kern="1200">
                <a:solidFill>
                  <a:schemeClr val="tx1"/>
                </a:solidFill>
                <a:effectLst/>
                <a:latin typeface="Times New Roman" charset="0"/>
                <a:ea typeface="ＭＳ Ｐゴシック" charset="0"/>
                <a:cs typeface="+mn-cs"/>
              </a:rPr>
              <a:t> so you can be certain of the truth of everything you were taught.</a:t>
            </a:r>
          </a:p>
          <a:p>
            <a:pPr eaLnBrk="1" hangingPunct="1"/>
            <a:endParaRPr lang="en-US">
              <a:ea typeface="ＭＳ Ｐゴシック" charset="0"/>
              <a:cs typeface="ＭＳ Ｐゴシック" charset="0"/>
            </a:endParaRPr>
          </a:p>
          <a:p>
            <a:pPr eaLnBrk="1" hangingPunct="1"/>
            <a:r>
              <a:rPr lang="en-US">
                <a:ea typeface="ＭＳ Ｐゴシック" charset="0"/>
                <a:cs typeface="ＭＳ Ｐゴシック" charset="0"/>
              </a:rPr>
              <a:t>What were Luke's sources?</a:t>
            </a:r>
          </a:p>
          <a:p>
            <a:pPr eaLnBrk="1" hangingPunct="1"/>
            <a:r>
              <a:rPr lang="en-US">
                <a:ea typeface="ＭＳ Ｐゴシック" charset="0"/>
                <a:cs typeface="ＭＳ Ｐゴシック" charset="0"/>
              </a:rPr>
              <a:t>1. Written accounts</a:t>
            </a:r>
          </a:p>
          <a:p>
            <a:pPr eaLnBrk="1" hangingPunct="1"/>
            <a:r>
              <a:rPr lang="en-US">
                <a:ea typeface="ＭＳ Ｐゴシック" charset="0"/>
                <a:cs typeface="ＭＳ Ｐゴシック" charset="0"/>
              </a:rPr>
              <a:t>2. Eyewitnesses</a:t>
            </a:r>
          </a:p>
          <a:p>
            <a:pPr eaLnBrk="1" hangingPunct="1"/>
            <a:r>
              <a:rPr lang="en-US">
                <a:ea typeface="ＭＳ Ｐゴシック" charset="0"/>
                <a:cs typeface="ＭＳ Ｐゴシック" charset="0"/>
              </a:rPr>
              <a:t>3. Disciples</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3540563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88730067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9764564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760592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11760123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6852471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51852426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2894824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158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152171874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ts val="675"/>
              </a:spcBef>
            </a:pPr>
            <a:r>
              <a:rPr lang="en-US"/>
              <a:t>"</a:t>
            </a:r>
            <a:r>
              <a:rPr lang="en-US">
                <a:effectLst/>
                <a:latin typeface="Helvetica" pitchFamily="2" charset="0"/>
              </a:rPr>
              <a:t>This event apparently took place after Mary’s three-month visit with Elizabeth. Mary is now beginning to show, even under the loose Palestinian garb. Something has to be done. In order for Joseph to deny his own involvement he needs to make some kind of statement.</a:t>
            </a:r>
          </a:p>
          <a:p>
            <a:r>
              <a:rPr lang="en-US">
                <a:effectLst/>
                <a:latin typeface="Helvetica" pitchFamily="2" charset="0"/>
              </a:rPr>
              <a:t>There are two options available to Joseph. He can make a public and humiliating trial of her which could potentially end in stoning. Or he can give her a certificate of divorce in the presence of two witnesses. In the eyes of the community she is defiled.</a:t>
            </a:r>
          </a:p>
          <a:p>
            <a:r>
              <a:rPr lang="en-US">
                <a:effectLst/>
                <a:latin typeface="Helvetica" pitchFamily="2" charset="0"/>
              </a:rPr>
              <a:t>Joseph was about to take the second option and spare Mary public humiliation. While both kind and reasonable, it is not God’s will. An angel intervenes through a dream. While that sounds odd to us, it was common for Jews to view dreams as messages from God. In fact, there were twelve different men in the OT to whom God spoke through dreams (Gen 20:3; 28:12; 31:10; 31:24; 37:5; 40:9; 40:16; 41:1; Judg 7:13; 1 Kgs 3:5; Dan 2:3; 7:1). Furthermore, Joel 2:28 says that dreams will be one of the signs of the Messianic age. Moreover, there are six dreams recorded in the NT, all in Matthew, and four of the six are to Joseph (Mt 1:20; 2:12, 13, 19, 22; 27:19).</a:t>
            </a:r>
          </a:p>
          <a:p>
            <a:r>
              <a:rPr lang="en-US">
                <a:effectLst/>
                <a:latin typeface="Helvetica" pitchFamily="2" charset="0"/>
              </a:rPr>
              <a:t>The dream tells Joseph three things. First, Mary is not defiled. Her pregnancy is due to the Holy Spirit, not fornication. Therefore, take her as your wife. Second, she is going to have a baby boy. As his “adopted” father, you are to name him “Jesus” (i.e., “Jehovah saves”). The fact that he names Jesus, in Palestinian culture, would indicate his adoption of him. He was claiming Jesus as his son. Thus Jesus would </a:t>
            </a:r>
            <a:r>
              <a:rPr lang="en-US" i="1">
                <a:effectLst/>
                <a:latin typeface="Helvetica" pitchFamily="2" charset="0"/>
              </a:rPr>
              <a:t>not</a:t>
            </a:r>
            <a:r>
              <a:rPr lang="en-US">
                <a:effectLst/>
                <a:latin typeface="Helvetica" pitchFamily="2" charset="0"/>
              </a:rPr>
              <a:t> be viewed as illegitimate. Third, this is going to be a special child. He will “save his people from their sins.”</a:t>
            </a:r>
          </a:p>
          <a:p>
            <a:r>
              <a:rPr lang="en-US">
                <a:effectLst/>
                <a:latin typeface="Helvetica" pitchFamily="2" charset="0"/>
              </a:rPr>
              <a:t>This phrase carries a very “spiritual” implication to the Christian reader. To the Jew, however, it was more practical and political. The sins of Israel often led to national punishment through a foreign nation. This is exactly what the Jews were experiencing under the occupation of Rome. Joseph, no doubt, shared the current popular expectation of a political liberator Messiah who would free the Jews from the </a:t>
            </a:r>
            <a:r>
              <a:rPr lang="en-US" i="1">
                <a:effectLst/>
                <a:latin typeface="Helvetica" pitchFamily="2" charset="0"/>
              </a:rPr>
              <a:t>result</a:t>
            </a:r>
            <a:r>
              <a:rPr lang="en-US">
                <a:effectLst/>
                <a:latin typeface="Helvetica" pitchFamily="2" charset="0"/>
              </a:rPr>
              <a:t> or </a:t>
            </a:r>
            <a:r>
              <a:rPr lang="en-US" i="1">
                <a:effectLst/>
                <a:latin typeface="Helvetica" pitchFamily="2" charset="0"/>
              </a:rPr>
              <a:t>punishment</a:t>
            </a:r>
            <a:r>
              <a:rPr lang="en-US">
                <a:effectLst/>
                <a:latin typeface="Helvetica" pitchFamily="2" charset="0"/>
              </a:rPr>
              <a:t> for their sins. However, the true meaning of this prophecy is not found in a cavalry but in Calvary."</a:t>
            </a:r>
            <a:br>
              <a:rPr lang="en-US">
                <a:effectLst/>
                <a:latin typeface="Helvetica" pitchFamily="2" charset="0"/>
              </a:rPr>
            </a:br>
            <a:endParaRPr lang="en-US">
              <a:effectLst/>
              <a:latin typeface="Helvetica" pitchFamily="2" charset="0"/>
            </a:endParaRP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46–47.</a:t>
            </a:r>
          </a:p>
        </p:txBody>
      </p:sp>
    </p:spTree>
    <p:extLst>
      <p:ext uri="{BB962C8B-B14F-4D97-AF65-F5344CB8AC3E}">
        <p14:creationId xmlns:p14="http://schemas.microsoft.com/office/powerpoint/2010/main" val="24505809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When Joseph found out his future wife was expecting a baby, he wondered what to do. </a:t>
            </a:r>
            <a:endParaRPr lang="en-US" dirty="0">
              <a:effectLst/>
            </a:endParaRPr>
          </a:p>
          <a:p>
            <a:r>
              <a:rPr lang="en-US" dirty="0"/>
              <a:t>_______</a:t>
            </a:r>
            <a:endParaRPr lang="en-US" sz="1200" dirty="0">
              <a:effectLst/>
              <a:latin typeface="XBRiyaz"/>
            </a:endParaRPr>
          </a:p>
          <a:p>
            <a:pPr algn="r" rtl="1"/>
            <a:r>
              <a:rPr lang="ar-SA" sz="1200" kern="1200" dirty="0">
                <a:solidFill>
                  <a:schemeClr val="tx1"/>
                </a:solidFill>
                <a:effectLst/>
                <a:latin typeface="+mn-lt"/>
                <a:ea typeface="+mn-ea"/>
                <a:cs typeface="+mn-cs"/>
              </a:rPr>
              <a:t>فكر يوسف فيما يجب </a:t>
            </a:r>
            <a:r>
              <a:rPr lang="ar-SA" sz="1200" kern="1200" dirty="0" err="1">
                <a:solidFill>
                  <a:schemeClr val="tx1"/>
                </a:solidFill>
                <a:effectLst/>
                <a:latin typeface="+mn-lt"/>
                <a:ea typeface="+mn-ea"/>
                <a:cs typeface="+mn-cs"/>
              </a:rPr>
              <a:t>أن</a:t>
            </a:r>
            <a:r>
              <a:rPr lang="ar-SA" sz="1200" kern="1200" dirty="0">
                <a:solidFill>
                  <a:schemeClr val="tx1"/>
                </a:solidFill>
                <a:effectLst/>
                <a:latin typeface="+mn-lt"/>
                <a:ea typeface="+mn-ea"/>
                <a:cs typeface="+mn-cs"/>
              </a:rPr>
              <a:t> يفعله عندما عرف </a:t>
            </a:r>
            <a:r>
              <a:rPr lang="ar-SA" sz="1200" kern="1200" dirty="0" err="1">
                <a:solidFill>
                  <a:schemeClr val="tx1"/>
                </a:solidFill>
                <a:effectLst/>
                <a:latin typeface="+mn-lt"/>
                <a:ea typeface="+mn-ea"/>
                <a:cs typeface="+mn-cs"/>
              </a:rPr>
              <a:t>أن</a:t>
            </a:r>
            <a:r>
              <a:rPr lang="ar-SA" sz="1200" kern="1200" dirty="0">
                <a:solidFill>
                  <a:schemeClr val="tx1"/>
                </a:solidFill>
                <a:effectLst/>
                <a:latin typeface="+mn-lt"/>
                <a:ea typeface="+mn-ea"/>
                <a:cs typeface="+mn-cs"/>
              </a:rPr>
              <a:t> زوجته المستقبلية تنتظر مولودًا. </a:t>
            </a:r>
            <a:endParaRPr lang="ar-SA" dirty="0"/>
          </a:p>
          <a:p>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193897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He was a man who obeyed God and kept his laws ... (Matt 1:19a).</a:t>
            </a:r>
            <a:endParaRPr lang="en-US" dirty="0">
              <a:effectLst/>
            </a:endParaRPr>
          </a:p>
          <a:p>
            <a:pPr marL="0" algn="r" defTabSz="914400" rtl="1" eaLnBrk="1" latinLnBrk="0" hangingPunct="1"/>
            <a:endParaRPr lang="ar-SA" dirty="0"/>
          </a:p>
          <a:p>
            <a:pPr marL="0" algn="r" defTabSz="914400" rtl="1" eaLnBrk="1" latinLnBrk="0" hangingPunct="1"/>
            <a:r>
              <a:rPr lang="ar-SA" dirty="0"/>
              <a:t>ـــــــ</a:t>
            </a:r>
          </a:p>
          <a:p>
            <a:pPr marL="0" marR="0" indent="0" algn="r" defTabSz="914400" rtl="1" eaLnBrk="1" fontAlgn="auto" latinLnBrk="0" hangingPunct="1">
              <a:lnSpc>
                <a:spcPct val="100000"/>
              </a:lnSpc>
              <a:spcBef>
                <a:spcPts val="0"/>
              </a:spcBef>
              <a:spcAft>
                <a:spcPts val="0"/>
              </a:spcAft>
              <a:buClrTx/>
              <a:buSzTx/>
              <a:buFontTx/>
              <a:buNone/>
              <a:tabLst/>
              <a:defRPr/>
            </a:pPr>
            <a:r>
              <a:rPr lang="ar-SA" sz="1200" dirty="0">
                <a:effectLst/>
                <a:latin typeface="XBRiyaz"/>
              </a:rPr>
              <a:t>وكان يوسف رجلاً يطيع </a:t>
            </a:r>
            <a:r>
              <a:rPr lang="ar-SA" sz="1200" dirty="0" err="1">
                <a:effectLst/>
                <a:latin typeface="XBRiyaz"/>
              </a:rPr>
              <a:t>اله</a:t>
            </a:r>
            <a:r>
              <a:rPr lang="ar-SA" sz="1200" dirty="0">
                <a:effectLst/>
                <a:latin typeface="XBRiyaz"/>
              </a:rPr>
              <a:t> ويحفظ وصاياه...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72190356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but he did not want Mary to face a scandal and public disgrace” (Matt 1:19b). </a:t>
            </a:r>
            <a:endParaRPr lang="en-US" dirty="0">
              <a:effectLst/>
            </a:endParaRPr>
          </a:p>
          <a:p>
            <a:pPr marL="0" algn="r" defTabSz="914400" rtl="1" eaLnBrk="1" latinLnBrk="0" hangingPunct="1"/>
            <a:r>
              <a:rPr lang="ar-SA" dirty="0"/>
              <a:t>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mn-cs"/>
              </a:rPr>
              <a:t>...ولكنه لم يكن يريد </a:t>
            </a:r>
            <a:r>
              <a:rPr lang="ar-SA" sz="1200" kern="1200" dirty="0" err="1">
                <a:solidFill>
                  <a:schemeClr val="tx1"/>
                </a:solidFill>
                <a:effectLst/>
                <a:latin typeface="+mn-lt"/>
                <a:ea typeface="+mn-ea"/>
                <a:cs typeface="+mn-cs"/>
              </a:rPr>
              <a:t>أن</a:t>
            </a:r>
            <a:r>
              <a:rPr lang="ar-SA" sz="1200" kern="1200" dirty="0">
                <a:solidFill>
                  <a:schemeClr val="tx1"/>
                </a:solidFill>
                <a:effectLst/>
                <a:latin typeface="+mn-lt"/>
                <a:ea typeface="+mn-ea"/>
                <a:cs typeface="+mn-cs"/>
              </a:rPr>
              <a:t> تنفضح مريم </a:t>
            </a:r>
            <a:r>
              <a:rPr lang="ar-SA" sz="1200" kern="1200" dirty="0" err="1">
                <a:solidFill>
                  <a:schemeClr val="tx1"/>
                </a:solidFill>
                <a:effectLst/>
                <a:latin typeface="+mn-lt"/>
                <a:ea typeface="+mn-ea"/>
                <a:cs typeface="+mn-cs"/>
              </a:rPr>
              <a:t>أمام</a:t>
            </a:r>
            <a:r>
              <a:rPr lang="ar-SA" sz="1200" kern="1200" dirty="0">
                <a:solidFill>
                  <a:schemeClr val="tx1"/>
                </a:solidFill>
                <a:effectLst/>
                <a:latin typeface="+mn-lt"/>
                <a:ea typeface="+mn-ea"/>
                <a:cs typeface="+mn-cs"/>
              </a:rPr>
              <a:t> الجميع.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53429378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After a lot of thought however, he decided he would call off the marriage agreement (Matt 1:19c).</a:t>
            </a:r>
            <a:endParaRPr lang="en-US" dirty="0">
              <a:effectLst/>
            </a:endParaRPr>
          </a:p>
          <a:p>
            <a:pPr marL="0" algn="r" defTabSz="914400" rtl="1" eaLnBrk="1" latinLnBrk="0" hangingPunct="1"/>
            <a:r>
              <a:rPr lang="ar-SA" dirty="0"/>
              <a:t>ــــــــ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mn-cs"/>
              </a:rPr>
              <a:t>وقرر بعد تفكير طويل </a:t>
            </a:r>
            <a:r>
              <a:rPr lang="ar-SA" sz="1200" kern="1200" dirty="0" err="1">
                <a:solidFill>
                  <a:schemeClr val="tx1"/>
                </a:solidFill>
                <a:effectLst/>
                <a:latin typeface="+mn-lt"/>
                <a:ea typeface="+mn-ea"/>
                <a:cs typeface="+mn-cs"/>
              </a:rPr>
              <a:t>أن</a:t>
            </a:r>
            <a:r>
              <a:rPr lang="ar-SA" sz="1200" kern="1200" dirty="0">
                <a:solidFill>
                  <a:schemeClr val="tx1"/>
                </a:solidFill>
                <a:effectLst/>
                <a:latin typeface="+mn-lt"/>
                <a:ea typeface="+mn-ea"/>
                <a:cs typeface="+mn-cs"/>
              </a:rPr>
              <a:t> يلغي اتفاق الزواج. </a:t>
            </a:r>
            <a:endParaRPr lang="ar-SA" dirty="0"/>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75009932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Then, an angel of the Lord appeared to him in a dream. ‘Joseph, ’ said the angel. ‘Don’t be afraid to take Mary home as your wife because the father of the baby she is carrying is the Holy Spirit’ (Matt 1:20).</a:t>
            </a:r>
            <a:endParaRPr lang="ar-SA" sz="1200" kern="1200" dirty="0">
              <a:solidFill>
                <a:schemeClr val="tx1"/>
              </a:solidFill>
              <a:effectLst/>
              <a:latin typeface="+mn-lt"/>
              <a:ea typeface="+mn-ea"/>
              <a:cs typeface="+mn-cs"/>
            </a:endParaRPr>
          </a:p>
          <a:p>
            <a:r>
              <a:rPr lang="ar-SA" sz="1200" kern="1200" dirty="0">
                <a:solidFill>
                  <a:schemeClr val="tx1"/>
                </a:solidFill>
                <a:effectLst/>
                <a:latin typeface="+mn-lt"/>
                <a:ea typeface="+mn-ea"/>
                <a:cs typeface="+mn-cs"/>
              </a:rPr>
              <a:t>ــــــــ</a:t>
            </a:r>
          </a:p>
          <a:p>
            <a:pPr algn="r" rtl="1"/>
            <a:r>
              <a:rPr lang="ar-SA" dirty="0"/>
              <a:t>وَلَكِنْ فِيمَا هُوَ مُتَفَكِّرٌ فِي هَذِهِ الأُمُورِ إِذَا مَلاَكُ الرَّبِّ قَدْ ظَهَرَ لَهُ فِي حُلْمٍ قَائِلاً: «يَا يُوسُفُ ابْنَ دَاوُدَ لاَ تَخَفْ أَنْ تَأْخُذَ مَرْيَمَ امْرَأَتَكَ لأَنَّ الَّذِي حُبِلَ بِهِ فِيهَا هُوَ مِنَ الرُّوحِ الْقُدُسِ. </a:t>
            </a:r>
            <a:endParaRPr lang="en-US" dirty="0">
              <a:effectLst/>
            </a:endParaRPr>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7792358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‘Mary will give birth to God’s Son and you are </a:t>
            </a:r>
            <a:endParaRPr lang="en-US" dirty="0">
              <a:effectLst/>
            </a:endParaRPr>
          </a:p>
          <a:p>
            <a:r>
              <a:rPr lang="en-US" sz="1200" kern="1200" dirty="0">
                <a:solidFill>
                  <a:schemeClr val="tx1"/>
                </a:solidFill>
                <a:effectLst/>
                <a:latin typeface="+mn-lt"/>
                <a:ea typeface="+mn-ea"/>
                <a:cs typeface="+mn-cs"/>
              </a:rPr>
              <a:t>to call Him Jesus because He will save His people from their sins.’ (Matt 1:21).</a:t>
            </a:r>
            <a:endParaRPr lang="en-US" dirty="0">
              <a:effectLst/>
            </a:endParaRPr>
          </a:p>
          <a:p>
            <a:r>
              <a:rPr lang="en-US" dirty="0"/>
              <a:t>__________</a:t>
            </a:r>
          </a:p>
          <a:p>
            <a:endParaRPr lang="en-US" dirty="0"/>
          </a:p>
          <a:p>
            <a:pPr algn="r"/>
            <a:r>
              <a:rPr lang="ar-SA" dirty="0"/>
              <a:t>فَسَتَلِدُ ابْناً وَتَدْعُو اسْمَهُ يَسُوعَ لأَنَّهُ يُخَلِّصُ شَعْبَهُ مِنْ خَطَايَاهُمْ».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1250958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“When Joseph woke up he decided to do what the </a:t>
            </a:r>
            <a:endParaRPr lang="en-US" dirty="0">
              <a:effectLst/>
            </a:endParaRPr>
          </a:p>
          <a:p>
            <a:r>
              <a:rPr lang="en-US" sz="1200" kern="1200" dirty="0">
                <a:solidFill>
                  <a:schemeClr val="tx1"/>
                </a:solidFill>
                <a:effectLst/>
                <a:latin typeface="+mn-lt"/>
                <a:ea typeface="+mn-ea"/>
                <a:cs typeface="+mn-cs"/>
              </a:rPr>
              <a:t>angel had commanded” (Matt 1:24).</a:t>
            </a:r>
            <a:endParaRPr lang="en-US" dirty="0">
              <a:effectLst/>
            </a:endParaRPr>
          </a:p>
          <a:p>
            <a:r>
              <a:rPr lang="en-US" dirty="0"/>
              <a:t>__________</a:t>
            </a:r>
          </a:p>
          <a:p>
            <a:pPr algn="r"/>
            <a:r>
              <a:rPr lang="ar-SA" dirty="0"/>
              <a:t>فَلَمَّا اسْتَيْقَظَ يُوسُفُ مِنَ النَّوْمِ فَعَلَ كَمَا أَمَرَهُ مَلاَكُ الرَّبِّ وَأَخَذَ امْرَأَتَهُ.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00398452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Hebrew name Joshua comes to us as </a:t>
            </a:r>
            <a:r>
              <a:rPr lang="en-US" i="1" dirty="0" err="1"/>
              <a:t>Iesou</a:t>
            </a:r>
            <a:r>
              <a:rPr lang="en-US" dirty="0"/>
              <a:t> in Greek and Jesus in English. All mean “The Lord is salvation”!</a:t>
            </a:r>
          </a:p>
          <a:p>
            <a:endParaRPr lang="en-US" dirty="0"/>
          </a:p>
          <a:p>
            <a:r>
              <a:rPr lang="en-US" dirty="0"/>
              <a:t>https://</a:t>
            </a:r>
            <a:r>
              <a:rPr lang="en-US" dirty="0" err="1"/>
              <a:t>dailymannablog.wordpress.com</a:t>
            </a:r>
            <a:r>
              <a:rPr lang="en-US" dirty="0"/>
              <a:t>/tag/humble/</a:t>
            </a:r>
          </a:p>
          <a:p>
            <a:endParaRPr lang="en-US" dirty="0"/>
          </a:p>
          <a:p>
            <a:r>
              <a:rPr lang="en-US" dirty="0"/>
              <a:t>—————————</a:t>
            </a:r>
          </a:p>
          <a:p>
            <a:r>
              <a:rPr lang="en-US" dirty="0"/>
              <a:t>OS-06-Joshua-22</a:t>
            </a:r>
          </a:p>
          <a:p>
            <a:r>
              <a:rPr lang="en-US" dirty="0"/>
              <a:t>NS-01-Matt1-14/Slide 179</a:t>
            </a:r>
          </a:p>
          <a:p>
            <a:r>
              <a:rPr lang="en-US" dirty="0"/>
              <a:t>TP-Names of Jesus at Christmas-81</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Tree>
    <p:extLst>
      <p:ext uri="{BB962C8B-B14F-4D97-AF65-F5344CB8AC3E}">
        <p14:creationId xmlns:p14="http://schemas.microsoft.com/office/powerpoint/2010/main" val="25693677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itchFamily="-112" charset="0"/>
                <a:ea typeface="ＭＳ Ｐゴシック" charset="-128"/>
                <a:cs typeface="ＭＳ Ｐゴシック" charset="-128"/>
              </a:rPr>
              <a:t>Serve Jesus as Savior, God, and King of your life</a:t>
            </a:r>
            <a:r>
              <a:rPr lang="en-SG" sz="1200" kern="1200" dirty="0">
                <a:solidFill>
                  <a:schemeClr val="tx1"/>
                </a:solidFill>
                <a:effectLst/>
                <a:latin typeface="Arial" pitchFamily="-112" charset="0"/>
                <a:ea typeface="ＭＳ Ｐゴシック" charset="-128"/>
                <a:cs typeface="ＭＳ Ｐゴシック" charset="-128"/>
              </a:rPr>
              <a:t>! This is the essential message and application of the entire gospel of Matthew.</a:t>
            </a:r>
            <a:endParaRPr lang="en-US" dirty="0">
              <a:cs typeface="ＭＳ Ｐゴシック" charset="0"/>
            </a:endParaRPr>
          </a:p>
        </p:txBody>
      </p:sp>
    </p:spTree>
    <p:extLst>
      <p:ext uri="{BB962C8B-B14F-4D97-AF65-F5344CB8AC3E}">
        <p14:creationId xmlns:p14="http://schemas.microsoft.com/office/powerpoint/2010/main" val="3247474251"/>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 went to find Mary.</a:t>
            </a:r>
          </a:p>
          <a:p>
            <a:r>
              <a:rPr lang="en-US" dirty="0"/>
              <a:t>_______</a:t>
            </a:r>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mn-cs"/>
              </a:rPr>
              <a:t>وبحث عن مريم.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8253264"/>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marriage agreement was completed ...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_________</a:t>
            </a:r>
            <a:endParaRPr lang="en-US" dirty="0">
              <a:effectLst/>
            </a:endParaRPr>
          </a:p>
          <a:p>
            <a:endParaRPr lang="en-US" dirty="0"/>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mn-cs"/>
              </a:rPr>
              <a:t>وتمم اتفاق الزواج...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0194771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 and he took Mary home to be his wife. </a:t>
            </a:r>
            <a:endParaRPr lang="en-US" dirty="0">
              <a:effectLst/>
            </a:endParaRPr>
          </a:p>
          <a:p>
            <a:r>
              <a:rPr lang="en-US" dirty="0"/>
              <a:t>_______</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mn-cs"/>
              </a:rPr>
              <a:t>...</a:t>
            </a:r>
            <a:r>
              <a:rPr lang="ar-SA" sz="1200" kern="1200" dirty="0" err="1">
                <a:solidFill>
                  <a:schemeClr val="tx1"/>
                </a:solidFill>
                <a:effectLst/>
                <a:latin typeface="+mn-lt"/>
                <a:ea typeface="+mn-ea"/>
                <a:cs typeface="+mn-cs"/>
              </a:rPr>
              <a:t>وأخذ</a:t>
            </a:r>
            <a:r>
              <a:rPr lang="ar-SA" sz="1200" kern="1200" dirty="0">
                <a:solidFill>
                  <a:schemeClr val="tx1"/>
                </a:solidFill>
                <a:effectLst/>
                <a:latin typeface="+mn-lt"/>
                <a:ea typeface="+mn-ea"/>
                <a:cs typeface="+mn-cs"/>
              </a:rPr>
              <a:t> مريم لتعيش في منزله.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87389642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he did not consummate the marriage until she gave birth to a son and he had named him Jesus” (Matt 1:25).</a:t>
            </a:r>
            <a:endParaRPr lang="en-US" dirty="0">
              <a:effectLst/>
            </a:endParaRPr>
          </a:p>
          <a:p>
            <a:r>
              <a:rPr lang="en-US" dirty="0"/>
              <a:t>________</a:t>
            </a:r>
          </a:p>
          <a:p>
            <a:pPr algn="r"/>
            <a:r>
              <a:rPr lang="ar-SA" dirty="0"/>
              <a:t>وَلَمْ يَعْرِفْهَا حَتَّى وَلَدَتِ ابْنَهَا الْبِكْرَ. وَدَعَا اسْمَهُ يَسُوعَ.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428430105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a:t>
            </a:r>
          </a:p>
          <a:p>
            <a:r>
              <a:rPr lang="en-US" dirty="0"/>
              <a:t>Common-485</a:t>
            </a:r>
          </a:p>
          <a:p>
            <a:r>
              <a:rPr lang="en-US" dirty="0"/>
              <a:t>NS-01-Matt1-14-slide 195</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7574061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3684B5-BD65-C248-A455-29C5DEEC44F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72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72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61243736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3553B87-EA64-FE48-B190-DE2705C9AB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8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82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509221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188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Jesus, born humbly in Bethlehem during the census under Caesar Augustus (December 5 BC-January 4 BC), proves His lineage from David and fulfills Micah 5:2 so that He would die as God who was made man, the Messiah, pictured in His swaddling clothes</a:t>
            </a:r>
            <a:endParaRPr lang="en-US" sz="1800" dirty="0">
              <a:effectLst/>
              <a:latin typeface="Times"/>
              <a:ea typeface="Times New Roman" panose="02020603050405020304" pitchFamily="18" charset="0"/>
              <a:cs typeface="Times New Roman" panose="02020603050405020304" pitchFamily="18" charset="0"/>
            </a:endParaRPr>
          </a:p>
          <a:p>
            <a:endParaRPr lang="en-US" dirty="0"/>
          </a:p>
        </p:txBody>
      </p:sp>
    </p:spTree>
    <p:extLst>
      <p:ext uri="{BB962C8B-B14F-4D97-AF65-F5344CB8AC3E}">
        <p14:creationId xmlns:p14="http://schemas.microsoft.com/office/powerpoint/2010/main" val="261331858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7001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D33B7-7CB2-7C4E-A3D1-DF23DD4471F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71680654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73090"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lnSpcReduction="1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54BF8-E6CE-AE46-88D8-1790CBD4646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7651456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72817693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76012398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B8ECAA-A941-3A4B-BE51-9EBD368F6A9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88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48835" name="Rectangle 3"/>
          <p:cNvSpPr>
            <a:spLocks noGrp="1" noChangeArrowheads="1"/>
          </p:cNvSpPr>
          <p:nvPr>
            <p:ph type="body" idx="1"/>
          </p:nvPr>
        </p:nvSpPr>
        <p:spPr/>
        <p:txBody>
          <a:bodyPr/>
          <a:lstStyle/>
          <a:p>
            <a:r>
              <a:rPr lang="en-US"/>
              <a:t>I was born in 1976...</a:t>
            </a:r>
          </a:p>
          <a:p>
            <a:endParaRPr lang="en-US"/>
          </a:p>
          <a:p>
            <a:endParaRPr lang="en-US"/>
          </a:p>
          <a:p>
            <a:endParaRPr lang="en-US"/>
          </a:p>
        </p:txBody>
      </p:sp>
    </p:spTree>
    <p:extLst>
      <p:ext uri="{BB962C8B-B14F-4D97-AF65-F5344CB8AC3E}">
        <p14:creationId xmlns:p14="http://schemas.microsoft.com/office/powerpoint/2010/main" val="22298008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E01AC57-11AA-E144-A32C-B08B57CF760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365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p:txBody>
          <a:bodyPr/>
          <a:lstStyle/>
          <a:p>
            <a:r>
              <a:rPr lang="en-US"/>
              <a:t>Today, we will continue to look at JESUS...</a:t>
            </a:r>
          </a:p>
          <a:p>
            <a:r>
              <a:rPr lang="en-US"/>
              <a:t>more precisely, the historical Jesus..</a:t>
            </a:r>
          </a:p>
        </p:txBody>
      </p:sp>
    </p:spTree>
    <p:extLst>
      <p:ext uri="{BB962C8B-B14F-4D97-AF65-F5344CB8AC3E}">
        <p14:creationId xmlns:p14="http://schemas.microsoft.com/office/powerpoint/2010/main" val="172683547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C888520-ABB6-2B4C-9F54-73FAAAF3892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11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p:txBody>
          <a:bodyPr/>
          <a:lstStyle/>
          <a:p>
            <a:r>
              <a:rPr lang="en-US"/>
              <a:t>Our text for today comes from the book of Luke....</a:t>
            </a:r>
          </a:p>
        </p:txBody>
      </p:sp>
    </p:spTree>
    <p:extLst>
      <p:ext uri="{BB962C8B-B14F-4D97-AF65-F5344CB8AC3E}">
        <p14:creationId xmlns:p14="http://schemas.microsoft.com/office/powerpoint/2010/main" val="368783992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C20853-12EF-7D46-A717-31533A379C5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21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2147" name="Rectangle 3"/>
          <p:cNvSpPr>
            <a:spLocks noGrp="1" noChangeArrowheads="1"/>
          </p:cNvSpPr>
          <p:nvPr>
            <p:ph type="body" idx="1"/>
          </p:nvPr>
        </p:nvSpPr>
        <p:spPr/>
        <p:txBody>
          <a:bodyPr/>
          <a:lstStyle/>
          <a:p>
            <a:r>
              <a:rPr lang="en-US"/>
              <a:t>and as our sister, Mary, has given us the structure of Luke last week. </a:t>
            </a:r>
          </a:p>
          <a:p>
            <a:r>
              <a:rPr lang="en-US"/>
              <a:t>Today, i will focus on the infancy... or rather the birth of Jesus.</a:t>
            </a:r>
          </a:p>
        </p:txBody>
      </p:sp>
    </p:spTree>
    <p:extLst>
      <p:ext uri="{BB962C8B-B14F-4D97-AF65-F5344CB8AC3E}">
        <p14:creationId xmlns:p14="http://schemas.microsoft.com/office/powerpoint/2010/main" val="97616471"/>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0F2074E-75E4-B649-8B46-F316BDDDBD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31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p:txBody>
          <a:bodyPr/>
          <a:lstStyle/>
          <a:p>
            <a:r>
              <a:rPr lang="en-US" dirty="0"/>
              <a:t>As many of you know, our calendar division of BC and AD is actually a Christian invention.</a:t>
            </a:r>
          </a:p>
          <a:p>
            <a:r>
              <a:rPr lang="en-US" dirty="0"/>
              <a:t>Before Christ and Anno Domini (The Year of the Lord)</a:t>
            </a:r>
          </a:p>
          <a:p>
            <a:endParaRPr lang="en-US" dirty="0"/>
          </a:p>
          <a:p>
            <a:r>
              <a:rPr lang="en-US" dirty="0"/>
              <a:t>1. Dionysus </a:t>
            </a:r>
            <a:r>
              <a:rPr lang="en-US" dirty="0" err="1"/>
              <a:t>Exiguus</a:t>
            </a:r>
            <a:r>
              <a:rPr lang="en-US" dirty="0"/>
              <a:t> in the early sixth century dated the birth of Jesus and since the Roman Empire was Christian, they decided that the calendar should be based on Christ. What Dionysus didn't factor in was the evidence from Josephus.</a:t>
            </a:r>
          </a:p>
          <a:p>
            <a:r>
              <a:rPr lang="en-US" dirty="0"/>
              <a:t>2. King Herod... once again, we know from Josephus that King Herod died in 4 BC and together with other data we can derive Christ birth between 4-6 BC</a:t>
            </a:r>
          </a:p>
          <a:p>
            <a:r>
              <a:rPr lang="en-US" dirty="0"/>
              <a:t>3. There are also attempts to link the star of Bethlehem with an unusual conjunction of planets and even a comet or supernova around 5-7 BC. (But this theory diminishes the supernatural power of God in creating the star just for the occasion of Christ's birth)</a:t>
            </a:r>
          </a:p>
          <a:p>
            <a:r>
              <a:rPr lang="en-US" dirty="0"/>
              <a:t>4. Quirinius and his census literally places Christ's birth as 6 A.D</a:t>
            </a:r>
          </a:p>
          <a:p>
            <a:endParaRPr lang="en-US" dirty="0"/>
          </a:p>
        </p:txBody>
      </p:sp>
    </p:spTree>
    <p:extLst>
      <p:ext uri="{BB962C8B-B14F-4D97-AF65-F5344CB8AC3E}">
        <p14:creationId xmlns:p14="http://schemas.microsoft.com/office/powerpoint/2010/main" val="6628778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3E52AE-615E-8F47-81CD-60953B3E418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4195" name="Rectangle 3"/>
          <p:cNvSpPr>
            <a:spLocks noGrp="1" noChangeArrowheads="1"/>
          </p:cNvSpPr>
          <p:nvPr>
            <p:ph type="body" idx="1"/>
          </p:nvPr>
        </p:nvSpPr>
        <p:spPr/>
        <p:txBody>
          <a:bodyPr/>
          <a:lstStyle/>
          <a:p>
            <a:r>
              <a:rPr lang="en-US"/>
              <a:t>We will focus on 2 verses today for our search of the Historical Jesus...</a:t>
            </a:r>
          </a:p>
          <a:p>
            <a:endParaRPr lang="en-US"/>
          </a:p>
          <a:p>
            <a:r>
              <a:rPr lang="en-US"/>
              <a:t>Luke 2:2 and Luke 3:23</a:t>
            </a:r>
          </a:p>
        </p:txBody>
      </p:sp>
    </p:spTree>
    <p:extLst>
      <p:ext uri="{BB962C8B-B14F-4D97-AF65-F5344CB8AC3E}">
        <p14:creationId xmlns:p14="http://schemas.microsoft.com/office/powerpoint/2010/main" val="216302987"/>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7594A4A-2D3A-ED4F-B510-6D82B6C81CD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52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p:txBody>
          <a:bodyPr/>
          <a:lstStyle/>
          <a:p>
            <a:r>
              <a:rPr lang="en-US"/>
              <a:t>The big question is...</a:t>
            </a:r>
          </a:p>
          <a:p>
            <a:endParaRPr lang="en-US"/>
          </a:p>
          <a:p>
            <a:r>
              <a:rPr lang="en-US"/>
              <a:t>so what about Quirinius and the census? what's so important or interesting?</a:t>
            </a:r>
          </a:p>
        </p:txBody>
      </p:sp>
    </p:spTree>
    <p:extLst>
      <p:ext uri="{BB962C8B-B14F-4D97-AF65-F5344CB8AC3E}">
        <p14:creationId xmlns:p14="http://schemas.microsoft.com/office/powerpoint/2010/main" val="3063008739"/>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9832044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48852178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36450127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61EACEA-C123-3643-8BC1-03CF252B738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72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p:txBody>
          <a:bodyPr/>
          <a:lstStyle/>
          <a:p>
            <a:r>
              <a:rPr lang="en-US"/>
              <a:t>so although Quirinius was officially governor of Syria and Judea only in 6 AD, it does not mean he wasn't around doing a census or something else...</a:t>
            </a:r>
          </a:p>
        </p:txBody>
      </p:sp>
    </p:spTree>
    <p:extLst>
      <p:ext uri="{BB962C8B-B14F-4D97-AF65-F5344CB8AC3E}">
        <p14:creationId xmlns:p14="http://schemas.microsoft.com/office/powerpoint/2010/main" val="28698758"/>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DFD76CD-E7F0-CD41-9BCD-DFD5DB4D92B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82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8291" name="Rectangle 3"/>
          <p:cNvSpPr>
            <a:spLocks noGrp="1" noChangeArrowheads="1"/>
          </p:cNvSpPr>
          <p:nvPr>
            <p:ph type="body" idx="1"/>
          </p:nvPr>
        </p:nvSpPr>
        <p:spPr/>
        <p:txBody>
          <a:bodyPr/>
          <a:lstStyle/>
          <a:p>
            <a:r>
              <a:rPr lang="en-US"/>
              <a:t>Therefore, the census in Luke 2:2 could mean the one before Quirinius was governor, or the one before Quirinius census in 6 AD</a:t>
            </a:r>
          </a:p>
        </p:txBody>
      </p:sp>
    </p:spTree>
    <p:extLst>
      <p:ext uri="{BB962C8B-B14F-4D97-AF65-F5344CB8AC3E}">
        <p14:creationId xmlns:p14="http://schemas.microsoft.com/office/powerpoint/2010/main" val="3452214747"/>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BAFDB7-0F66-3B44-AFC5-9FA51F6E70E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93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p:txBody>
          <a:bodyPr/>
          <a:lstStyle/>
          <a:p>
            <a:r>
              <a:rPr lang="en-US"/>
              <a:t>HOW ABOUT HEROD??</a:t>
            </a:r>
          </a:p>
        </p:txBody>
      </p:sp>
    </p:spTree>
    <p:extLst>
      <p:ext uri="{BB962C8B-B14F-4D97-AF65-F5344CB8AC3E}">
        <p14:creationId xmlns:p14="http://schemas.microsoft.com/office/powerpoint/2010/main" val="152436539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5B85AD-439A-D341-A505-B1622327EB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03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0339" name="Rectangle 3"/>
          <p:cNvSpPr>
            <a:spLocks noGrp="1" noChangeArrowheads="1"/>
          </p:cNvSpPr>
          <p:nvPr>
            <p:ph type="body" idx="1"/>
          </p:nvPr>
        </p:nvSpPr>
        <p:spPr/>
        <p:txBody>
          <a:bodyPr/>
          <a:lstStyle/>
          <a:p>
            <a:r>
              <a:rPr lang="en-US"/>
              <a:t>from Josephus, we know that King Herod died about 4 BC.</a:t>
            </a:r>
          </a:p>
          <a:p>
            <a:endParaRPr lang="en-US"/>
          </a:p>
          <a:p>
            <a:r>
              <a:rPr lang="en-US"/>
              <a:t>Matt 2:1 tells us that Jesus was born when King Herod was still alive</a:t>
            </a:r>
          </a:p>
          <a:p>
            <a:endParaRPr lang="en-US"/>
          </a:p>
          <a:p>
            <a:r>
              <a:rPr lang="en-US"/>
              <a:t>Matt 2:16 tells us that Jesus could possibly be 2 years old when Herod ordered the massacre of the innocents... before 4BC... possibly 6 or even 7 BC.</a:t>
            </a:r>
          </a:p>
        </p:txBody>
      </p:sp>
    </p:spTree>
    <p:extLst>
      <p:ext uri="{BB962C8B-B14F-4D97-AF65-F5344CB8AC3E}">
        <p14:creationId xmlns:p14="http://schemas.microsoft.com/office/powerpoint/2010/main" val="421568601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CF62ACA-3B61-7F42-8F8A-EECCF57F39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13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p:txBody>
          <a:bodyPr/>
          <a:lstStyle/>
          <a:p>
            <a:r>
              <a:rPr lang="en-US"/>
              <a:t>now let's put what we have together...</a:t>
            </a:r>
          </a:p>
          <a:p>
            <a:endParaRPr lang="en-US"/>
          </a:p>
          <a:p>
            <a:endParaRPr lang="en-US"/>
          </a:p>
        </p:txBody>
      </p:sp>
    </p:spTree>
    <p:extLst>
      <p:ext uri="{BB962C8B-B14F-4D97-AF65-F5344CB8AC3E}">
        <p14:creationId xmlns:p14="http://schemas.microsoft.com/office/powerpoint/2010/main" val="258706331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75DF197-A281-D145-B599-87529788D1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23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2387" name="Rectangle 3"/>
          <p:cNvSpPr>
            <a:spLocks noGrp="1" noChangeArrowheads="1"/>
          </p:cNvSpPr>
          <p:nvPr>
            <p:ph type="body" idx="1"/>
          </p:nvPr>
        </p:nvSpPr>
        <p:spPr/>
        <p:txBody>
          <a:bodyPr/>
          <a:lstStyle/>
          <a:p>
            <a:r>
              <a:rPr lang="en-US"/>
              <a:t>looking at luke 2:2...</a:t>
            </a:r>
          </a:p>
          <a:p>
            <a:endParaRPr lang="en-US"/>
          </a:p>
          <a:p>
            <a:r>
              <a:rPr lang="en-US"/>
              <a:t>my conclusion is that Jesus was born between 5-7 BC</a:t>
            </a:r>
          </a:p>
        </p:txBody>
      </p:sp>
    </p:spTree>
    <p:extLst>
      <p:ext uri="{BB962C8B-B14F-4D97-AF65-F5344CB8AC3E}">
        <p14:creationId xmlns:p14="http://schemas.microsoft.com/office/powerpoint/2010/main" val="130562462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5B8E75-FFDA-2C45-843F-41C8BF0A8BB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341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p:txBody>
          <a:bodyPr/>
          <a:lstStyle/>
          <a:p>
            <a:r>
              <a:rPr lang="en-US"/>
              <a:t>Now Luke 3:23 says Jesus was about thirty when he began his ministry...</a:t>
            </a:r>
          </a:p>
          <a:p>
            <a:endParaRPr lang="en-US"/>
          </a:p>
          <a:p>
            <a:r>
              <a:rPr lang="en-US"/>
              <a:t>SO??</a:t>
            </a:r>
          </a:p>
        </p:txBody>
      </p:sp>
    </p:spTree>
    <p:extLst>
      <p:ext uri="{BB962C8B-B14F-4D97-AF65-F5344CB8AC3E}">
        <p14:creationId xmlns:p14="http://schemas.microsoft.com/office/powerpoint/2010/main" val="380182355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156C8E-4F60-E54A-B35C-AAA61F34A03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44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74435" name="Rectangle 3"/>
          <p:cNvSpPr>
            <a:spLocks noGrp="1" noChangeArrowheads="1"/>
          </p:cNvSpPr>
          <p:nvPr>
            <p:ph type="body" idx="1"/>
          </p:nvPr>
        </p:nvSpPr>
        <p:spPr/>
        <p:txBody>
          <a:bodyPr/>
          <a:lstStyle/>
          <a:p>
            <a:r>
              <a:rPr lang="en-US"/>
              <a:t>In Luke 2:2, we could link the information provided by Luke to Roman history...</a:t>
            </a:r>
          </a:p>
          <a:p>
            <a:r>
              <a:rPr lang="en-US"/>
              <a:t>here in Luke 3:23 however, we see certain links to Jewish history. </a:t>
            </a:r>
          </a:p>
          <a:p>
            <a:r>
              <a:rPr lang="en-US"/>
              <a:t>The levites and jewish historiography...</a:t>
            </a:r>
          </a:p>
          <a:p>
            <a:endParaRPr lang="en-US"/>
          </a:p>
          <a:p>
            <a:r>
              <a:rPr lang="en-US"/>
              <a:t>But for sure, it helps us to the conclusion that ....</a:t>
            </a:r>
          </a:p>
        </p:txBody>
      </p:sp>
    </p:spTree>
    <p:extLst>
      <p:ext uri="{BB962C8B-B14F-4D97-AF65-F5344CB8AC3E}">
        <p14:creationId xmlns:p14="http://schemas.microsoft.com/office/powerpoint/2010/main" val="408735317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and" charset="0"/>
              <a:ea typeface="ＭＳ Ｐゴシック" charset="0"/>
            </a:endParaRPr>
          </a:p>
        </p:txBody>
      </p:sp>
      <p:sp>
        <p:nvSpPr>
          <p:cNvPr id="393219"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r>
              <a:rPr lang="en-US" b="0" dirty="0">
                <a:latin typeface="Arial" charset="0"/>
                <a:ea typeface="ＭＳ Ｐゴシック" charset="0"/>
                <a:cs typeface="ＭＳ Ｐゴシック" charset="0"/>
              </a:rPr>
              <a:t>The background of logos is threefold:</a:t>
            </a:r>
          </a:p>
          <a:p>
            <a:endParaRPr lang="en-US" b="0" u="sng" dirty="0">
              <a:latin typeface="Arial" charset="0"/>
              <a:ea typeface="ＭＳ Ｐゴシック" charset="0"/>
              <a:cs typeface="ＭＳ Ｐゴシック" charset="0"/>
            </a:endParaRPr>
          </a:p>
          <a:p>
            <a:r>
              <a:rPr lang="en-US" b="0" u="sng" dirty="0">
                <a:latin typeface="Arial" charset="0"/>
                <a:ea typeface="ＭＳ Ｐゴシック" charset="0"/>
                <a:cs typeface="ＭＳ Ｐゴシック" charset="0"/>
              </a:rPr>
              <a:t>Greek Philosophy</a:t>
            </a:r>
            <a:r>
              <a:rPr lang="en-US" b="0" dirty="0">
                <a:latin typeface="Arial" charset="0"/>
                <a:ea typeface="ＭＳ Ｐゴシック" charset="0"/>
                <a:cs typeface="ＭＳ Ｐゴシック" charset="0"/>
              </a:rPr>
              <a:t>: </a:t>
            </a:r>
            <a:r>
              <a:rPr lang="en-US" altLang="ja-JP" b="0" dirty="0">
                <a:latin typeface="Arial" charset="0"/>
                <a:ea typeface="ＭＳ Ｐゴシック" charset="0"/>
                <a:cs typeface="ＭＳ Ｐゴシック" charset="0"/>
              </a:rPr>
              <a:t>"The term was used technically in the Greek philosophy of this period, particularly by the Stoics, to denote the controlling Reason of the universe, the all-</a:t>
            </a:r>
            <a:r>
              <a:rPr lang="en-US" b="0" dirty="0">
                <a:latin typeface="Arial" charset="0"/>
                <a:ea typeface="ＭＳ Ｐゴシック" charset="0"/>
                <a:cs typeface="ＭＳ Ｐゴシック" charset="0"/>
              </a:rPr>
              <a:t>pervasive Mind which ruled and gave meaning to all things.  LOGOS was one of the purest and most general concepts of that ultimate Intelligence, Reason, or Will that is called God</a:t>
            </a:r>
            <a:r>
              <a:rPr lang="en-US" altLang="ja-JP" b="0" dirty="0">
                <a:latin typeface="Arial" charset="0"/>
                <a:ea typeface="ＭＳ Ｐゴシック" charset="0"/>
                <a:cs typeface="ＭＳ Ｐゴシック" charset="0"/>
              </a:rPr>
              <a:t>" (Merrill C. Tenney, </a:t>
            </a:r>
            <a:r>
              <a:rPr lang="en-US" altLang="ja-JP" b="0" i="1" dirty="0">
                <a:latin typeface="Arial" charset="0"/>
                <a:ea typeface="ＭＳ Ｐゴシック" charset="0"/>
                <a:cs typeface="ＭＳ Ｐゴシック" charset="0"/>
              </a:rPr>
              <a:t>The Gospel of John </a:t>
            </a:r>
            <a:r>
              <a:rPr lang="en-US" altLang="ja-JP" b="0" dirty="0">
                <a:latin typeface="Arial" charset="0"/>
                <a:ea typeface="ＭＳ Ｐゴシック" charset="0"/>
                <a:cs typeface="ＭＳ Ｐゴシック" charset="0"/>
              </a:rPr>
              <a:t>[Grand Rapids: Eerdmans, 1948; reprint 1975], 62).</a:t>
            </a:r>
          </a:p>
          <a:p>
            <a:endParaRPr lang="en-US" b="0" u="sng" dirty="0">
              <a:latin typeface="Arial" charset="0"/>
              <a:ea typeface="ＭＳ Ｐゴシック" charset="0"/>
              <a:cs typeface="ＭＳ Ｐゴシック" charset="0"/>
            </a:endParaRPr>
          </a:p>
          <a:p>
            <a:r>
              <a:rPr lang="en-US" b="0" u="sng" dirty="0">
                <a:latin typeface="Arial" charset="0"/>
                <a:ea typeface="ＭＳ Ｐゴシック" charset="0"/>
                <a:cs typeface="ＭＳ Ｐゴシック" charset="0"/>
              </a:rPr>
              <a:t>OT</a:t>
            </a:r>
            <a:r>
              <a:rPr lang="en-US" b="0" dirty="0">
                <a:latin typeface="Arial" charset="0"/>
                <a:ea typeface="ＭＳ Ｐゴシック" charset="0"/>
                <a:cs typeface="ＭＳ Ｐゴシック" charset="0"/>
              </a:rPr>
              <a:t>: </a:t>
            </a:r>
            <a:r>
              <a:rPr lang="en-US" altLang="ja-JP" b="0" dirty="0">
                <a:latin typeface="Arial" charset="0"/>
                <a:ea typeface="ＭＳ Ｐゴシック" charset="0"/>
                <a:cs typeface="ＭＳ Ｐゴシック" charset="0"/>
              </a:rPr>
              <a:t>"In the LXX Logos is used to translate Hebrew </a:t>
            </a:r>
            <a:r>
              <a:rPr lang="en-US" altLang="ja-JP" b="0" i="1" dirty="0" err="1">
                <a:latin typeface="Arial" charset="0"/>
                <a:ea typeface="ＭＳ Ｐゴシック" charset="0"/>
                <a:cs typeface="ＭＳ Ｐゴシック" charset="0"/>
              </a:rPr>
              <a:t>dāḇār</a:t>
            </a:r>
            <a:r>
              <a:rPr lang="en-US" altLang="ja-JP" b="0" i="1"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 The root of this signifies </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that which lies behind</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 and so when translated as </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word</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 it, too, means meaningful sound; it may also mean </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thing.</a:t>
            </a:r>
            <a:r>
              <a:rPr lang="fr-FR" altLang="ja-JP" b="0" dirty="0">
                <a:latin typeface="Arial" charset="0"/>
                <a:ea typeface="ＭＳ Ｐゴシック" charset="0"/>
                <a:cs typeface="ＭＳ Ｐゴシック" charset="0"/>
              </a:rPr>
              <a:t>'"</a:t>
            </a:r>
            <a:r>
              <a:rPr lang="en-US" altLang="ja-JP" b="0" dirty="0">
                <a:latin typeface="Arial" charset="0"/>
                <a:ea typeface="ＭＳ Ｐゴシック" charset="0"/>
                <a:cs typeface="ＭＳ Ｐゴシック" charset="0"/>
              </a:rPr>
              <a:t>  Some say it is the OT Wisdom literature whereas others say it refers to the Torah.</a:t>
            </a:r>
          </a:p>
          <a:p>
            <a:endParaRPr lang="en-US" b="0" u="sng" dirty="0">
              <a:latin typeface="Arial" charset="0"/>
              <a:ea typeface="ＭＳ Ｐゴシック" charset="0"/>
              <a:cs typeface="ＭＳ Ｐゴシック" charset="0"/>
            </a:endParaRPr>
          </a:p>
          <a:p>
            <a:r>
              <a:rPr lang="en-US" b="0" u="sng" dirty="0">
                <a:latin typeface="Arial" charset="0"/>
                <a:ea typeface="ＭＳ Ｐゴシック" charset="0"/>
                <a:cs typeface="ＭＳ Ｐゴシック" charset="0"/>
              </a:rPr>
              <a:t>Philo</a:t>
            </a:r>
            <a:r>
              <a:rPr lang="en-US" b="0" dirty="0">
                <a:latin typeface="Arial" charset="0"/>
                <a:ea typeface="ＭＳ Ｐゴシック" charset="0"/>
                <a:cs typeface="ＭＳ Ｐゴシック" charset="0"/>
              </a:rPr>
              <a:t>: Philo was a Jewish philosopher in the first century AD down in Alexandria, Egypt.  He combined Jewish and Greek ideas to try to evangelize Greeks to Judaism.  The New Bible Dictionary notes that only Philo</a:t>
            </a:r>
            <a:r>
              <a:rPr lang="fr-FR" altLang="ja-JP" b="0" dirty="0">
                <a:latin typeface="Arial" charset="0"/>
                <a:ea typeface="ＭＳ Ｐゴシック" charset="0"/>
                <a:cs typeface="ＭＳ Ｐゴシック" charset="0"/>
              </a:rPr>
              <a:t>'</a:t>
            </a:r>
            <a:r>
              <a:rPr lang="en-US" b="0" dirty="0">
                <a:latin typeface="Arial" charset="0"/>
                <a:ea typeface="ＭＳ Ｐゴシック" charset="0"/>
                <a:cs typeface="ＭＳ Ｐゴシック" charset="0"/>
              </a:rPr>
              <a:t>s </a:t>
            </a:r>
            <a:r>
              <a:rPr lang="en-US" altLang="ja-JP" b="0" dirty="0">
                <a:latin typeface="Arial" charset="0"/>
                <a:ea typeface="ＭＳ Ｐゴシック" charset="0"/>
                <a:cs typeface="ＭＳ Ｐゴシック" charset="0"/>
              </a:rPr>
              <a:t>"Logos-teaching provides a clear theological scheme in which the Word possesses a like unity with God and a like distinction from him, and in which both creative and sustaining activity in the universe and revelatory activity towards man is ascribed to it."</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09430819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DF6A9F7-3872-C44E-A628-42CA8A8A1C8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805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805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50189670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225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Arabic edited</a:t>
            </a:r>
          </a:p>
        </p:txBody>
      </p:sp>
    </p:spTree>
    <p:extLst>
      <p:ext uri="{BB962C8B-B14F-4D97-AF65-F5344CB8AC3E}">
        <p14:creationId xmlns:p14="http://schemas.microsoft.com/office/powerpoint/2010/main" val="198650575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7AA4C-C010-904D-8F07-C04916D4198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294271150"/>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8163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a:latin typeface="Calibri" charset="0"/>
                <a:ea typeface="ＭＳ Ｐゴシック" charset="0"/>
                <a:cs typeface="ＭＳ Ｐゴシック" charset="0"/>
              </a:rPr>
              <a:t>"</a:t>
            </a:r>
            <a:r>
              <a:rPr lang="en-US">
                <a:effectLst/>
                <a:latin typeface="Helvetica" pitchFamily="2" charset="0"/>
              </a:rPr>
              <a:t>These lowly shepherds may well have been keeping watch over the sacrificial lambs. In other words, when they get big enough, they will be shipped up to Jerusalem and slain for the sins of Israel. They are about to get a glimpse of the Lamb of God, who will die for the sins of the world (Jn 1:29). We have a double symbolism. The shepherds will meet the one true shepherd who is, paradoxically, also the one true lamb."</a:t>
            </a: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51.</a:t>
            </a:r>
          </a:p>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4412259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35658221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386388227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3056416497"/>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Here we see the universal appeal of the gospel in Luke. </a:t>
            </a:r>
            <a:r>
              <a:rPr lang="en-US" sz="1200" kern="1200" dirty="0">
                <a:solidFill>
                  <a:schemeClr val="tx1"/>
                </a:solidFill>
                <a:effectLst/>
                <a:ea typeface="ＭＳ Ｐゴシック" charset="-128"/>
                <a:cs typeface="ＭＳ Ｐゴシック" charset="-128"/>
              </a:rPr>
              <a:t>Luke clearly has Gentiles in mind, for he translates Aramaic terms, traces Christ's genealogy back to Adam, refers to Roman rulers for dating, avoids mentioning fulfillment of prophecies, quotes the Septuagint, and explains Jewish customs and Israel’s geography. </a:t>
            </a:r>
            <a:endParaRPr lang="en-US" dirty="0"/>
          </a:p>
        </p:txBody>
      </p:sp>
    </p:spTree>
    <p:extLst>
      <p:ext uri="{BB962C8B-B14F-4D97-AF65-F5344CB8AC3E}">
        <p14:creationId xmlns:p14="http://schemas.microsoft.com/office/powerpoint/2010/main" val="245134347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01107151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F728AE-453C-D641-BE27-41E9BDA3F9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005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005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36255417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a:t>
            </a:r>
            <a:r>
              <a:rPr lang="en-US"/>
              <a:t>Israel at </a:t>
            </a:r>
            <a:r>
              <a:rPr lang="en-US" dirty="0"/>
              <a:t>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Slide Image Placeholder 1"/>
          <p:cNvSpPr>
            <a:spLocks noGrp="1" noRot="1" noChangeAspect="1"/>
          </p:cNvSpPr>
          <p:nvPr>
            <p:ph type="sldImg"/>
          </p:nvPr>
        </p:nvSpPr>
        <p:spPr>
          <a:xfrm>
            <a:off x="1143000" y="685800"/>
            <a:ext cx="4572000" cy="3429000"/>
          </a:xfrm>
          <a:ln/>
        </p:spPr>
      </p:sp>
      <p:sp>
        <p:nvSpPr>
          <p:cNvPr id="39731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lnSpc>
                <a:spcPct val="90000"/>
              </a:lnSpc>
            </a:pPr>
            <a:r>
              <a:rPr lang="en-US">
                <a:solidFill>
                  <a:srgbClr val="FFFF00"/>
                </a:solidFill>
                <a:latin typeface="Arial" charset="0"/>
                <a:ea typeface="ＭＳ Ｐゴシック" charset="0"/>
                <a:cs typeface="ＭＳ Ｐゴシック" charset="0"/>
              </a:rPr>
              <a:t>This does NOT say that Jesus</a:t>
            </a:r>
            <a:r>
              <a:rPr lang="fr-FR" altLang="ja-JP">
                <a:solidFill>
                  <a:srgbClr val="FFFF00"/>
                </a:solidFill>
                <a:latin typeface="Arial" charset="0"/>
                <a:ea typeface="ＭＳ Ｐゴシック" charset="0"/>
                <a:cs typeface="ＭＳ Ｐゴシック" charset="0"/>
              </a:rPr>
              <a:t>'</a:t>
            </a:r>
            <a:r>
              <a:rPr lang="en-US">
                <a:solidFill>
                  <a:srgbClr val="FFFF00"/>
                </a:solidFill>
                <a:latin typeface="Arial" charset="0"/>
                <a:ea typeface="ＭＳ Ｐゴシック" charset="0"/>
                <a:cs typeface="ＭＳ Ｐゴシック" charset="0"/>
              </a:rPr>
              <a:t> existence began with Gen 1:1. </a:t>
            </a:r>
            <a:r>
              <a:rPr lang="en-US" altLang="ja-JP">
                <a:solidFill>
                  <a:srgbClr val="FFFF00"/>
                </a:solidFill>
                <a:latin typeface="Arial" charset="0"/>
                <a:ea typeface="ＭＳ Ｐゴシック" charset="0"/>
                <a:cs typeface="ＭＳ Ｐゴシック" charset="0"/>
              </a:rPr>
              <a:t>"The word </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was</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 (imperfect tense) implies timelessness. Jesus existed </a:t>
            </a:r>
            <a:r>
              <a:rPr lang="en-US" altLang="ja-JP" i="1">
                <a:solidFill>
                  <a:srgbClr val="FFFF00"/>
                </a:solidFill>
                <a:latin typeface="Arial" charset="0"/>
                <a:ea typeface="ＭＳ Ｐゴシック" charset="0"/>
                <a:cs typeface="ＭＳ Ｐゴシック" charset="0"/>
              </a:rPr>
              <a:t>before </a:t>
            </a:r>
            <a:r>
              <a:rPr lang="en-US" altLang="ja-JP">
                <a:solidFill>
                  <a:srgbClr val="FFFF00"/>
                </a:solidFill>
                <a:latin typeface="Arial" charset="0"/>
                <a:ea typeface="ＭＳ Ｐゴシック" charset="0"/>
                <a:cs typeface="ＭＳ Ｐゴシック" charset="0"/>
              </a:rPr>
              <a:t>Gen 1:1. </a:t>
            </a:r>
            <a:r>
              <a:rPr lang="en-US" altLang="ja-JP">
                <a:solidFill>
                  <a:srgbClr val="00FF00"/>
                </a:solidFill>
                <a:latin typeface="Arial" charset="0"/>
                <a:ea typeface="ＭＳ Ｐゴシック" charset="0"/>
                <a:cs typeface="ＭＳ Ｐゴシック" charset="0"/>
              </a:rPr>
              <a:t>He has a beginning of no beginning" [</a:t>
            </a:r>
            <a:r>
              <a:rPr lang="en-US" altLang="ja-JP" sz="1100">
                <a:solidFill>
                  <a:schemeClr val="bg1"/>
                </a:solidFill>
                <a:latin typeface="Arial" charset="0"/>
                <a:ea typeface="ＭＳ Ｐゴシック" charset="0"/>
                <a:cs typeface="ＭＳ Ｐゴシック" charset="0"/>
              </a:rPr>
              <a:t>Jeffrey Khoo, The Story of Jesus, </a:t>
            </a:r>
            <a:r>
              <a:rPr lang="en-US" altLang="ja-JP" sz="1100">
                <a:solidFill>
                  <a:schemeClr val="bg1"/>
                </a:solidFill>
                <a:latin typeface="Arial" charset="0"/>
                <a:ea typeface="ＭＳ Ｐゴシック" charset="0"/>
                <a:cs typeface="ＭＳ Ｐゴシック" charset="0"/>
                <a:hlinkClick r:id="rId3"/>
              </a:rPr>
              <a:t>www.febc.edu.sg</a:t>
            </a:r>
            <a:r>
              <a:rPr lang="en-US" altLang="ja-JP" sz="1100">
                <a:solidFill>
                  <a:schemeClr val="bg1"/>
                </a:solidFill>
                <a:latin typeface="Arial" charset="0"/>
                <a:ea typeface="ＭＳ Ｐゴシック" charset="0"/>
                <a:cs typeface="ＭＳ Ｐゴシック" charset="0"/>
              </a:rPr>
              <a:t>]</a:t>
            </a:r>
          </a:p>
          <a:p>
            <a:endParaRPr lang="en-US">
              <a:latin typeface="Arial" charset="0"/>
              <a:ea typeface="ＭＳ Ｐゴシック" charset="0"/>
              <a:cs typeface="ＭＳ Ｐゴシック" charset="0"/>
            </a:endParaRPr>
          </a:p>
        </p:txBody>
      </p:sp>
      <p:sp>
        <p:nvSpPr>
          <p:cNvPr id="39731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F48CEC-3906-3E44-9642-7ED08F61E4D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827438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6059A39-8A21-924F-BB9D-36486AEF94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107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107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56432574"/>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E3E05C-8AEC-F542-B1B7-7B380428135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20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209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27761293"/>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0D8533B-3DF7-844C-94FB-7F15428B9C3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31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31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6450570"/>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2482F6-B58E-FC4B-923D-5F03CFBCE57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41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1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0036722"/>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323E77-AC93-4044-8B45-11E5E44C095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51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51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6753468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0C0CF2F-509A-EA4B-B272-B53A0521736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6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61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417962267"/>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41828773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1571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23074327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1DF7ED-5593-A54D-9BC3-E97B9E54D80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92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92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986797352"/>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593E6F7-F282-1043-AC5B-A8D423E7DB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02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02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003364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What is this verse saying about Jesus?</a:t>
            </a:r>
          </a:p>
          <a:p>
            <a:pPr eaLnBrk="1" hangingPunct="1"/>
            <a:endParaRPr lang="en-US">
              <a:ea typeface="ＭＳ Ｐゴシック" charset="0"/>
              <a:cs typeface="ＭＳ Ｐゴシック" charset="0"/>
            </a:endParaRPr>
          </a:p>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D1E6F0-5AC0-BF4F-8503-4D4E2CE742E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053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5053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80840046"/>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CE4FA52-8183-0A44-9FE2-7515EF6263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84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84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87901761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B46AE5-5A25-4542-B444-85E6810ED46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08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932385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What kind of star was it?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562429402"/>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77D43A8-3430-634D-A2A3-9D2C996BF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28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28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2604692"/>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92A3E5-74D6-9243-86EF-693318A354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19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81923" name="Rectangle 3"/>
          <p:cNvSpPr>
            <a:spLocks noGrp="1" noChangeArrowheads="1"/>
          </p:cNvSpPr>
          <p:nvPr>
            <p:ph type="body" idx="1"/>
          </p:nvPr>
        </p:nvSpPr>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973986198"/>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3762D3-E533-C544-8974-2DC24CD8831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25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25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63794123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372F22-293B-CD4F-834A-A5CDC2E8E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462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46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211806573"/>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0C95F44-1686-8647-84D7-DD9254873A7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667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66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08479311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197857-7CEF-2643-B395-75FBDA73B69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872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87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28844638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Even the Jews didn't accept Jesus, so why should I? How would you answer such a statement?</a:t>
            </a:r>
          </a:p>
        </p:txBody>
      </p:sp>
      <p:sp>
        <p:nvSpPr>
          <p:cNvPr id="4" name="Slide Number Placeholder 3"/>
          <p:cNvSpPr>
            <a:spLocks noGrp="1"/>
          </p:cNvSpPr>
          <p:nvPr>
            <p:ph type="sldNum" sz="quarter" idx="5"/>
          </p:nvPr>
        </p:nvSpPr>
        <p:spPr/>
        <p:txBody>
          <a:bodyPr/>
          <a:lstStyle/>
          <a:p>
            <a:fld id="{5E2ADFD7-D11B-1947-91FB-744DDB5B077E}" type="slidenum">
              <a:rPr lang="en-US"/>
              <a:pPr/>
              <a:t>25</a:t>
            </a:fld>
            <a:endParaRPr lang="en-US"/>
          </a:p>
        </p:txBody>
      </p:sp>
    </p:spTree>
    <p:extLst>
      <p:ext uri="{BB962C8B-B14F-4D97-AF65-F5344CB8AC3E}">
        <p14:creationId xmlns:p14="http://schemas.microsoft.com/office/powerpoint/2010/main" val="448698345"/>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213722011"/>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07E695-E576-EA45-B380-65B0035B1B3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77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ＭＳ Ｐゴシック" charset="0"/>
              </a:rPr>
              <a:t>God appointed a special star in their case—What has He been doing in your life to get your attention?</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ＭＳ Ｐゴシック" charset="0"/>
              </a:rPr>
              <a:t>• Word: Has He been showing you truth in His Word to help you turn to Christ?</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ＭＳ Ｐゴシック" charset="0"/>
              </a:rPr>
              <a:t>• Christians: Has He brought some Christians into your life to help you understand what Christianity is all about—that it is a personal relationship with Christ?</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ＭＳ Ｐゴシック" charset="0"/>
              </a:rPr>
              <a:t>• Respond: Have you responded to His guidance?  What further evidence do you need </a:t>
            </a:r>
          </a:p>
        </p:txBody>
      </p:sp>
    </p:spTree>
    <p:extLst>
      <p:ext uri="{BB962C8B-B14F-4D97-AF65-F5344CB8AC3E}">
        <p14:creationId xmlns:p14="http://schemas.microsoft.com/office/powerpoint/2010/main" val="2326285529"/>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Verses 1-2 tell us that those whom you would never expect to worship Christ ended up looking for Him to worship Him.  That's a bit surprising.  But you know what's even more surprising than seeing pagans seeking to worship Christ?  Observing how those who </a:t>
            </a:r>
            <a:r>
              <a:rPr lang="en-US" sz="1200" i="1" kern="1200" dirty="0">
                <a:solidFill>
                  <a:schemeClr val="tx1"/>
                </a:solidFill>
                <a:effectLst/>
                <a:latin typeface="+mn-lt"/>
                <a:ea typeface="+mn-ea"/>
                <a:cs typeface="+mn-cs"/>
              </a:rPr>
              <a:t>should</a:t>
            </a:r>
            <a:r>
              <a:rPr lang="en-US" sz="1200" kern="1200" dirty="0">
                <a:solidFill>
                  <a:schemeClr val="tx1"/>
                </a:solidFill>
                <a:effectLst/>
                <a:latin typeface="+mn-lt"/>
                <a:ea typeface="+mn-ea"/>
                <a:cs typeface="+mn-cs"/>
              </a:rPr>
              <a:t> worship Him fail to do so!  That's what we find in verses 3-8…)</a:t>
            </a:r>
            <a:endParaRPr lang="en-SG"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552381485"/>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t>The very people who should have given Jesus homage turned him down.</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411441323"/>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Why?  Jealousy!</a:t>
            </a:r>
          </a:p>
          <a:p>
            <a:r>
              <a:rPr lang="en-US" dirty="0">
                <a:latin typeface="Calibri" charset="0"/>
                <a:ea typeface="ＭＳ Ｐゴシック" charset="0"/>
                <a:cs typeface="ＭＳ Ｐゴシック" charset="0"/>
              </a:rPr>
              <a:t>He wasn't the rightful king since he wasn't even a Jew, but an Idumean.</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27540213"/>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Herod felt threatened that his rule would have to be forfeited, and jealousy in the hands of a man with great power has disastrous results.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3948931"/>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So feeling threatened can move us to reject others and Herod was no exception.  But…</a:t>
            </a:r>
            <a:endParaRPr lang="en-SG"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1235906299"/>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Jerusalem was also disturbed about Him (2:3b).</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95643810"/>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Why?  They knew that even the </a:t>
            </a:r>
            <a:r>
              <a:rPr lang="en-US" sz="1200" i="1" kern="1200" dirty="0">
                <a:solidFill>
                  <a:schemeClr val="tx1"/>
                </a:solidFill>
                <a:effectLst/>
                <a:latin typeface="+mn-lt"/>
                <a:ea typeface="+mn-ea"/>
                <a:cs typeface="+mn-cs"/>
              </a:rPr>
              <a:t>possibility</a:t>
            </a:r>
            <a:r>
              <a:rPr lang="en-US" sz="1200" kern="1200" dirty="0">
                <a:solidFill>
                  <a:schemeClr val="tx1"/>
                </a:solidFill>
                <a:effectLst/>
                <a:latin typeface="+mn-lt"/>
                <a:ea typeface="+mn-ea"/>
                <a:cs typeface="+mn-cs"/>
              </a:rPr>
              <a:t> of another king could result in more cruelty from Herod.  He had already executed his own wife </a:t>
            </a:r>
            <a:r>
              <a:rPr lang="en-US" sz="1200" kern="1200" dirty="0" err="1">
                <a:solidFill>
                  <a:schemeClr val="tx1"/>
                </a:solidFill>
                <a:effectLst/>
                <a:latin typeface="+mn-lt"/>
                <a:ea typeface="+mn-ea"/>
                <a:cs typeface="+mn-cs"/>
              </a:rPr>
              <a:t>Mariamne</a:t>
            </a:r>
            <a:r>
              <a:rPr lang="en-US" sz="1200" kern="1200" dirty="0">
                <a:solidFill>
                  <a:schemeClr val="tx1"/>
                </a:solidFill>
                <a:effectLst/>
                <a:latin typeface="+mn-lt"/>
                <a:ea typeface="+mn-ea"/>
                <a:cs typeface="+mn-cs"/>
              </a:rPr>
              <a:t> after she bore him five children (27 BC)—and she was his favorite wife!  Herod's paranoia led him to murder his two sons, his mother-in-law, brother-in-law, uncle, and many others</a:t>
            </a:r>
            <a:r>
              <a:rPr lang="en-SG" sz="1200" kern="1200" dirty="0">
                <a:solidFill>
                  <a:schemeClr val="tx1"/>
                </a:solidFill>
                <a:effectLst/>
                <a:latin typeface="+mn-lt"/>
                <a:ea typeface="+mn-ea"/>
                <a:cs typeface="+mn-cs"/>
              </a:rPr>
              <a:t>.</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59276933"/>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For whatever reason, these people in Jerusalem, Jews who were supposed to be anxiously awaiting the coming of their Savior, were upset that He had finally come!</a:t>
            </a:r>
            <a:r>
              <a:rPr lang="en-SG" dirty="0">
                <a:effectLst/>
              </a:rPr>
              <a:t>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4011978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9828F6-8F71-7B44-98A1-987B82C9BC1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6867198"/>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423748988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The Jewish leaders were sought out for their advice (2:4).</a:t>
            </a:r>
          </a:p>
          <a:p>
            <a:r>
              <a:rPr lang="en-US" dirty="0">
                <a:latin typeface="Calibri" charset="0"/>
                <a:ea typeface="ＭＳ Ｐゴシック" charset="0"/>
                <a:cs typeface="ＭＳ Ｐゴシック" charset="0"/>
              </a:rPr>
              <a:t>These leaders knew that Christ would be born in Bethlehem (2:5-6).</a:t>
            </a:r>
          </a:p>
          <a:p>
            <a:r>
              <a:rPr lang="en-US" dirty="0">
                <a:latin typeface="Calibri" charset="0"/>
                <a:ea typeface="ＭＳ Ｐゴシック" charset="0"/>
                <a:cs typeface="ＭＳ Ｐゴシック" charset="0"/>
              </a:rPr>
              <a:t>The leaders paraphrased Micah 5:2 that gives the exact city where the Messiah would be born—in Bethlehem, which was also called "</a:t>
            </a:r>
            <a:r>
              <a:rPr lang="en-US" dirty="0" err="1">
                <a:latin typeface="Calibri" charset="0"/>
                <a:ea typeface="ＭＳ Ｐゴシック" charset="0"/>
                <a:cs typeface="ＭＳ Ｐゴシック" charset="0"/>
              </a:rPr>
              <a:t>Ephrath</a:t>
            </a:r>
            <a:r>
              <a:rPr lang="en-US" dirty="0">
                <a:latin typeface="Calibri" charset="0"/>
                <a:ea typeface="ＭＳ Ｐゴシック" charset="0"/>
                <a:cs typeface="ＭＳ Ｐゴシック" charset="0"/>
              </a:rPr>
              <a:t>" (cf. Gen 35:19).</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59697089"/>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Incidentally, "Bethlehem" means "house of bread."  How fitting of a place for the very Bread of Life to make His entrance into the world!</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54807559"/>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They knew the place but these leaders never went to see Him themselves</a:t>
            </a:r>
            <a:r>
              <a:rPr lang="en-SG" sz="1200" kern="1200" dirty="0">
                <a:solidFill>
                  <a:schemeClr val="tx1"/>
                </a:solidFill>
                <a:effectLst/>
                <a:latin typeface="+mn-lt"/>
                <a:ea typeface="+mn-ea"/>
                <a:cs typeface="+mn-cs"/>
              </a:rPr>
              <a:t>!</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69530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Only 8 kilometers from the very Son of God and they did not go to see Him!?</a:t>
            </a:r>
            <a:r>
              <a:rPr lang="en-SG" dirty="0">
                <a:effectLst/>
              </a:rPr>
              <a:t>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79686674"/>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74478537"/>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Why did Herod want to know the exact time the star had appeared?  He had an evil plan up his sleeve and needed to know how old the child was at that time.</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The best we can tell, the star appeared to the magi the night Christ was born, but it took them several months to leave the east and make the long trek to Jerusalem.  </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Did Herod want to worship Jesus?  Hardly!  He wanted others to do the dirty work for him of wandering around town, then when he knew the place he would destroy him.</a:t>
            </a:r>
          </a:p>
          <a:p>
            <a:pPr marL="0" marR="0" lvl="2" indent="0" algn="l" defTabSz="457200" rtl="0" eaLnBrk="1" fontAlgn="auto" latinLnBrk="0" hangingPunct="1">
              <a:lnSpc>
                <a:spcPct val="100000"/>
              </a:lnSpc>
              <a:spcBef>
                <a:spcPts val="0"/>
              </a:spcBef>
              <a:spcAft>
                <a:spcPts val="0"/>
              </a:spcAft>
              <a:buClrTx/>
              <a:buSzTx/>
              <a:buFontTx/>
              <a:buNone/>
              <a:tabLst/>
              <a:defRPr/>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10346891"/>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It's interesting that we have found in this passage those whom you </a:t>
            </a:r>
            <a:r>
              <a:rPr lang="en-US" sz="1200" i="1" kern="1200" dirty="0">
                <a:solidFill>
                  <a:schemeClr val="tx1"/>
                </a:solidFill>
                <a:effectLst/>
                <a:latin typeface="+mn-lt"/>
                <a:ea typeface="+mn-ea"/>
                <a:cs typeface="+mn-cs"/>
              </a:rPr>
              <a:t>wouldn't</a:t>
            </a:r>
            <a:r>
              <a:rPr lang="en-US" sz="1200" kern="1200" dirty="0">
                <a:solidFill>
                  <a:schemeClr val="tx1"/>
                </a:solidFill>
                <a:effectLst/>
                <a:latin typeface="+mn-lt"/>
                <a:ea typeface="+mn-ea"/>
                <a:cs typeface="+mn-cs"/>
              </a:rPr>
              <a:t> expect to worship Christ </a:t>
            </a:r>
            <a:r>
              <a:rPr lang="en-US" sz="1200" u="sng" kern="1200" dirty="0">
                <a:solidFill>
                  <a:schemeClr val="tx1"/>
                </a:solidFill>
                <a:effectLst/>
                <a:latin typeface="+mn-lt"/>
                <a:ea typeface="+mn-ea"/>
                <a:cs typeface="+mn-cs"/>
              </a:rPr>
              <a:t>worship</a:t>
            </a:r>
            <a:r>
              <a:rPr lang="en-US" sz="1200" kern="1200" dirty="0">
                <a:solidFill>
                  <a:schemeClr val="tx1"/>
                </a:solidFill>
                <a:effectLst/>
                <a:latin typeface="+mn-lt"/>
                <a:ea typeface="+mn-ea"/>
                <a:cs typeface="+mn-cs"/>
              </a:rPr>
              <a:t> Him while the ones we </a:t>
            </a:r>
            <a:r>
              <a:rPr lang="en-US" sz="1200" i="1" kern="1200" dirty="0">
                <a:solidFill>
                  <a:schemeClr val="tx1"/>
                </a:solidFill>
                <a:effectLst/>
                <a:latin typeface="+mn-lt"/>
                <a:ea typeface="+mn-ea"/>
                <a:cs typeface="+mn-cs"/>
              </a:rPr>
              <a:t>would</a:t>
            </a:r>
            <a:r>
              <a:rPr lang="en-US" sz="1200" kern="1200" dirty="0">
                <a:solidFill>
                  <a:schemeClr val="tx1"/>
                </a:solidFill>
                <a:effectLst/>
                <a:latin typeface="+mn-lt"/>
                <a:ea typeface="+mn-ea"/>
                <a:cs typeface="+mn-cs"/>
              </a:rPr>
              <a:t> expect to be anxiously awaiting his arrival </a:t>
            </a:r>
            <a:r>
              <a:rPr lang="en-US" sz="1200" u="sng" kern="1200" dirty="0">
                <a:solidFill>
                  <a:schemeClr val="tx1"/>
                </a:solidFill>
                <a:effectLst/>
                <a:latin typeface="+mn-lt"/>
                <a:ea typeface="+mn-ea"/>
                <a:cs typeface="+mn-cs"/>
              </a:rPr>
              <a:t>rejected</a:t>
            </a:r>
            <a:r>
              <a:rPr lang="en-US" sz="1200" kern="1200" dirty="0">
                <a:solidFill>
                  <a:schemeClr val="tx1"/>
                </a:solidFill>
                <a:effectLst/>
                <a:latin typeface="+mn-lt"/>
                <a:ea typeface="+mn-ea"/>
                <a:cs typeface="+mn-cs"/>
              </a:rPr>
              <a:t> Him.  In our final section today we'll see the culmination of the wise men's search…</a:t>
            </a:r>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177276538"/>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pagan astrologers finally made it to the Christ Child and worshipped Him</a:t>
            </a:r>
            <a:r>
              <a:rPr lang="en-SG" sz="1200" kern="1200" dirty="0">
                <a:solidFill>
                  <a:schemeClr val="tx1"/>
                </a:solidFill>
                <a:effectLst/>
                <a:latin typeface="+mn-lt"/>
                <a:ea typeface="+mn-ea"/>
                <a:cs typeface="+mn-cs"/>
              </a:rPr>
              <a: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086131272"/>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God honored the magi's commitment to worship Christ with further guidance (2:9-10).</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49765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Slide Image Placeholder 1"/>
          <p:cNvSpPr>
            <a:spLocks noGrp="1" noRot="1" noChangeAspect="1"/>
          </p:cNvSpPr>
          <p:nvPr>
            <p:ph type="sldImg"/>
          </p:nvPr>
        </p:nvSpPr>
        <p:spPr>
          <a:ln/>
        </p:spPr>
      </p:sp>
      <p:sp>
        <p:nvSpPr>
          <p:cNvPr id="3891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200" dirty="0">
                <a:latin typeface="Arial" charset="0"/>
                <a:ea typeface="ＭＳ Ｐゴシック" charset="0"/>
                <a:cs typeface="ＭＳ Ｐゴシック" charset="0"/>
              </a:rPr>
              <a:t>The Nicene Creed (AD 325) was the second oldest creedal statement of the Early Church, preceded only by The Apostle</a:t>
            </a:r>
            <a:r>
              <a:rPr lang="fr-FR" sz="1200" dirty="0">
                <a:latin typeface="Arial" charset="0"/>
                <a:ea typeface="ＭＳ Ｐゴシック" charset="0"/>
                <a:cs typeface="ＭＳ Ｐゴシック" charset="0"/>
              </a:rPr>
              <a:t>’</a:t>
            </a:r>
            <a:r>
              <a:rPr lang="en-US" sz="1200" dirty="0">
                <a:latin typeface="Arial" charset="0"/>
                <a:ea typeface="ＭＳ Ｐゴシック" charset="0"/>
                <a:cs typeface="ＭＳ Ｐゴシック" charset="0"/>
              </a:rPr>
              <a:t>s Creed of 1</a:t>
            </a:r>
            <a:r>
              <a:rPr lang="en-US" sz="1200" baseline="30000" dirty="0">
                <a:latin typeface="Arial" charset="0"/>
                <a:ea typeface="ＭＳ Ｐゴシック" charset="0"/>
                <a:cs typeface="ＭＳ Ｐゴシック" charset="0"/>
              </a:rPr>
              <a:t>st </a:t>
            </a:r>
            <a:r>
              <a:rPr lang="en-US" sz="1200" dirty="0">
                <a:latin typeface="Arial" charset="0"/>
                <a:ea typeface="ＭＳ Ｐゴシック" charset="0"/>
                <a:cs typeface="ＭＳ Ｐゴシック" charset="0"/>
              </a:rPr>
              <a:t>to</a:t>
            </a:r>
            <a:r>
              <a:rPr lang="en-US" sz="1200" baseline="30000" dirty="0">
                <a:latin typeface="Arial" charset="0"/>
                <a:ea typeface="ＭＳ Ｐゴシック" charset="0"/>
                <a:cs typeface="ＭＳ Ｐゴシック" charset="0"/>
              </a:rPr>
              <a:t> </a:t>
            </a:r>
            <a:r>
              <a:rPr lang="en-US" sz="1200" dirty="0">
                <a:latin typeface="Arial" charset="0"/>
                <a:ea typeface="ＭＳ Ｐゴシック" charset="0"/>
                <a:cs typeface="ＭＳ Ｐゴシック" charset="0"/>
              </a:rPr>
              <a:t>3</a:t>
            </a:r>
            <a:r>
              <a:rPr lang="en-US" sz="1200" baseline="30000" dirty="0">
                <a:latin typeface="Arial" charset="0"/>
                <a:ea typeface="ＭＳ Ｐゴシック" charset="0"/>
                <a:cs typeface="ＭＳ Ｐゴシック" charset="0"/>
              </a:rPr>
              <a:t>rd</a:t>
            </a:r>
            <a:r>
              <a:rPr lang="en-US" sz="1200" dirty="0">
                <a:latin typeface="Arial" charset="0"/>
                <a:ea typeface="ＭＳ Ｐゴシック" charset="0"/>
                <a:cs typeface="ＭＳ Ｐゴシック" charset="0"/>
              </a:rPr>
              <a:t> centuries. But why do we have it in the first place?</a:t>
            </a:r>
          </a:p>
          <a:p>
            <a:r>
              <a:rPr lang="en-US" sz="1200" dirty="0">
                <a:latin typeface="Arial" charset="0"/>
                <a:ea typeface="ＭＳ Ｐゴシック" charset="0"/>
                <a:cs typeface="ＭＳ Ｐゴシック" charset="0"/>
              </a:rPr>
              <a:t>___________</a:t>
            </a:r>
          </a:p>
          <a:p>
            <a:r>
              <a:rPr lang="en-US" sz="1200" dirty="0">
                <a:latin typeface="Arial" charset="0"/>
                <a:ea typeface="ＭＳ Ｐゴシック" charset="0"/>
                <a:cs typeface="ＭＳ Ｐゴシック" charset="0"/>
              </a:rPr>
              <a:t>LC-00-Syllabus-88</a:t>
            </a:r>
          </a:p>
          <a:p>
            <a:r>
              <a:rPr lang="en-US" sz="1200" dirty="0">
                <a:latin typeface="Arial" charset="0"/>
                <a:ea typeface="ＭＳ Ｐゴシック" charset="0"/>
                <a:cs typeface="ＭＳ Ｐゴシック" charset="0"/>
              </a:rPr>
              <a:t>NS-04-John1-12-slide 163</a:t>
            </a:r>
          </a:p>
          <a:p>
            <a:r>
              <a:rPr lang="en-US" sz="1200">
                <a:latin typeface="Arial" charset="0"/>
                <a:ea typeface="ＭＳ Ｐゴシック" charset="0"/>
                <a:cs typeface="ＭＳ Ｐゴシック" charset="0"/>
              </a:rPr>
              <a:t>TH-03-Nicene Creed-1</a:t>
            </a:r>
            <a:endParaRPr lang="en-US" sz="1200" dirty="0">
              <a:latin typeface="Arial" charset="0"/>
              <a:ea typeface="ＭＳ Ｐゴシック" charset="0"/>
              <a:cs typeface="ＭＳ Ｐゴシック" charset="0"/>
            </a:endParaRPr>
          </a:p>
        </p:txBody>
      </p:sp>
      <p:sp>
        <p:nvSpPr>
          <p:cNvPr id="3891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8B0EE-52AA-7B4E-BAA8-5A8ACF40E94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01888779"/>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Calibri" charset="0"/>
                <a:ea typeface="ＭＳ Ｐゴシック" charset="0"/>
                <a:cs typeface="ＭＳ Ｐゴシック" charset="0"/>
              </a:rPr>
              <a:t>Luke records how the least likely candidates as witnesses—shepherds—witnessed the night of the birth.</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752289279"/>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Now Matthew shows how God made the star reappear to direct other unlikely candidates to the exact location (2:9).</a:t>
            </a:r>
          </a:p>
          <a:p>
            <a:r>
              <a:rPr lang="en-US" dirty="0">
                <a:latin typeface="Calibri" charset="0"/>
                <a:ea typeface="ＭＳ Ｐゴシック" charset="0"/>
                <a:cs typeface="ＭＳ Ｐゴシック" charset="0"/>
              </a:rPr>
              <a:t>The worshippers were elated when they spotted the star (2:10).</a:t>
            </a:r>
          </a:p>
          <a:p>
            <a:r>
              <a:rPr lang="en-US" dirty="0">
                <a:latin typeface="Calibri" charset="0"/>
                <a:ea typeface="ＭＳ Ｐゴシック" charset="0"/>
                <a:cs typeface="ＭＳ Ｐゴシック" charset="0"/>
              </a:rPr>
              <a:t>The Greek text here says literally, "They rejoiced a joy great exceedingly"!</a:t>
            </a:r>
          </a:p>
          <a:p>
            <a:r>
              <a:rPr lang="en-US" dirty="0">
                <a:latin typeface="Calibri" charset="0"/>
                <a:ea typeface="ＭＳ Ｐゴシック" charset="0"/>
                <a:cs typeface="ＭＳ Ｐゴシック" charset="0"/>
              </a:rPr>
              <a:t>What a thrill it is to have the Lord confirm your steps!</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82379066"/>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(Finally the magi's many month journey was fulfilled in verse 11 where it says that…)</a:t>
            </a:r>
          </a:p>
          <a:p>
            <a:r>
              <a:rPr lang="en-US" dirty="0">
                <a:latin typeface="Calibri" charset="0"/>
                <a:ea typeface="ＭＳ Ｐゴシック" charset="0"/>
                <a:cs typeface="ＭＳ Ｐゴシック" charset="0"/>
              </a:rPr>
              <a:t>The magi worshipped Christ (2:11).</a:t>
            </a:r>
          </a:p>
          <a:p>
            <a:r>
              <a:rPr lang="en-US" dirty="0"/>
              <a:t>They worshipped with reverent bowing (2:11a)</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544606155"/>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Notice that they worshipped Christ in a house, not the manger—a good lesson on not developing your theology from Christmas cards!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114539628"/>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Actually, he was more like a toddler up to two years old.  Notice also that they worshipped the baby, not the mother.  How tragic that some give Mary the worship that is due to Christ!</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70282924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457200" rtl="0" eaLnBrk="1" fontAlgn="auto" latinLnBrk="0" hangingPunct="1">
              <a:lnSpc>
                <a:spcPct val="100000"/>
              </a:lnSpc>
              <a:spcBef>
                <a:spcPts val="0"/>
              </a:spcBef>
              <a:spcAft>
                <a:spcPts val="0"/>
              </a:spcAft>
              <a:buClrTx/>
              <a:buSzTx/>
              <a:buFontTx/>
              <a:buNone/>
              <a:tabLst/>
              <a:defRPr/>
            </a:pPr>
            <a:r>
              <a:rPr lang="en-US" dirty="0"/>
              <a:t>They worshipped by giving gifts (2:11b).</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t>Bringing gifts was a very important practice in the ancient East when approaching a superior (EBC).  Imagine that!  The magi recognized that this tiny baby was their superior so they opened up their treasure-boxes (or coffers) and gave the King of Kings gifts!</a:t>
            </a:r>
          </a:p>
          <a:p>
            <a:pPr marL="0" marR="0" lvl="2" indent="0" algn="l" defTabSz="4572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943606775"/>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gifts were expensive, but the normal gifts for royalty with great symbolism:</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985754417"/>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4" indent="0" algn="l" defTabSz="457200" rtl="0" eaLnBrk="1" fontAlgn="auto" latinLnBrk="0" hangingPunct="1">
              <a:lnSpc>
                <a:spcPct val="100000"/>
              </a:lnSpc>
              <a:spcBef>
                <a:spcPts val="0"/>
              </a:spcBef>
              <a:spcAft>
                <a:spcPts val="0"/>
              </a:spcAft>
              <a:buClrTx/>
              <a:buSzTx/>
              <a:buFontTx/>
              <a:buNone/>
              <a:tabLst/>
              <a:defRPr/>
            </a:pPr>
            <a:r>
              <a:rPr lang="en-US" dirty="0"/>
              <a:t>Gold is the most precious metal, fit for a King.</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t>Gold represents royalty (some say deity or purity). </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366715401"/>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Frankincense is a glittering, odorous gum obtained by making incisions in the bark of several trees.  It was used as incense.</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Since priests burned incense in the temple, frankincense likely portrays Christ as our High Priest.</a:t>
            </a:r>
            <a:endParaRPr lang="en-US" dirty="0"/>
          </a:p>
          <a:p>
            <a:r>
              <a:rPr lang="en-US" dirty="0"/>
              <a:t>___________</a:t>
            </a:r>
          </a:p>
          <a:p>
            <a:endParaRPr lang="en-US" dirty="0"/>
          </a:p>
          <a:p>
            <a:r>
              <a:rPr lang="en-US" dirty="0"/>
              <a:t>Frankincense to ease arthritis?  See http://</a:t>
            </a:r>
            <a:r>
              <a:rPr lang="en-US" dirty="0" err="1"/>
              <a:t>www.biblicalarchaeology.org</a:t>
            </a:r>
            <a:r>
              <a:rPr lang="en-US" dirty="0"/>
              <a:t>/daily/people-cultures-in-the-bible/</a:t>
            </a:r>
            <a:r>
              <a:rPr lang="en-US" dirty="0" err="1"/>
              <a:t>jesus</a:t>
            </a:r>
            <a:r>
              <a:rPr lang="en-US" dirty="0"/>
              <a:t>-historical-</a:t>
            </a:r>
            <a:r>
              <a:rPr lang="en-US" dirty="0" err="1"/>
              <a:t>jesus</a:t>
            </a:r>
            <a:r>
              <a:rPr lang="en-US" dirty="0"/>
              <a:t>/why-did-the-magi-bring-gold-frankincense-and-myrrh/</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840377567"/>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Myrrh exudes from a tree in Arabia and was a valuable spice and perfume—and especially an embalming fluid.</a:t>
            </a:r>
          </a:p>
          <a:p>
            <a:endParaRPr lang="en-US" dirty="0"/>
          </a:p>
          <a:p>
            <a:r>
              <a:rPr lang="en-US" sz="1200" kern="1200" dirty="0">
                <a:solidFill>
                  <a:schemeClr val="tx1"/>
                </a:solidFill>
                <a:effectLst/>
                <a:latin typeface="+mn-lt"/>
                <a:ea typeface="+mn-ea"/>
                <a:cs typeface="+mn-cs"/>
              </a:rPr>
              <a:t>Myrrh suggests that Christ would die a sacrificial death (since it was used to wrap bodies after death).  It reminds us that Jesus is our </a:t>
            </a:r>
            <a:r>
              <a:rPr lang="en-US" sz="1200" u="sng" kern="1200" dirty="0">
                <a:solidFill>
                  <a:schemeClr val="tx1"/>
                </a:solidFill>
                <a:effectLst/>
                <a:latin typeface="+mn-lt"/>
                <a:ea typeface="+mn-ea"/>
                <a:cs typeface="+mn-cs"/>
              </a:rPr>
              <a:t>Savior</a:t>
            </a:r>
            <a:r>
              <a:rPr lang="en-US" sz="1200" u="none" kern="1200" dirty="0">
                <a:solidFill>
                  <a:schemeClr val="tx1"/>
                </a:solidFill>
                <a:effectLst/>
                <a:latin typeface="+mn-lt"/>
                <a:ea typeface="+mn-ea"/>
                <a:cs typeface="+mn-cs"/>
              </a:rPr>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5861234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I wonder if the magi thought in these terms.  However, it does makes sense to see these as gold depicting Christ as Ruling King, frankincense showing him as High Priest, and myrrh for his work on the cross as Redeeming Savior</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_____</a:t>
            </a:r>
          </a:p>
          <a:p>
            <a:r>
              <a:rPr lang="en-SG" sz="1200" kern="1200" dirty="0">
                <a:solidFill>
                  <a:schemeClr val="tx1"/>
                </a:solidFill>
                <a:effectLst/>
                <a:latin typeface="+mn-lt"/>
                <a:ea typeface="+mn-ea"/>
                <a:cs typeface="+mn-cs"/>
              </a:rPr>
              <a:t>"</a:t>
            </a:r>
            <a:r>
              <a:rPr lang="en-US">
                <a:effectLst/>
                <a:latin typeface="Helvetica" pitchFamily="2" charset="0"/>
              </a:rPr>
              <a:t>Bowing in worship, they present him with lavish offerings. These gifts represent the riches of their far-off country.</a:t>
            </a:r>
            <a:r>
              <a:rPr lang="en-US" baseline="30000">
                <a:effectLst/>
                <a:latin typeface="Helvetica" pitchFamily="2" charset="0"/>
              </a:rPr>
              <a:t>16</a:t>
            </a:r>
            <a:r>
              <a:rPr lang="en-US">
                <a:effectLst/>
                <a:latin typeface="Helvetica" pitchFamily="2" charset="0"/>
              </a:rPr>
              <a:t> It is their way of paying homage to a king. And it is God’s way of validating his Son. Although Jesus’ birth is shrouded with suspicion in Nazareth, the heavens themselves declare his divinity. Furthermore, the Magi represent Jesus’ first acceptance by Gentiles. This pictures things to come.</a:t>
            </a:r>
          </a:p>
          <a:p>
            <a:r>
              <a:rPr lang="en-US" baseline="30000">
                <a:effectLst/>
                <a:latin typeface="Calibri" panose="020F0502020204030204" pitchFamily="34" charset="0"/>
              </a:rPr>
              <a:t>16</a:t>
            </a:r>
            <a:r>
              <a:rPr lang="en-US">
                <a:effectLst/>
                <a:latin typeface="Calibri" panose="020F0502020204030204" pitchFamily="34" charset="0"/>
              </a:rPr>
              <a:t> The fact that there were three gifts does not necessarily imply that there were three wise men. Nonetheless, they have traditionally been ascribed the names Gaspar, Melchior, and Balthasar."</a:t>
            </a: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59.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196591924"/>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294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25186071"/>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F8812-C364-9148-ADA8-114EE003E22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7138" name="Rectangle 2"/>
          <p:cNvSpPr>
            <a:spLocks noGrp="1" noRot="1" noChangeAspect="1" noChangeArrowheads="1"/>
          </p:cNvSpPr>
          <p:nvPr>
            <p:ph type="sldImg"/>
          </p:nvPr>
        </p:nvSpPr>
        <p:spPr>
          <a:solidFill>
            <a:srgbClr val="FFFFFF"/>
          </a:solidFill>
          <a:ln/>
        </p:spPr>
      </p:sp>
      <p:sp>
        <p:nvSpPr>
          <p:cNvPr id="347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latin typeface="Arial" charset="0"/>
                <a:ea typeface="ＭＳ Ｐゴシック" charset="0"/>
                <a:cs typeface="ＭＳ Ｐゴシック" charset="0"/>
              </a:rPr>
              <a:t>"</a:t>
            </a:r>
            <a:r>
              <a:rPr lang="en-US">
                <a:effectLst/>
                <a:latin typeface="Helvetica" pitchFamily="2" charset="0"/>
              </a:rPr>
              <a:t>The border of Egypt was only seventy-five miles away, although tradition has them travel to Motorea, the sight of the Egyptian Jewish temple built in 150 B.C. At this time there were nearly a million Jews in Egypt. Many of its communities, especially Alexandria, were favorable to Jews. They could easily have found a community of Jews to take them in."</a:t>
            </a: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60.</a:t>
            </a:r>
          </a:p>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045260441"/>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0F062B-2821-E14F-897D-2FA7260858A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23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23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94539363"/>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at the very least, God provided these expensive gifts for Joseph and Mary to finance their soon-to-occur unexpected trip out of the country to Egypt</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_________</a:t>
            </a:r>
          </a:p>
          <a:p>
            <a:endParaRPr lang="en-SG" sz="1200" kern="1200" dirty="0">
              <a:solidFill>
                <a:schemeClr val="tx1"/>
              </a:solidFill>
              <a:effectLst/>
              <a:latin typeface="+mn-lt"/>
              <a:ea typeface="+mn-ea"/>
              <a:cs typeface="+mn-cs"/>
            </a:endParaRPr>
          </a:p>
          <a:p>
            <a:r>
              <a:rPr lang="en-US" dirty="0">
                <a:effectLst/>
              </a:rPr>
              <a:t>"Flight into Egypt" Stewart S. </a:t>
            </a:r>
            <a:r>
              <a:rPr lang="en-US" dirty="0" err="1">
                <a:effectLst/>
              </a:rPr>
              <a:t>Goodall</a:t>
            </a:r>
            <a:r>
              <a:rPr lang="en-US" dirty="0">
                <a:effectLst/>
              </a:rPr>
              <a:t> - c1884</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580811259"/>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an amazing thing to see these Gentile men obey the Lord's direction all the way to Bethlehem!  God gave them a final way to obey, though…)</a:t>
            </a:r>
          </a:p>
          <a:p>
            <a:r>
              <a:rPr lang="en-US" dirty="0"/>
              <a:t>The magi obeyed God by not reporting back to Herod (2:12).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4242268147"/>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D8844A-F3D8-DF46-BA76-C5ECC312AFD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33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3363" name="Rectangle 3"/>
          <p:cNvSpPr>
            <a:spLocks noGrp="1" noChangeArrowheads="1"/>
          </p:cNvSpPr>
          <p:nvPr>
            <p:ph type="body" idx="1"/>
          </p:nvPr>
        </p:nvSpPr>
        <p:spPr/>
        <p:txBody>
          <a:bodyPr/>
          <a:lstStyle/>
          <a:p>
            <a:pPr>
              <a:spcBef>
                <a:spcPts val="675"/>
              </a:spcBef>
            </a:pPr>
            <a:r>
              <a:rPr lang="en-US"/>
              <a:t>"</a:t>
            </a:r>
            <a:r>
              <a:rPr lang="en-US">
                <a:effectLst/>
                <a:latin typeface="Helvetica" pitchFamily="2" charset="0"/>
              </a:rPr>
              <a:t>Herod died a most gruesome death in 4 B.C. (Josephus, </a:t>
            </a:r>
            <a:r>
              <a:rPr lang="en-US" i="1">
                <a:effectLst/>
                <a:latin typeface="Helvetica" pitchFamily="2" charset="0"/>
              </a:rPr>
              <a:t>Ant</a:t>
            </a:r>
            <a:r>
              <a:rPr lang="en-US">
                <a:effectLst/>
                <a:latin typeface="Helvetica" pitchFamily="2" charset="0"/>
              </a:rPr>
              <a:t>. 17. 146–192) with an ulcerated and putrefied body. He knew that the Jews hated him and couldn’t wait for him to die. So just prior to his death he rounded up all the nobles of Judea and had them held in the Hippodrome. He commanded that upon his death they all be killed so that his own death would not be without mourning. Fortunately, when he died his sister ordered the release of the Jewish noblemen. Paradoxically, Herod received an honorable burial by the people of Jerusalem.</a:t>
            </a:r>
          </a:p>
          <a:p>
            <a:r>
              <a:rPr lang="en-US">
                <a:effectLst/>
                <a:latin typeface="Helvetica" pitchFamily="2" charset="0"/>
              </a:rPr>
              <a:t>This historical background sets the stage for what happens here. Herod, on his deathbed, was insane, brutal, and paranoid. This Christ-Child posed a significant threat to his rule, at least in Herod’s twisted mind. He had to eliminate the child. When the angel warned Joseph through a dream, he escaped under the cover of darkness and led his little family down to Egypt."</a:t>
            </a:r>
          </a:p>
          <a:p>
            <a:endParaRPr lang="en-US">
              <a:effectLst/>
              <a:latin typeface="Helvetica" pitchFamily="2" charset="0"/>
            </a:endParaRPr>
          </a:p>
          <a:p>
            <a:r>
              <a:rPr lang="en-US" i="1">
                <a:effectLst/>
                <a:latin typeface="Calibri" panose="020F0502020204030204" pitchFamily="34" charset="0"/>
              </a:rPr>
              <a:t>Ant</a:t>
            </a:r>
            <a:r>
              <a:rPr lang="en-US">
                <a:effectLst/>
                <a:latin typeface="Calibri" panose="020F0502020204030204" pitchFamily="34" charset="0"/>
              </a:rPr>
              <a:t> Antiquities of the Jews</a:t>
            </a: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60.</a:t>
            </a:r>
          </a:p>
        </p:txBody>
      </p:sp>
    </p:spTree>
    <p:extLst>
      <p:ext uri="{BB962C8B-B14F-4D97-AF65-F5344CB8AC3E}">
        <p14:creationId xmlns:p14="http://schemas.microsoft.com/office/powerpoint/2010/main" val="2932595981"/>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606785941"/>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97DAF5D-9551-D448-BDCF-0EE2D7964C2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43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44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12729001"/>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24FBFB4-ECCA-BF41-9FB1-8593BE44AE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390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390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838201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We have come today to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00BBAD-D4E5-C242-B9A8-85C503281D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64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643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758715089"/>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643904318"/>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21207749"/>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326270656"/>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44D94C-2236-3A4C-9308-17D7C10845E5}" type="slidenum">
              <a:rPr lang="en-US" sz="1200">
                <a:latin typeface="Arial" panose="020B0604020202020204" pitchFamily="34" charset="0"/>
              </a:rPr>
              <a:pPr/>
              <a:t>308</a:t>
            </a:fld>
            <a:endParaRPr lang="en-US" sz="1200" dirty="0">
              <a:latin typeface="Arial" panose="020B0604020202020204" pitchFamily="34"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94279802"/>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pPr/>
              <a:t>311</a:t>
            </a:fld>
            <a:endParaRPr lang="en-US"/>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p:txBody>
      </p:sp>
    </p:spTree>
    <p:extLst>
      <p:ext uri="{BB962C8B-B14F-4D97-AF65-F5344CB8AC3E}">
        <p14:creationId xmlns:p14="http://schemas.microsoft.com/office/powerpoint/2010/main" val="621012130"/>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312</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313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07924255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dirty="0">
                <a:latin typeface="Arial" panose="020B0604020202020204" pitchFamily="34" charset="0"/>
                <a:ea typeface="ＭＳ Ｐゴシック" panose="020B0600070205080204" pitchFamily="34" charset="-128"/>
              </a:rPr>
              <a:t>• However, to affirm the biblical teaching, 303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t>
            </a:r>
            <a:r>
              <a:rPr lang="en-US" i="1" dirty="0"/>
              <a:t>Annas</a:t>
            </a:r>
            <a:r>
              <a:rPr lang="en-US" dirty="0"/>
              <a:t>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b="1" dirty="0"/>
              <a:t>https://</a:t>
            </a:r>
            <a:r>
              <a:rPr lang="en-US" b="1" dirty="0" err="1"/>
              <a:t>www.internationalstandardbible.com</a:t>
            </a:r>
            <a:r>
              <a:rPr lang="en-US" b="1" dirty="0"/>
              <a:t>/L/</a:t>
            </a:r>
            <a:r>
              <a:rPr lang="en-US" b="1" dirty="0" err="1"/>
              <a:t>lysanias.html</a:t>
            </a:r>
            <a:endParaRPr lang="en-US" b="1" dirty="0"/>
          </a:p>
          <a:p>
            <a:r>
              <a:rPr lang="en-US" dirty="0">
                <a:hlinkClick r:id="rId3"/>
              </a:rPr>
              <a:t>International Standard Bible Encyclopedia Online</a:t>
            </a:r>
            <a:endParaRPr lang="en-US" b="1" dirty="0"/>
          </a:p>
          <a:p>
            <a:r>
              <a:rPr lang="en-US" b="1" dirty="0"/>
              <a:t>Accessed 17 June 2022</a:t>
            </a:r>
          </a:p>
          <a:p>
            <a:r>
              <a:rPr lang="en-US" b="1"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24341980"/>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9027"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dirty="0">
                <a:solidFill>
                  <a:schemeClr val="bg1"/>
                </a:solidFill>
                <a:ea typeface="ＭＳ Ｐゴシック" charset="0"/>
                <a:cs typeface="ＭＳ Ｐゴシック" charset="0"/>
              </a:rPr>
              <a:t>Luke 3:1 reads, "In the fifteenth year of the reign of Tiberius </a:t>
            </a:r>
            <a:r>
              <a:rPr lang="en-US" sz="1200" dirty="0">
                <a:solidFill>
                  <a:srgbClr val="FFFF00"/>
                </a:solidFill>
                <a:ea typeface="ＭＳ Ｐゴシック" charset="0"/>
                <a:cs typeface="ＭＳ Ｐゴシック" charset="0"/>
              </a:rPr>
              <a:t>Caesar</a:t>
            </a:r>
            <a:r>
              <a:rPr lang="en-US" sz="1200" dirty="0">
                <a:solidFill>
                  <a:schemeClr val="bg1"/>
                </a:solidFill>
                <a:ea typeface="ＭＳ Ｐゴシック" charset="0"/>
                <a:cs typeface="ＭＳ Ｐゴシック" charset="0"/>
              </a:rPr>
              <a:t>, Pontius </a:t>
            </a:r>
            <a:r>
              <a:rPr lang="en-US" sz="1200" dirty="0">
                <a:solidFill>
                  <a:srgbClr val="FFFF00"/>
                </a:solidFill>
                <a:ea typeface="ＭＳ Ｐゴシック" charset="0"/>
                <a:cs typeface="ＭＳ Ｐゴシック" charset="0"/>
              </a:rPr>
              <a:t>Pilate</a:t>
            </a:r>
            <a:r>
              <a:rPr lang="en-US" sz="1200" dirty="0">
                <a:solidFill>
                  <a:schemeClr val="bg1"/>
                </a:solidFill>
                <a:ea typeface="ＭＳ Ｐゴシック" charset="0"/>
                <a:cs typeface="ＭＳ Ｐゴシック" charset="0"/>
              </a:rPr>
              <a:t> being governor of Judea, and </a:t>
            </a:r>
            <a:r>
              <a:rPr lang="en-US" sz="1200" dirty="0">
                <a:solidFill>
                  <a:srgbClr val="FFFF00"/>
                </a:solidFill>
                <a:ea typeface="ＭＳ Ｐゴシック" charset="0"/>
                <a:cs typeface="ＭＳ Ｐゴシック" charset="0"/>
              </a:rPr>
              <a:t>Herod</a:t>
            </a:r>
            <a:r>
              <a:rPr lang="en-US" sz="1200" dirty="0">
                <a:solidFill>
                  <a:schemeClr val="bg1"/>
                </a:solidFill>
                <a:ea typeface="ＭＳ Ｐゴシック" charset="0"/>
                <a:cs typeface="ＭＳ Ｐゴシック" charset="0"/>
              </a:rPr>
              <a:t> being tetrarch of Galilee, and his brother </a:t>
            </a:r>
            <a:r>
              <a:rPr lang="en-US" sz="1200" dirty="0">
                <a:solidFill>
                  <a:srgbClr val="FFFF00"/>
                </a:solidFill>
                <a:ea typeface="ＭＳ Ｐゴシック" charset="0"/>
                <a:cs typeface="ＭＳ Ｐゴシック" charset="0"/>
              </a:rPr>
              <a:t>Philip</a:t>
            </a:r>
            <a:r>
              <a:rPr lang="en-US" sz="1200" dirty="0">
                <a:solidFill>
                  <a:schemeClr val="bg1"/>
                </a:solidFill>
                <a:ea typeface="ＭＳ Ｐゴシック" charset="0"/>
                <a:cs typeface="ＭＳ Ｐゴシック" charset="0"/>
              </a:rPr>
              <a:t> tetrarch of the region of Ituraea and Trachonitis, and </a:t>
            </a:r>
            <a:r>
              <a:rPr lang="en-US" sz="1200" dirty="0">
                <a:solidFill>
                  <a:srgbClr val="FFFF00"/>
                </a:solidFill>
                <a:ea typeface="ＭＳ Ｐゴシック" charset="0"/>
                <a:cs typeface="ＭＳ Ｐゴシック" charset="0"/>
              </a:rPr>
              <a:t>Lysanias</a:t>
            </a:r>
            <a:r>
              <a:rPr lang="en-US" sz="1200" dirty="0">
                <a:solidFill>
                  <a:schemeClr val="bg1"/>
                </a:solidFill>
                <a:ea typeface="ＭＳ Ｐゴシック" charset="0"/>
                <a:cs typeface="ＭＳ Ｐゴシック" charset="0"/>
              </a:rPr>
              <a:t> tetrarch of Abilene, in the high-priesthood of </a:t>
            </a:r>
            <a:r>
              <a:rPr lang="en-US" sz="1200" dirty="0">
                <a:solidFill>
                  <a:srgbClr val="FFFF00"/>
                </a:solidFill>
                <a:ea typeface="ＭＳ Ｐゴシック" charset="0"/>
                <a:cs typeface="ＭＳ Ｐゴシック" charset="0"/>
              </a:rPr>
              <a:t>Annas</a:t>
            </a:r>
            <a:r>
              <a:rPr lang="en-US" sz="1200" dirty="0">
                <a:solidFill>
                  <a:schemeClr val="bg1"/>
                </a:solidFill>
                <a:ea typeface="ＭＳ Ｐゴシック" charset="0"/>
                <a:cs typeface="ＭＳ Ｐゴシック" charset="0"/>
              </a:rPr>
              <a:t> and </a:t>
            </a:r>
            <a:r>
              <a:rPr lang="en-US" sz="1200" dirty="0">
                <a:solidFill>
                  <a:srgbClr val="FFFF00"/>
                </a:solidFill>
                <a:ea typeface="ＭＳ Ｐゴシック" charset="0"/>
                <a:cs typeface="ＭＳ Ｐゴシック" charset="0"/>
              </a:rPr>
              <a:t>Caiaphas</a:t>
            </a:r>
            <a:r>
              <a:rPr lang="en-US" sz="1200" dirty="0">
                <a:solidFill>
                  <a:schemeClr val="bg1"/>
                </a:solidFill>
                <a:ea typeface="ＭＳ Ｐゴシック" charset="0"/>
                <a:cs typeface="ＭＳ Ｐゴシック" charset="0"/>
              </a:rPr>
              <a:t>, the word of God came to John the son of Zechariah in the wilderness."</a:t>
            </a:r>
          </a:p>
          <a:p>
            <a:pPr marL="0" indent="0" eaLnBrk="1" hangingPunct="1">
              <a:lnSpc>
                <a:spcPct val="90000"/>
              </a:lnSpc>
              <a:buNone/>
            </a:pPr>
            <a:endParaRPr lang="en-US" sz="1200" dirty="0">
              <a:solidFill>
                <a:schemeClr val="bg1"/>
              </a:solidFill>
              <a:ea typeface="ＭＳ Ｐゴシック" charset="0"/>
              <a:cs typeface="ＭＳ Ｐゴシック" charset="0"/>
            </a:endParaRPr>
          </a:p>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Schurer, H J, the Priestly Code (P), div I, volume II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BCE. There was, however, possibly another, unknown, Lysanias in the fifteenth year of the reign of Tiberius (28 or 29 CE) to which Luke is referring, since an inscription bearing the name Lysanias was found at Abila, the city in Abilene, and dated between 14 and 29 CE.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3816132"/>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The historian Josephus records an eclipse of the moon in association with Herod's death, placing it between the above two dates.</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Common-421</a:t>
            </a:r>
          </a:p>
          <a:p>
            <a:pPr eaLnBrk="1" hangingPunct="1">
              <a:spcBef>
                <a:spcPct val="0"/>
              </a:spcBef>
            </a:pPr>
            <a:r>
              <a:rPr lang="en-US" dirty="0">
                <a:ea typeface="ＭＳ Ｐゴシック" charset="0"/>
                <a:cs typeface="ＭＳ Ｐゴシック" charset="0"/>
              </a:rPr>
              <a:t>BE-42-Luke-34</a:t>
            </a:r>
          </a:p>
          <a:p>
            <a:pPr eaLnBrk="1" hangingPunct="1">
              <a:spcBef>
                <a:spcPct val="0"/>
              </a:spcBef>
            </a:pPr>
            <a:r>
              <a:rPr lang="en-US" dirty="0">
                <a:ea typeface="ＭＳ Ｐゴシック" charset="0"/>
                <a:cs typeface="ＭＳ Ｐゴシック" charset="0"/>
              </a:rPr>
              <a:t>NS-00-NT Introduction-62</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DFC1607-A8B7-6E40-9648-C81BEC6341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1375129013"/>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9CB64A-5356-1348-89F6-B17785490C6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867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8675"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Geneva" charset="0"/>
            </a:endParaRPr>
          </a:p>
        </p:txBody>
      </p:sp>
    </p:spTree>
    <p:extLst>
      <p:ext uri="{BB962C8B-B14F-4D97-AF65-F5344CB8AC3E}">
        <p14:creationId xmlns:p14="http://schemas.microsoft.com/office/powerpoint/2010/main" val="1939968705"/>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582CDB-573A-4E4E-A0BB-69E4DCB53A6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30722"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0723" name="Rectangle 1027"/>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Geneva" charset="0"/>
            </a:endParaRPr>
          </a:p>
        </p:txBody>
      </p:sp>
    </p:spTree>
    <p:extLst>
      <p:ext uri="{BB962C8B-B14F-4D97-AF65-F5344CB8AC3E}">
        <p14:creationId xmlns:p14="http://schemas.microsoft.com/office/powerpoint/2010/main" val="2038629200"/>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56DA48-3240-7B45-A10C-6D15F2E72DB2}"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6626" name="AutoShape 2"/>
          <p:cNvSpPr>
            <a:spLocks noGrp="1" noRot="1" noChangeAspect="1" noChangeArrowheads="1" noTextEdit="1"/>
          </p:cNvSpPr>
          <p:nvPr>
            <p:ph type="sldImg"/>
          </p:nvPr>
        </p:nvSpPr>
        <p:spPr bwMode="auto">
          <a:xfrm>
            <a:off x="841375" y="241300"/>
            <a:ext cx="5233988" cy="3925888"/>
          </a:xfrm>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627" name="Rectangle 3"/>
          <p:cNvSpPr>
            <a:spLocks noGrp="1" noChangeArrowheads="1"/>
          </p:cNvSpPr>
          <p:nvPr>
            <p:ph type="body" idx="1"/>
          </p:nvPr>
        </p:nvSpPr>
        <p:spPr bwMode="auto">
          <a:xfrm>
            <a:off x="396875" y="4305300"/>
            <a:ext cx="5988050" cy="4184650"/>
          </a:xfrm>
          <a:solidFill>
            <a:srgbClr val="FFFFFF"/>
          </a:solidFill>
          <a:ln>
            <a:solidFill>
              <a:srgbClr val="000000"/>
            </a:solidFill>
            <a:miter lim="800000"/>
            <a:headEnd/>
            <a:tailEnd/>
          </a:ln>
        </p:spPr>
        <p:txBody>
          <a:bodyPr wrap="square" numCol="1" anchor="t" anchorCtr="0" compatLnSpc="1">
            <a:prstTxWarp prst="textNoShape">
              <a:avLst/>
            </a:prstTxWarp>
          </a:bodyPr>
          <a:lstStyle/>
          <a:p>
            <a:pPr marL="112713" indent="-112713" defTabSz="1020763" eaLnBrk="1" hangingPunct="1">
              <a:spcBef>
                <a:spcPct val="0"/>
              </a:spcBef>
            </a:pPr>
            <a:r>
              <a:rPr lang="en-US">
                <a:latin typeface="Times New Roman" charset="0"/>
                <a:ea typeface="ＭＳ Ｐゴシック" charset="0"/>
                <a:cs typeface="ＭＳ Ｐゴシック" charset="0"/>
              </a:rPr>
              <a:t>Christ</a:t>
            </a:r>
            <a:r>
              <a:rPr lang="fr-FR"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3½ year ministry spanned four Passovers.  However, the Synoptics mention only one Passover (#2 on this timeline), which could give the impression of only a year-old ministry.  John fills in the details, though, by showing three other Passovers not mentioned by Matthew, Mark, or Luke.</a:t>
            </a:r>
          </a:p>
        </p:txBody>
      </p:sp>
    </p:spTree>
    <p:extLst>
      <p:ext uri="{BB962C8B-B14F-4D97-AF65-F5344CB8AC3E}">
        <p14:creationId xmlns:p14="http://schemas.microsoft.com/office/powerpoint/2010/main" val="33865965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321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 prophet Isaiah was speaking about John when he said,</a:t>
            </a:r>
          </a:p>
          <a:p>
            <a:r>
              <a:rPr lang="en-US" dirty="0">
                <a:effectLst/>
                <a:latin typeface="Lucida Grande" panose="020B0600040502020204" pitchFamily="34" charset="0"/>
              </a:rPr>
              <a:t> </a:t>
            </a: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3:4</a:t>
            </a:r>
            <a:r>
              <a:rPr lang="en-US" dirty="0">
                <a:effectLst/>
                <a:latin typeface="Lucida Grande" panose="020B0600040502020204" pitchFamily="34" charset="0"/>
              </a:rPr>
              <a:t>    John’s clothes were woven from coarse camel hair, and he wore a leather belt around his waist. For food he ate locusts and wild honey.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People from Jerusalem and from all of Judea and all over the Jordan Valley went out to see and hear John.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when they confessed their sins, he baptized them in the Jordan River.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a:t>
            </a:r>
            <a:r>
              <a:rPr lang="en-US" dirty="0">
                <a:effectLst/>
                <a:latin typeface="Lucida Grande" panose="020B0600040502020204" pitchFamily="34" charset="0"/>
              </a:rPr>
              <a:t> just as the prophet Isaiah had written:</a:t>
            </a:r>
          </a:p>
          <a:p>
            <a:r>
              <a:rPr lang="en-US" dirty="0">
                <a:effectLst/>
                <a:latin typeface="Lucida Grande" panose="020B0600040502020204" pitchFamily="34" charset="0"/>
              </a:rPr>
              <a:t> </a:t>
            </a:r>
          </a:p>
          <a:p>
            <a:r>
              <a:rPr lang="en-US" dirty="0">
                <a:effectLst/>
                <a:latin typeface="Lucida Grande" panose="020B0600040502020204" pitchFamily="34" charset="0"/>
              </a:rPr>
              <a:t>  “Look, I am sending my messenger ahead of you,</a:t>
            </a:r>
          </a:p>
          <a:p>
            <a:r>
              <a:rPr lang="en-US" dirty="0">
                <a:effectLst/>
                <a:latin typeface="Lucida Grande" panose="020B0600040502020204" pitchFamily="34" charset="0"/>
              </a:rPr>
              <a:t>and he will prepare your way.</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1:4</a:t>
            </a:r>
            <a:r>
              <a:rPr lang="en-US" dirty="0">
                <a:effectLst/>
                <a:latin typeface="Lucida Grande" panose="020B0600040502020204" pitchFamily="34" charset="0"/>
              </a:rPr>
              <a:t>    This messenger was John the Baptist. He was in the wilderness and preached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All of Judea, including all the people of Jerusalem, went out to see and hear John. And when they confessed their sins, he baptized them in the Jordan River.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His clothes were woven from coarse camel hair, and he wore a leather belt around his waist. For food he ate locusts and wild honey.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3:3</a:t>
            </a:r>
            <a:r>
              <a:rPr lang="en-US" dirty="0">
                <a:effectLst/>
                <a:latin typeface="Lucida Grande" panose="020B0600040502020204" pitchFamily="34" charset="0"/>
              </a:rPr>
              <a:t> Then John went from place to place on both sides of the Jordan River, preaching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Isaiah had spoken of John when he said,</a:t>
            </a:r>
          </a:p>
          <a:p>
            <a:r>
              <a:rPr lang="en-US" dirty="0">
                <a:effectLst/>
                <a:latin typeface="Lucida Grande" panose="020B0600040502020204" pitchFamily="34" charset="0"/>
              </a:rPr>
              <a:t> </a:t>
            </a: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valleys will be filled,</a:t>
            </a:r>
          </a:p>
          <a:p>
            <a:r>
              <a:rPr lang="en-US" dirty="0">
                <a:effectLst/>
                <a:latin typeface="Lucida Grande" panose="020B0600040502020204" pitchFamily="34" charset="0"/>
              </a:rPr>
              <a:t>and the mountains and hills made level.</a:t>
            </a:r>
          </a:p>
          <a:p>
            <a:r>
              <a:rPr lang="en-US" dirty="0">
                <a:effectLst/>
                <a:latin typeface="Lucida Grande" panose="020B0600040502020204" pitchFamily="34" charset="0"/>
              </a:rPr>
              <a:t>The curves will be straightened,</a:t>
            </a:r>
          </a:p>
          <a:p>
            <a:r>
              <a:rPr lang="en-US" dirty="0">
                <a:effectLst/>
                <a:latin typeface="Lucida Grande" panose="020B0600040502020204" pitchFamily="34" charset="0"/>
              </a:rPr>
              <a:t>and the rough places made smooth.</a:t>
            </a:r>
          </a:p>
          <a:p>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then all people will see</a:t>
            </a:r>
          </a:p>
          <a:p>
            <a:r>
              <a:rPr lang="en-US" dirty="0">
                <a:effectLst/>
                <a:latin typeface="Lucida Grande" panose="020B0600040502020204" pitchFamily="34" charset="0"/>
              </a:rPr>
              <a:t>the salvation sent from God.’”</a:t>
            </a:r>
          </a:p>
          <a:p>
            <a:endParaRPr lang="en-US" dirty="0">
              <a:effectLst/>
              <a:latin typeface="Lucida Grande" panose="020B0600040502020204" pitchFamily="34" charset="0"/>
            </a:endParaRPr>
          </a:p>
        </p:txBody>
      </p:sp>
    </p:spTree>
    <p:extLst>
      <p:ext uri="{BB962C8B-B14F-4D97-AF65-F5344CB8AC3E}">
        <p14:creationId xmlns:p14="http://schemas.microsoft.com/office/powerpoint/2010/main" val="3719571041"/>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dirty="0">
                <a:cs typeface="+mn-cs"/>
              </a:rPr>
              <a:t>NS-03-Luke1-12—slide 168</a:t>
            </a:r>
          </a:p>
          <a:p>
            <a:pPr eaLnBrk="1" hangingPunct="1">
              <a:defRPr/>
            </a:pPr>
            <a:endParaRPr lang="en-US" dirty="0">
              <a:cs typeface="+mn-cs"/>
            </a:endParaRPr>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1859"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Dan Brown, in </a:t>
            </a:r>
            <a:r>
              <a:rPr lang="en-US" altLang="ja-JP" i="1" dirty="0">
                <a:latin typeface="Arial" panose="020B0604020202020204" pitchFamily="34" charset="0"/>
                <a:ea typeface="ＭＳ Ｐゴシック" charset="0"/>
                <a:cs typeface="Arial" panose="020B0604020202020204" pitchFamily="34" charset="0"/>
              </a:rPr>
              <a:t>The Da Vinci Code, </a:t>
            </a:r>
            <a:r>
              <a:rPr lang="en-US" dirty="0">
                <a:latin typeface="Arial" panose="020B0604020202020204" pitchFamily="34" charset="0"/>
                <a:ea typeface="ＭＳ Ｐゴシック" charset="0"/>
                <a:cs typeface="Arial" panose="020B0604020202020204" pitchFamily="34" charset="0"/>
              </a:rPr>
              <a:t>claims (without support) that the Nicaea vote on whether Jesus was co-eternal with God was very close.  The truth is that the vote of the 303 leaders present was 300 to 3.  Along with Arius, </a:t>
            </a:r>
            <a:r>
              <a:rPr lang="en-US" altLang="ja-JP"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dirty="0" err="1">
                <a:latin typeface="Arial" panose="020B0604020202020204" pitchFamily="34" charset="0"/>
                <a:ea typeface="ＭＳ Ｐゴシック" charset="0"/>
                <a:cs typeface="Arial" panose="020B0604020202020204" pitchFamily="34" charset="0"/>
              </a:rPr>
              <a:t>Theonas</a:t>
            </a:r>
            <a:r>
              <a:rPr lang="en-US" altLang="ja-JP" dirty="0">
                <a:latin typeface="Arial" panose="020B0604020202020204" pitchFamily="34" charset="0"/>
                <a:ea typeface="ＭＳ Ｐゴシック" charset="0"/>
                <a:cs typeface="Arial" panose="020B0604020202020204" pitchFamily="34" charset="0"/>
              </a:rPr>
              <a:t> of </a:t>
            </a:r>
            <a:r>
              <a:rPr lang="en-US" altLang="ja-JP" dirty="0" err="1">
                <a:latin typeface="Arial" panose="020B0604020202020204" pitchFamily="34" charset="0"/>
                <a:ea typeface="ＭＳ Ｐゴシック" charset="0"/>
                <a:cs typeface="Arial" panose="020B0604020202020204" pitchFamily="34" charset="0"/>
              </a:rPr>
              <a:t>Mamarica</a:t>
            </a:r>
            <a:r>
              <a:rPr lang="en-US" altLang="ja-JP"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a:t>
            </a:r>
            <a:r>
              <a:rPr lang="en-US" altLang="ja-JP" i="1" dirty="0">
                <a:latin typeface="Arial" panose="020B0604020202020204" pitchFamily="34" charset="0"/>
                <a:ea typeface="ＭＳ Ｐゴシック" charset="0"/>
                <a:cs typeface="Arial" panose="020B0604020202020204" pitchFamily="34" charset="0"/>
              </a:rPr>
              <a:t>The Da Vinci Code: Fact or Fiction? </a:t>
            </a:r>
            <a:r>
              <a:rPr lang="en-US" altLang="ja-JP" dirty="0">
                <a:latin typeface="Arial" panose="020B0604020202020204" pitchFamily="34" charset="0"/>
                <a:ea typeface="ＭＳ Ｐゴシック" charset="0"/>
                <a:cs typeface="Arial" panose="020B0604020202020204" pitchFamily="34" charset="0"/>
              </a:rPr>
              <a:t>with Hank </a:t>
            </a:r>
            <a:r>
              <a:rPr lang="en-US" altLang="ja-JP" dirty="0" err="1">
                <a:latin typeface="Arial" panose="020B0604020202020204" pitchFamily="34" charset="0"/>
                <a:ea typeface="ＭＳ Ｐゴシック" charset="0"/>
                <a:cs typeface="Arial" panose="020B0604020202020204" pitchFamily="34" charset="0"/>
              </a:rPr>
              <a:t>Hanegraaff</a:t>
            </a:r>
            <a:r>
              <a:rPr lang="en-US" altLang="ja-JP" i="1" dirty="0">
                <a:latin typeface="Arial" panose="020B0604020202020204" pitchFamily="34" charset="0"/>
                <a:ea typeface="ＭＳ Ｐゴシック" charset="0"/>
                <a:cs typeface="Arial" panose="020B0604020202020204" pitchFamily="34" charset="0"/>
              </a:rPr>
              <a:t> [</a:t>
            </a:r>
            <a:r>
              <a:rPr lang="en-US" altLang="ja-JP" dirty="0">
                <a:latin typeface="Arial" panose="020B0604020202020204" pitchFamily="34" charset="0"/>
                <a:ea typeface="ＭＳ Ｐゴシック" charset="0"/>
                <a:cs typeface="Arial" panose="020B0604020202020204" pitchFamily="34" charset="0"/>
              </a:rPr>
              <a:t>Wheaton: Tyndale, 2004], 15, n. 6, on p. 73).</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 prophet Isaiah was speaking about John when he said,</a:t>
            </a:r>
          </a:p>
          <a:p>
            <a:r>
              <a:rPr lang="en-US" dirty="0">
                <a:effectLst/>
                <a:latin typeface="Lucida Grande" panose="020B0600040502020204" pitchFamily="34" charset="0"/>
              </a:rPr>
              <a:t> </a:t>
            </a: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3:4</a:t>
            </a:r>
            <a:r>
              <a:rPr lang="en-US" dirty="0">
                <a:effectLst/>
                <a:latin typeface="Lucida Grande" panose="020B0600040502020204" pitchFamily="34" charset="0"/>
              </a:rPr>
              <a:t>    John’s clothes were woven from coarse camel hair, and he wore a leather belt around his waist. For food he ate locusts and wild honey.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People from Jerusalem and from all of Judea and all over the Jordan Valley went out to see and hear John.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when they confessed their sins, he baptized them in the Jordan River.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3:7</a:t>
            </a:r>
            <a:r>
              <a:rPr lang="en-US" dirty="0">
                <a:effectLst/>
                <a:latin typeface="Lucida Grande" panose="020B0600040502020204" pitchFamily="34" charset="0"/>
              </a:rPr>
              <a:t>    But when he saw many Pharisees and Sadducees coming to watch him baptize, he denounced them. “You brood of snakes!” he exclaimed.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3:11</a:t>
            </a:r>
            <a:r>
              <a:rPr lang="en-US" dirty="0">
                <a:effectLst/>
                <a:latin typeface="Lucida Grande" panose="020B0600040502020204" pitchFamily="34" charset="0"/>
              </a:rPr>
              <a:t>    “I baptize with water those who repent of their sins and turn to God. But someone is coming soon who is greater than I am—so much greater that I’m not worthy even to be his slave and carry his sandals. He will baptize you with the Holy Spirit and with fire.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3:13</a:t>
            </a:r>
            <a:r>
              <a:rPr lang="en-US" dirty="0">
                <a:effectLst/>
                <a:latin typeface="Lucida Grande" panose="020B0600040502020204" pitchFamily="34" charset="0"/>
              </a:rPr>
              <a:t>    Then Jesus went from Galilee to the Jordan River to be baptized by John. </a:t>
            </a:r>
            <a:r>
              <a:rPr lang="en-US" b="1" baseline="30000" dirty="0">
                <a:solidFill>
                  <a:srgbClr val="006699"/>
                </a:solidFill>
                <a:effectLst/>
                <a:latin typeface="Helvetica Neue" panose="02000503000000020004" pitchFamily="2" charset="0"/>
              </a:rPr>
              <a:t>14</a:t>
            </a:r>
            <a:r>
              <a:rPr lang="en-US" dirty="0">
                <a:effectLst/>
                <a:latin typeface="Lucida Grande" panose="020B0600040502020204" pitchFamily="34" charset="0"/>
              </a:rPr>
              <a:t> But John tried to talk him out of it. “I am the one who needs to be baptized by you,” he said, “so why are you coming to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3:15</a:t>
            </a:r>
            <a:r>
              <a:rPr lang="en-US" dirty="0">
                <a:solidFill>
                  <a:srgbClr val="000000"/>
                </a:solidFill>
                <a:effectLst/>
                <a:latin typeface="Lucida Grande" panose="020B0600040502020204" pitchFamily="34" charset="0"/>
              </a:rPr>
              <a:t>    But Jesus said, </a:t>
            </a:r>
            <a:r>
              <a:rPr lang="en-US" dirty="0">
                <a:solidFill>
                  <a:srgbClr val="FF2500"/>
                </a:solidFill>
                <a:effectLst/>
                <a:latin typeface="Lucida Grande" panose="020B0600040502020204" pitchFamily="34" charset="0"/>
              </a:rPr>
              <a:t>“It should be done, for we must carry out all that God requires.”</a:t>
            </a:r>
            <a:r>
              <a:rPr lang="en-US" dirty="0">
                <a:solidFill>
                  <a:srgbClr val="000000"/>
                </a:solidFill>
                <a:effectLst/>
                <a:latin typeface="Lucida Grande" panose="020B0600040502020204" pitchFamily="34" charset="0"/>
              </a:rPr>
              <a:t> So John agreed to baptize him.</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3:16</a:t>
            </a:r>
            <a:r>
              <a:rPr lang="en-US" dirty="0">
                <a:effectLst/>
                <a:latin typeface="Lucida Grande" panose="020B0600040502020204" pitchFamily="34" charset="0"/>
              </a:rPr>
              <a:t>    After his baptism, as Jesus came up out of the water, the heavens were opened and he saw the Spirit of God descending like a dove and settling on him.</a:t>
            </a:r>
          </a:p>
          <a:p>
            <a:endParaRPr lang="en-US" dirty="0">
              <a:effectLst/>
              <a:latin typeface="Lucida Grande" panose="020B0600040502020204" pitchFamily="34" charset="0"/>
            </a:endParaRPr>
          </a:p>
          <a:p>
            <a:r>
              <a:rPr lang="en-US" dirty="0">
                <a:effectLst/>
                <a:latin typeface="Lucida Grande" panose="020B0600040502020204" pitchFamily="34" charset="0"/>
              </a:rPr>
              <a:t>MARK</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a:t>
            </a:r>
            <a:r>
              <a:rPr lang="en-US" dirty="0">
                <a:effectLst/>
                <a:latin typeface="Lucida Grande" panose="020B0600040502020204" pitchFamily="34" charset="0"/>
              </a:rPr>
              <a:t>    This is the Good News about Jesus the Messiah, the Son of God. It began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just as the prophet Isaiah had written: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  “Look, I am sending my messenger ahead of you,</a:t>
            </a:r>
          </a:p>
          <a:p>
            <a:r>
              <a:rPr lang="en-US" dirty="0">
                <a:effectLst/>
                <a:latin typeface="Lucida Grande" panose="020B0600040502020204" pitchFamily="34" charset="0"/>
              </a:rPr>
              <a:t>and he will prepare your way.</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1:4</a:t>
            </a:r>
            <a:r>
              <a:rPr lang="en-US" dirty="0">
                <a:effectLst/>
                <a:latin typeface="Lucida Grande" panose="020B0600040502020204" pitchFamily="34" charset="0"/>
              </a:rPr>
              <a:t>    This messenger was John the Baptist. He was in the wilderness and preached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All of Judea, including all the people of Jerusalem, went out to see and hear John. And when they confessed their sins, he baptized them in the Jordan River.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His clothes were woven from coarse camel hair, and he wore a leather belt around his waist. For food he ate locusts and wild honey.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1:7</a:t>
            </a:r>
            <a:r>
              <a:rPr lang="en-US" dirty="0">
                <a:effectLst/>
                <a:latin typeface="Lucida Grande" panose="020B0600040502020204" pitchFamily="34" charset="0"/>
              </a:rPr>
              <a:t>    John announced: “Someone is coming soon who is greater than I am—so much greater that I’m not even worthy to stoop down like a slave and untie the straps of his sandals.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I baptize you with water, but he will baptize you with the Holy Spirit!”</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and Temptation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1:9</a:t>
            </a:r>
            <a:r>
              <a:rPr lang="en-US" dirty="0">
                <a:effectLst/>
                <a:latin typeface="Lucida Grande" panose="020B0600040502020204" pitchFamily="34" charset="0"/>
              </a:rPr>
              <a:t>    One day Jesus came from Nazareth in Galilee, and John baptized him in the Jordan River.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As Jesus came up out of the water, he saw the heavens splitting apart and the Holy Spirit descending on him like a dove.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a:t>
            </a:r>
            <a:r>
              <a:rPr lang="en-US" dirty="0">
                <a:effectLst/>
                <a:latin typeface="Lucida Grande" panose="020B0600040502020204" pitchFamily="34" charset="0"/>
              </a:rPr>
              <a:t>    It was now the fifteenth year of the reign of Tiberius, the Roman emperor. Pontius Pilate was governor over Judea; Herod Antipas was ruler over Galilee; his brother Philip was ruler over </a:t>
            </a:r>
            <a:r>
              <a:rPr lang="en-US" dirty="0" err="1">
                <a:effectLst/>
                <a:latin typeface="Lucida Grande" panose="020B0600040502020204" pitchFamily="34" charset="0"/>
              </a:rPr>
              <a:t>Iturea</a:t>
            </a:r>
            <a:r>
              <a:rPr lang="en-US" dirty="0">
                <a:effectLst/>
                <a:latin typeface="Lucida Grande" panose="020B0600040502020204" pitchFamily="34" charset="0"/>
              </a:rPr>
              <a:t> and </a:t>
            </a:r>
            <a:r>
              <a:rPr lang="en-US" dirty="0" err="1">
                <a:effectLst/>
                <a:latin typeface="Lucida Grande" panose="020B0600040502020204" pitchFamily="34" charset="0"/>
              </a:rPr>
              <a:t>Traconitis</a:t>
            </a:r>
            <a:r>
              <a:rPr lang="en-US" dirty="0">
                <a:effectLst/>
                <a:latin typeface="Lucida Grande" panose="020B0600040502020204" pitchFamily="34" charset="0"/>
              </a:rPr>
              <a:t>; Lysanias was ruler over Abilene.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Annas and Caiaphas were the high priests. At this time a message from God came to John son of Zechariah, who was living in the wilderness.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Then John went from place to place on both sides of the Jordan River, preaching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Isaiah had spoken of John when he said,</a:t>
            </a:r>
          </a:p>
          <a:p>
            <a:endParaRPr lang="en-US" dirty="0">
              <a:effectLst/>
              <a:latin typeface="Lucida Grande" panose="020B0600040502020204" pitchFamily="34" charset="0"/>
            </a:endParaRP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valleys will be filled,</a:t>
            </a:r>
          </a:p>
          <a:p>
            <a:r>
              <a:rPr lang="en-US" dirty="0">
                <a:effectLst/>
                <a:latin typeface="Lucida Grande" panose="020B0600040502020204" pitchFamily="34" charset="0"/>
              </a:rPr>
              <a:t>and the mountains and hills made level.</a:t>
            </a:r>
          </a:p>
          <a:p>
            <a:r>
              <a:rPr lang="en-US" dirty="0">
                <a:effectLst/>
                <a:latin typeface="Lucida Grande" panose="020B0600040502020204" pitchFamily="34" charset="0"/>
              </a:rPr>
              <a:t>The curves will be straightened,</a:t>
            </a:r>
          </a:p>
          <a:p>
            <a:r>
              <a:rPr lang="en-US" dirty="0">
                <a:effectLst/>
                <a:latin typeface="Lucida Grande" panose="020B0600040502020204" pitchFamily="34" charset="0"/>
              </a:rPr>
              <a:t>and the rough places made smooth.</a:t>
            </a:r>
          </a:p>
          <a:p>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then all people will see</a:t>
            </a:r>
          </a:p>
          <a:p>
            <a:r>
              <a:rPr lang="en-US" dirty="0">
                <a:effectLst/>
                <a:latin typeface="Lucida Grande" panose="020B0600040502020204" pitchFamily="34" charset="0"/>
              </a:rPr>
              <a:t>the salvation sent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3:7</a:t>
            </a:r>
            <a:r>
              <a:rPr lang="en-US" dirty="0">
                <a:effectLst/>
                <a:latin typeface="Lucida Grande" panose="020B0600040502020204" pitchFamily="34" charset="0"/>
              </a:rPr>
              <a:t>    When the crowds came to John for baptism, he said, “You brood of snakes!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3:10</a:t>
            </a:r>
            <a:r>
              <a:rPr lang="en-US" dirty="0">
                <a:effectLst/>
                <a:latin typeface="Lucida Grande" panose="020B0600040502020204" pitchFamily="34" charset="0"/>
              </a:rPr>
              <a:t>    The crowds asked,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3:11</a:t>
            </a:r>
            <a:r>
              <a:rPr lang="en-US" dirty="0">
                <a:effectLst/>
                <a:latin typeface="Lucida Grande" panose="020B0600040502020204" pitchFamily="34" charset="0"/>
              </a:rPr>
              <a:t>    John replied, “If you have two shirts, give one to the poor. If you have food, share it with those who are hungry.”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3:12</a:t>
            </a:r>
            <a:r>
              <a:rPr lang="en-US" dirty="0">
                <a:effectLst/>
                <a:latin typeface="Lucida Grande" panose="020B0600040502020204" pitchFamily="34" charset="0"/>
              </a:rPr>
              <a:t>    Even corrupt tax collectors came to be baptized and asked, “Teacher,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3:13</a:t>
            </a:r>
            <a:r>
              <a:rPr lang="en-US" dirty="0">
                <a:effectLst/>
                <a:latin typeface="Lucida Grande" panose="020B0600040502020204" pitchFamily="34" charset="0"/>
              </a:rPr>
              <a:t>    He replied, “Collect no more taxes than the government requires.”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3:14</a:t>
            </a:r>
            <a:r>
              <a:rPr lang="en-US" dirty="0">
                <a:effectLst/>
                <a:latin typeface="Lucida Grande" panose="020B0600040502020204" pitchFamily="34" charset="0"/>
              </a:rPr>
              <a:t>    “What should we do?” asked some soldiers. </a:t>
            </a:r>
          </a:p>
          <a:p>
            <a:endParaRPr lang="en-US" dirty="0">
              <a:effectLst/>
              <a:latin typeface="Lucida Grande" panose="020B0600040502020204" pitchFamily="34" charset="0"/>
            </a:endParaRPr>
          </a:p>
          <a:p>
            <a:r>
              <a:rPr lang="en-US" dirty="0">
                <a:effectLst/>
                <a:latin typeface="Lucida Grande" panose="020B0600040502020204" pitchFamily="34" charset="0"/>
              </a:rPr>
              <a:t>John replied, “Don’t extort money or make false accusations. And be content with your pay.”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3:15</a:t>
            </a:r>
            <a:r>
              <a:rPr lang="en-US" dirty="0">
                <a:effectLst/>
                <a:latin typeface="Lucida Grande" panose="020B0600040502020204" pitchFamily="34" charset="0"/>
              </a:rPr>
              <a:t>    Everyone was expecting the Messiah to come soon, and they were eager to know whether John might be the Messiah.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John answered their questions by saying, “I baptize you with water; but someone is coming soon who is greater than I am—so much greater that I’m not even worthy to be his slave and untie the straps of his sandals. He will baptize you with the Holy Spirit and with fire.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John used many such warnings as he announced the Good News to the people.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3:19</a:t>
            </a:r>
            <a:r>
              <a:rPr lang="en-US" dirty="0">
                <a:effectLst/>
                <a:latin typeface="Lucida Grande" panose="020B0600040502020204" pitchFamily="34" charset="0"/>
              </a:rPr>
              <a:t>    John also publicly criticized Herod Antipas, the ruler of Galilee, for marrying Herodias, his brother’s wife, and for many other wrongs he had done.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So Herod put John in prison, adding this sin to his many others.</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3:21</a:t>
            </a:r>
            <a:r>
              <a:rPr lang="en-US" dirty="0">
                <a:effectLst/>
                <a:latin typeface="Lucida Grande" panose="020B0600040502020204" pitchFamily="34" charset="0"/>
              </a:rPr>
              <a:t>    One day when the crowds were being baptized, Jesus himself was baptized. As he was praying, the heavens opened, </a:t>
            </a:r>
            <a:r>
              <a:rPr lang="en-US" b="1" baseline="30000" dirty="0">
                <a:solidFill>
                  <a:srgbClr val="006699"/>
                </a:solidFill>
                <a:effectLst/>
                <a:latin typeface="Helvetica Neue" panose="02000503000000020004" pitchFamily="2" charset="0"/>
              </a:rPr>
              <a:t>22</a:t>
            </a:r>
            <a:r>
              <a:rPr lang="en-US" dirty="0">
                <a:effectLst/>
                <a:latin typeface="Lucida Grande" panose="020B0600040502020204" pitchFamily="34" charset="0"/>
              </a:rPr>
              <a:t> and the Holy Spirit, in bodily form, descended on him like a dove.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a:t>
            </a:r>
          </a:p>
          <a:p>
            <a:endParaRPr lang="en-US" dirty="0">
              <a:effectLst/>
              <a:latin typeface="Lucida Grande" panose="020B0600040502020204" pitchFamily="34" charset="0"/>
            </a:endParaRPr>
          </a:p>
          <a:p>
            <a:r>
              <a:rPr lang="en-US" dirty="0">
                <a:effectLst/>
                <a:latin typeface="Lucida Grande" panose="020B0600040502020204" pitchFamily="34" charset="0"/>
              </a:rPr>
              <a:t>Prologue: Christ, the Eternal Word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a:t>
            </a:r>
            <a:r>
              <a:rPr lang="en-US" dirty="0">
                <a:effectLst/>
                <a:latin typeface="Lucida Grande" panose="020B0600040502020204" pitchFamily="34" charset="0"/>
              </a:rPr>
              <a:t>    In the beginning the Word already existed.</a:t>
            </a:r>
          </a:p>
          <a:p>
            <a:r>
              <a:rPr lang="en-US" dirty="0">
                <a:effectLst/>
                <a:latin typeface="Lucida Grande" panose="020B0600040502020204" pitchFamily="34" charset="0"/>
              </a:rPr>
              <a:t>The Word was with God,</a:t>
            </a:r>
          </a:p>
          <a:p>
            <a:r>
              <a:rPr lang="en-US" dirty="0">
                <a:effectLst/>
                <a:latin typeface="Lucida Grande" panose="020B0600040502020204" pitchFamily="34" charset="0"/>
              </a:rPr>
              <a:t>and the Word was God.</a:t>
            </a:r>
          </a:p>
          <a:p>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He existed in the beginning with God.</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God created everything through him,</a:t>
            </a:r>
          </a:p>
          <a:p>
            <a:r>
              <a:rPr lang="en-US" dirty="0">
                <a:effectLst/>
                <a:latin typeface="Lucida Grande" panose="020B0600040502020204" pitchFamily="34" charset="0"/>
              </a:rPr>
              <a:t>and nothing was created except through him.</a:t>
            </a:r>
          </a:p>
          <a:p>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The Word gave life to everything that was created,</a:t>
            </a:r>
          </a:p>
          <a:p>
            <a:r>
              <a:rPr lang="en-US" dirty="0">
                <a:effectLst/>
                <a:latin typeface="Lucida Grande" panose="020B0600040502020204" pitchFamily="34" charset="0"/>
              </a:rPr>
              <a:t>and his life brought light to everyone.</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light shines in the darkness,</a:t>
            </a:r>
          </a:p>
          <a:p>
            <a:r>
              <a:rPr lang="en-US" dirty="0">
                <a:effectLst/>
                <a:latin typeface="Lucida Grande" panose="020B0600040502020204" pitchFamily="34" charset="0"/>
              </a:rPr>
              <a:t>and the darkness can never extinguish it.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1:6</a:t>
            </a:r>
            <a:r>
              <a:rPr lang="en-US" dirty="0">
                <a:effectLst/>
                <a:latin typeface="Lucida Grande" panose="020B0600040502020204" pitchFamily="34" charset="0"/>
              </a:rPr>
              <a:t>    God sent a man, John the Baptist, </a:t>
            </a:r>
            <a:r>
              <a:rPr lang="en-US" b="1" baseline="30000" dirty="0">
                <a:solidFill>
                  <a:srgbClr val="006699"/>
                </a:solidFill>
                <a:effectLst/>
                <a:latin typeface="Helvetica Neue" panose="02000503000000020004" pitchFamily="2" charset="0"/>
              </a:rPr>
              <a:t>7</a:t>
            </a:r>
            <a:r>
              <a:rPr lang="en-US" dirty="0">
                <a:effectLst/>
                <a:latin typeface="Lucida Grande" panose="020B0600040502020204" pitchFamily="34" charset="0"/>
              </a:rPr>
              <a:t> to tell about the light so that everyone might believe because of his testimony.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John himself was not the light; he was simply a witness to tell about the light.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The one who is the true light, who gives light to everyone, was coming into the world.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1:10</a:t>
            </a:r>
            <a:r>
              <a:rPr lang="en-US" dirty="0">
                <a:effectLst/>
                <a:latin typeface="Lucida Grande" panose="020B0600040502020204" pitchFamily="34" charset="0"/>
              </a:rPr>
              <a:t>    He came into the very world he created, but the world didn’t recognize him.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He came to his own people, and even they rejected him.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But to all who believed him and accepted him, he gave the right to become children of God.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They are reborn—not with a physical birth resulting from human passion or plan, but a birth that comes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1:14</a:t>
            </a:r>
            <a:r>
              <a:rPr lang="en-US" dirty="0">
                <a:effectLst/>
                <a:latin typeface="Lucida Grande" panose="020B0600040502020204" pitchFamily="34" charset="0"/>
              </a:rPr>
              <a:t>    So the Word became human and made his home among us. He was full of unfailing love and faithfulness. And we have seen his glory, the glory of the Father’s one and only Son.</a:t>
            </a:r>
          </a:p>
          <a:p>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1:15</a:t>
            </a:r>
            <a:r>
              <a:rPr lang="en-US" dirty="0">
                <a:effectLst/>
                <a:latin typeface="Lucida Grande" panose="020B0600040502020204" pitchFamily="34" charset="0"/>
              </a:rPr>
              <a:t>    John testified about him when he shouted to the crowds, “This is the one I was talking about when I said, ‘Someone is coming after me who is far greater than I am, for he existed long before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1:16</a:t>
            </a:r>
            <a:r>
              <a:rPr lang="en-US" dirty="0">
                <a:effectLst/>
                <a:latin typeface="Lucida Grande" panose="020B0600040502020204" pitchFamily="34" charset="0"/>
              </a:rPr>
              <a:t>    From his abundance we have all received one gracious blessing after another.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For the law was given through Moses, but God’s unfailing love and faithfulness came through Jesus Christ.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No one has ever seen God. But the unique One, who is himself God, is near to the Father’s heart. He has revealed God to us.</a:t>
            </a:r>
          </a:p>
          <a:p>
            <a:endParaRPr lang="en-US" dirty="0">
              <a:effectLst/>
              <a:latin typeface="Lucida Grande" panose="020B0600040502020204" pitchFamily="34" charset="0"/>
            </a:endParaRPr>
          </a:p>
          <a:p>
            <a:r>
              <a:rPr lang="en-US" dirty="0">
                <a:effectLst/>
                <a:latin typeface="Lucida Grande" panose="020B0600040502020204" pitchFamily="34" charset="0"/>
              </a:rPr>
              <a:t>The Testimony of John the Baptist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1:19</a:t>
            </a:r>
            <a:r>
              <a:rPr lang="en-US" dirty="0">
                <a:effectLst/>
                <a:latin typeface="Lucida Grande" panose="020B0600040502020204" pitchFamily="34" charset="0"/>
              </a:rPr>
              <a:t>    This was John’s testimony when the Jewish leaders sent priests and Temple assistants from Jerusalem to ask John, “Who are you?”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He came right out and said, “I am not the Messiah.”</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1:21</a:t>
            </a:r>
            <a:r>
              <a:rPr lang="en-US" dirty="0">
                <a:effectLst/>
                <a:latin typeface="Lucida Grande" panose="020B0600040502020204" pitchFamily="34" charset="0"/>
              </a:rPr>
              <a:t>    “Well then, who are you?” they asked. “Are you Elijah?” </a:t>
            </a:r>
          </a:p>
          <a:p>
            <a:endParaRPr lang="en-US" dirty="0">
              <a:effectLst/>
              <a:latin typeface="Lucida Grande" panose="020B0600040502020204" pitchFamily="34" charset="0"/>
            </a:endParaRPr>
          </a:p>
          <a:p>
            <a:r>
              <a:rPr lang="en-US" dirty="0">
                <a:effectLst/>
                <a:latin typeface="Lucida Grande" panose="020B0600040502020204" pitchFamily="34" charset="0"/>
              </a:rPr>
              <a:t>“No,” he replied. </a:t>
            </a:r>
          </a:p>
          <a:p>
            <a:endParaRPr lang="en-US" dirty="0">
              <a:effectLst/>
              <a:latin typeface="Lucida Grande" panose="020B0600040502020204" pitchFamily="34" charset="0"/>
            </a:endParaRPr>
          </a:p>
          <a:p>
            <a:r>
              <a:rPr lang="en-US" dirty="0">
                <a:effectLst/>
                <a:latin typeface="Lucida Grande" panose="020B0600040502020204" pitchFamily="34" charset="0"/>
              </a:rPr>
              <a:t>“Are you the Prophet we are expecting?” </a:t>
            </a:r>
          </a:p>
          <a:p>
            <a:endParaRPr lang="en-US" dirty="0">
              <a:effectLst/>
              <a:latin typeface="Lucida Grande" panose="020B0600040502020204" pitchFamily="34" charset="0"/>
            </a:endParaRPr>
          </a:p>
          <a:p>
            <a:r>
              <a:rPr lang="en-US" dirty="0">
                <a:effectLst/>
                <a:latin typeface="Lucida Grande" panose="020B0600040502020204" pitchFamily="34" charset="0"/>
              </a:rPr>
              <a:t>“No.”</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1:22</a:t>
            </a:r>
            <a:r>
              <a:rPr lang="en-US" dirty="0">
                <a:effectLst/>
                <a:latin typeface="Lucida Grande" panose="020B0600040502020204" pitchFamily="34" charset="0"/>
              </a:rPr>
              <a:t>    “Then who are you? We need an answer for those who sent us. What do you have to say about yourself?”</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a:t>
            </a:r>
            <a:r>
              <a:rPr lang="en-US" dirty="0">
                <a:effectLst/>
                <a:latin typeface="Lucida Grande" panose="020B0600040502020204" pitchFamily="34" charset="0"/>
              </a:rPr>
              <a:t>    John replied in the words of the prophet Isaiah:</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“I am a voice shouting in the wilderness,</a:t>
            </a:r>
          </a:p>
          <a:p>
            <a:r>
              <a:rPr lang="en-US" dirty="0">
                <a:effectLst/>
                <a:latin typeface="Lucida Grande" panose="020B0600040502020204" pitchFamily="34" charset="0"/>
              </a:rPr>
              <a:t>‘Clear the way for the LORD’s coming!’”</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a:t>
            </a:r>
            <a:r>
              <a:rPr lang="en-US" dirty="0">
                <a:effectLst/>
                <a:latin typeface="Lucida Grande" panose="020B0600040502020204" pitchFamily="34" charset="0"/>
              </a:rPr>
              <a:t>    Then the Pharisees who had been sent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asked him, “If you aren’t the Messiah or Elijah or the Prophet, what right do you have to baptize?”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1:26</a:t>
            </a:r>
            <a:r>
              <a:rPr lang="en-US" dirty="0">
                <a:effectLst/>
                <a:latin typeface="Lucida Grande" panose="020B0600040502020204" pitchFamily="34" charset="0"/>
              </a:rPr>
              <a:t>    John told them, “I baptize with water, but right here in the crowd is someone you do not recognize. </a:t>
            </a:r>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Though his ministry follows mine, I’m not even worthy to be his slave and untie the straps of his sandal.”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1:28</a:t>
            </a:r>
            <a:r>
              <a:rPr lang="en-US" dirty="0">
                <a:effectLst/>
                <a:latin typeface="Lucida Grande" panose="020B0600040502020204" pitchFamily="34" charset="0"/>
              </a:rPr>
              <a:t>    This encounter took place in Bethany, an area east of the Jordan River, where John was baptizing.</a:t>
            </a:r>
          </a:p>
          <a:p>
            <a:endParaRPr lang="en-US" dirty="0">
              <a:effectLst/>
              <a:latin typeface="Lucida Grande" panose="020B0600040502020204" pitchFamily="34" charset="0"/>
            </a:endParaRPr>
          </a:p>
          <a:p>
            <a:r>
              <a:rPr lang="en-US" dirty="0">
                <a:effectLst/>
                <a:latin typeface="Lucida Grande" panose="020B0600040502020204" pitchFamily="34" charset="0"/>
              </a:rPr>
              <a:t>Jesus, the Lamb of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1:29</a:t>
            </a:r>
            <a:r>
              <a:rPr lang="en-US" dirty="0">
                <a:effectLst/>
                <a:latin typeface="Lucida Grande" panose="020B0600040502020204" pitchFamily="34" charset="0"/>
              </a:rPr>
              <a:t>    The next day John saw Jesus coming toward him and said, “Look! The Lamb of God who takes away the sin of the world! </a:t>
            </a:r>
            <a:r>
              <a:rPr lang="en-US" b="1"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He is the one I was talking about when I said, ‘A man is coming after me who is far greater than I am, for he existed long before me.’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I did not recognize him as the Messiah, but I have been baptizing with water so that he might be revealed to Israel.”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1:32</a:t>
            </a:r>
            <a:r>
              <a:rPr lang="en-US" dirty="0">
                <a:effectLst/>
                <a:latin typeface="Lucida Grande" panose="020B0600040502020204" pitchFamily="34" charset="0"/>
              </a:rPr>
              <a:t>    Then John testified, “I saw the Holy Spirit descending like a dove from heaven and resting upon him. </a:t>
            </a:r>
            <a:r>
              <a:rPr lang="en-US" b="1" baseline="30000" dirty="0">
                <a:solidFill>
                  <a:srgbClr val="006699"/>
                </a:solidFill>
                <a:effectLst/>
                <a:latin typeface="Helvetica Neue" panose="02000503000000020004" pitchFamily="2" charset="0"/>
              </a:rPr>
              <a:t>33</a:t>
            </a:r>
            <a:r>
              <a:rPr lang="en-US" dirty="0">
                <a:effectLst/>
                <a:latin typeface="Lucida Grande" panose="020B0600040502020204" pitchFamily="34" charset="0"/>
              </a:rPr>
              <a:t> I didn’t know he was the one, but when God sent me to baptize with water, he told me, ‘The one on whom you see the Spirit descend and rest is the one who will baptize with the Holy Spirit.’ </a:t>
            </a:r>
            <a:r>
              <a:rPr lang="en-US" b="1" baseline="30000" dirty="0">
                <a:solidFill>
                  <a:srgbClr val="006699"/>
                </a:solidFill>
                <a:effectLst/>
                <a:latin typeface="Helvetica Neue" panose="02000503000000020004" pitchFamily="2" charset="0"/>
              </a:rPr>
              <a:t>34</a:t>
            </a:r>
            <a:r>
              <a:rPr lang="en-US" dirty="0">
                <a:effectLst/>
                <a:latin typeface="Lucida Grande" panose="020B0600040502020204" pitchFamily="34" charset="0"/>
              </a:rPr>
              <a:t> I saw this happen to Jesus, so I testify that he is the Chosen One of God.” </a:t>
            </a:r>
          </a:p>
          <a:p>
            <a:endParaRPr lang="en-US" dirty="0"/>
          </a:p>
        </p:txBody>
      </p:sp>
      <p:sp>
        <p:nvSpPr>
          <p:cNvPr id="4" name="Slide Number Placeholder 3"/>
          <p:cNvSpPr>
            <a:spLocks noGrp="1"/>
          </p:cNvSpPr>
          <p:nvPr>
            <p:ph type="sldNum" sz="quarter" idx="5"/>
          </p:nvPr>
        </p:nvSpPr>
        <p:spPr/>
        <p:txBody>
          <a:bodyPr/>
          <a:lstStyle/>
          <a:p>
            <a:fld id="{5E2ADFD7-D11B-1947-91FB-744DDB5B077E}" type="slidenum">
              <a:rPr lang="en-US" smtClean="0"/>
              <a:pPr/>
              <a:t>326</a:t>
            </a:fld>
            <a:endParaRPr lang="en-US"/>
          </a:p>
        </p:txBody>
      </p:sp>
    </p:spTree>
    <p:extLst>
      <p:ext uri="{BB962C8B-B14F-4D97-AF65-F5344CB8AC3E}">
        <p14:creationId xmlns:p14="http://schemas.microsoft.com/office/powerpoint/2010/main" val="4113511031"/>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was the son of the priest Zechariah, so John also qualified as a priest. But instead of sacrificial ministry in priestly robes at the temple, God called John to testify of the Ultimate Sacrifice out in the desert!</a:t>
            </a:r>
          </a:p>
        </p:txBody>
      </p:sp>
    </p:spTree>
    <p:extLst>
      <p:ext uri="{BB962C8B-B14F-4D97-AF65-F5344CB8AC3E}">
        <p14:creationId xmlns:p14="http://schemas.microsoft.com/office/powerpoint/2010/main" val="681286935"/>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Rather than eating the rich meat of the sacrificial animals, John ate locusts and honey—not your typical priestly diet!</a:t>
            </a:r>
          </a:p>
        </p:txBody>
      </p:sp>
    </p:spTree>
    <p:extLst>
      <p:ext uri="{BB962C8B-B14F-4D97-AF65-F5344CB8AC3E}">
        <p14:creationId xmlns:p14="http://schemas.microsoft.com/office/powerpoint/2010/main" val="842857052"/>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Instead of teaching in the temple courts to those required by Jewish Law to come to the temple, John preached in the desert to those who made the arduous journey to the wilderness. </a:t>
            </a:r>
          </a:p>
        </p:txBody>
      </p:sp>
    </p:spTree>
    <p:extLst>
      <p:ext uri="{BB962C8B-B14F-4D97-AF65-F5344CB8AC3E}">
        <p14:creationId xmlns:p14="http://schemas.microsoft.com/office/powerpoint/2010/main" val="1903928058"/>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baptized on the opposite side of the Jordan River in modern-day Jordan.</a:t>
            </a:r>
          </a:p>
        </p:txBody>
      </p:sp>
    </p:spTree>
    <p:extLst>
      <p:ext uri="{BB962C8B-B14F-4D97-AF65-F5344CB8AC3E}">
        <p14:creationId xmlns:p14="http://schemas.microsoft.com/office/powerpoint/2010/main" val="920811052"/>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Self-immersion baptism had obscure origins in the Intertestamental Era. Some scholars saw it as a rite developed for Gentile women who wished to become Jews, whereas Gentile men would be circumcised. In any case, John was the first to perform baptism and do so for those repenting of their sins.</a:t>
            </a:r>
          </a:p>
        </p:txBody>
      </p:sp>
    </p:spTree>
    <p:extLst>
      <p:ext uri="{BB962C8B-B14F-4D97-AF65-F5344CB8AC3E}">
        <p14:creationId xmlns:p14="http://schemas.microsoft.com/office/powerpoint/2010/main" val="1901779418"/>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The Jewish leaders were envious of the great following that John had, despite not receiving their education or titles.</a:t>
            </a:r>
          </a:p>
        </p:txBody>
      </p:sp>
    </p:spTree>
    <p:extLst>
      <p:ext uri="{BB962C8B-B14F-4D97-AF65-F5344CB8AC3E}">
        <p14:creationId xmlns:p14="http://schemas.microsoft.com/office/powerpoint/2010/main" val="3888479495"/>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333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b="0" dirty="0">
                <a:solidFill>
                  <a:srgbClr val="006699"/>
                </a:solidFill>
                <a:effectLst/>
                <a:latin typeface="Helvetica Neue" panose="02000503000000020004" pitchFamily="2" charset="0"/>
              </a:rPr>
              <a:t>John was not impressed to see the Jewish leaders at his baptisms since they had no change in mind (repentance) nor change in behavior.</a:t>
            </a:r>
          </a:p>
          <a:p>
            <a:endParaRPr lang="en-US" b="1" dirty="0">
              <a:solidFill>
                <a:srgbClr val="006699"/>
              </a:solidFill>
              <a:effectLst/>
              <a:latin typeface="Helvetica Neue" panose="02000503000000020004" pitchFamily="2" charset="0"/>
            </a:endParaRPr>
          </a:p>
          <a:p>
            <a:r>
              <a:rPr lang="en-US" b="1" dirty="0">
                <a:solidFill>
                  <a:srgbClr val="006699"/>
                </a:solidFill>
                <a:effectLst/>
                <a:latin typeface="Helvetica Neue" panose="02000503000000020004" pitchFamily="2" charset="0"/>
              </a:rPr>
              <a:t>Matt. 3:7</a:t>
            </a:r>
            <a:r>
              <a:rPr lang="en-US" dirty="0">
                <a:effectLst/>
                <a:latin typeface="Lucida Grande" panose="020B0600040502020204" pitchFamily="34" charset="0"/>
              </a:rPr>
              <a:t>    But when he saw many Pharisees and Sadducees coming to watch him baptize, he denounced them. “You brood of snakes!” he exclaimed.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3:7</a:t>
            </a:r>
            <a:r>
              <a:rPr lang="en-US" dirty="0">
                <a:effectLst/>
                <a:latin typeface="Lucida Grande" panose="020B0600040502020204" pitchFamily="34" charset="0"/>
              </a:rPr>
              <a:t>    When the crowds came to John for baptism, he said, “You brood of snakes!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3:10</a:t>
            </a:r>
            <a:r>
              <a:rPr lang="en-US" dirty="0">
                <a:effectLst/>
                <a:latin typeface="Lucida Grande" panose="020B0600040502020204" pitchFamily="34" charset="0"/>
              </a:rPr>
              <a:t>    The crowds asked,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3:11</a:t>
            </a:r>
            <a:r>
              <a:rPr lang="en-US" dirty="0">
                <a:effectLst/>
                <a:latin typeface="Lucida Grande" panose="020B0600040502020204" pitchFamily="34" charset="0"/>
              </a:rPr>
              <a:t>    John replied, “If you have two shirts, give one to the poor. If you have food, share it with those who are hungry.”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3:12</a:t>
            </a:r>
            <a:r>
              <a:rPr lang="en-US" dirty="0">
                <a:effectLst/>
                <a:latin typeface="Lucida Grande" panose="020B0600040502020204" pitchFamily="34" charset="0"/>
              </a:rPr>
              <a:t>    Even corrupt tax collectors came to be baptized and asked, “Teacher, what should we do?”</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3:13</a:t>
            </a:r>
            <a:r>
              <a:rPr lang="en-US" dirty="0">
                <a:effectLst/>
                <a:latin typeface="Lucida Grande" panose="020B0600040502020204" pitchFamily="34" charset="0"/>
              </a:rPr>
              <a:t>    He replied, “Collect no more taxes than the government requires.”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3:14</a:t>
            </a:r>
            <a:r>
              <a:rPr lang="en-US" dirty="0">
                <a:effectLst/>
                <a:latin typeface="Lucida Grande" panose="020B0600040502020204" pitchFamily="34" charset="0"/>
              </a:rPr>
              <a:t>    “What should we do?” asked some soldiers. </a:t>
            </a:r>
          </a:p>
          <a:p>
            <a:endParaRPr lang="en-US" dirty="0">
              <a:effectLst/>
              <a:latin typeface="Lucida Grande" panose="020B0600040502020204" pitchFamily="34" charset="0"/>
            </a:endParaRPr>
          </a:p>
          <a:p>
            <a:r>
              <a:rPr lang="en-US" dirty="0">
                <a:effectLst/>
                <a:latin typeface="Lucida Grande" panose="020B0600040502020204" pitchFamily="34" charset="0"/>
              </a:rPr>
              <a:t>John replied, “Don’t extort money or make false accusations. And be content with your pay.” </a:t>
            </a:r>
          </a:p>
          <a:p>
            <a:endParaRPr lang="en-US" dirty="0"/>
          </a:p>
        </p:txBody>
      </p:sp>
    </p:spTree>
    <p:extLst>
      <p:ext uri="{BB962C8B-B14F-4D97-AF65-F5344CB8AC3E}">
        <p14:creationId xmlns:p14="http://schemas.microsoft.com/office/powerpoint/2010/main" val="528805868"/>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What did John mean?</a:t>
            </a:r>
          </a:p>
          <a:p>
            <a:pPr>
              <a:defRPr/>
            </a:pPr>
            <a:endParaRPr lang="en-US" dirty="0">
              <a:cs typeface="+mn-cs"/>
            </a:endParaRPr>
          </a:p>
          <a:p>
            <a:pPr>
              <a:defRPr/>
            </a:pPr>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What would have happened if the people had turned from sin to God?</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The OT envisions a believing Israel in the earthly kingdom ruled by the Messiah. If Israel had trusted in Christ, then he would have brought in that kingdom just as John promised. Jesus made the same promise in Matthew 4:17.</a:t>
            </a:r>
            <a:endParaRPr lang="en-US" dirty="0">
              <a:cs typeface="+mn-cs"/>
            </a:endParaRPr>
          </a:p>
        </p:txBody>
      </p:sp>
    </p:spTree>
    <p:extLst>
      <p:ext uri="{BB962C8B-B14F-4D97-AF65-F5344CB8AC3E}">
        <p14:creationId xmlns:p14="http://schemas.microsoft.com/office/powerpoint/2010/main" val="1530434502"/>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extLst>
      <p:ext uri="{BB962C8B-B14F-4D97-AF65-F5344CB8AC3E}">
        <p14:creationId xmlns:p14="http://schemas.microsoft.com/office/powerpoint/2010/main" val="184187649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18711327"/>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33060562"/>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214575480"/>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15974112"/>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412862308"/>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518352836"/>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38412160"/>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b="1" dirty="0">
                <a:solidFill>
                  <a:srgbClr val="006699"/>
                </a:solidFill>
                <a:effectLst/>
                <a:latin typeface="Helvetica Neue" panose="02000503000000020004" pitchFamily="2" charset="0"/>
              </a:rPr>
              <a:t>Matt. 3:11 NLT</a:t>
            </a:r>
            <a:r>
              <a:rPr lang="en-US" dirty="0">
                <a:effectLst/>
                <a:latin typeface="Lucida Grande" panose="020B0600040502020204" pitchFamily="34" charset="0"/>
              </a:rPr>
              <a:t> “I baptize with water those who repent of their sins and turn to God. But someone is coming soon who is greater than I am—so much greater that I’m not worthy even to be his slave and carry his sandals. He will baptize you with the Holy Spirit and with fire.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1:7 NLT</a:t>
            </a:r>
            <a:r>
              <a:rPr lang="en-US" dirty="0">
                <a:effectLst/>
                <a:latin typeface="Lucida Grande" panose="020B0600040502020204" pitchFamily="34" charset="0"/>
              </a:rPr>
              <a:t> John announced: “Someone is coming soon who is greater than I am—so much greater that I’m not even worthy to stoop down like a slave and untie the straps of his sandals.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I baptize you with water, but he will baptize you with the Holy Spirit!”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3:15 NLT</a:t>
            </a:r>
            <a:r>
              <a:rPr lang="en-US" dirty="0">
                <a:effectLst/>
                <a:latin typeface="Lucida Grande" panose="020B0600040502020204" pitchFamily="34" charset="0"/>
              </a:rPr>
              <a:t> Everyone was expecting the Messiah to come soon, and they were eager to know whether John might be the Messiah.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John answered their questions by saying, “I baptize you with water; but someone is coming soon who is greater than I am—so much greater that I’m not even worthy to be his slave and untie the straps of his sandals. He will baptize you with the Holy Spirit and with fire.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John used many such warnings as he announced the Good News to the people. </a:t>
            </a:r>
          </a:p>
          <a:p>
            <a:endParaRPr lang="en-US" dirty="0">
              <a:effectLst/>
              <a:latin typeface="Lucida Grande" panose="020B0600040502020204" pitchFamily="34" charset="0"/>
            </a:endParaRPr>
          </a:p>
          <a:p>
            <a:r>
              <a:rPr lang="en-SG" b="1" dirty="0">
                <a:solidFill>
                  <a:srgbClr val="006699"/>
                </a:solidFill>
                <a:effectLst/>
                <a:latin typeface="Arial" panose="020B0604020202020204" pitchFamily="34" charset="0"/>
              </a:rPr>
              <a:t>Joel 2:28 NASB</a:t>
            </a:r>
            <a:r>
              <a:rPr lang="en-SG" dirty="0">
                <a:effectLst/>
                <a:latin typeface="Arial" panose="020B0604020202020204" pitchFamily="34" charset="0"/>
              </a:rPr>
              <a:t>    “It will come about after this </a:t>
            </a:r>
          </a:p>
          <a:p>
            <a:r>
              <a:rPr lang="en-SG" dirty="0">
                <a:effectLst/>
                <a:latin typeface="Arial" panose="020B0604020202020204" pitchFamily="34" charset="0"/>
              </a:rPr>
              <a:t>That I will pour out My Spirit on all </a:t>
            </a:r>
            <a:r>
              <a:rPr lang="en-SG" baseline="30000" dirty="0">
                <a:effectLst/>
                <a:latin typeface="Arial" panose="020B0604020202020204" pitchFamily="34" charset="0"/>
              </a:rPr>
              <a:t>2</a:t>
            </a:r>
            <a:r>
              <a:rPr lang="en-SG" i="1" baseline="30000" dirty="0">
                <a:effectLst/>
                <a:latin typeface="Arial" panose="020B0604020202020204" pitchFamily="34" charset="0"/>
              </a:rPr>
              <a:t>c</a:t>
            </a:r>
            <a:r>
              <a:rPr lang="en-SG" dirty="0">
                <a:effectLst/>
                <a:latin typeface="Arial" panose="020B0604020202020204" pitchFamily="34" charset="0"/>
              </a:rPr>
              <a:t>mankind; </a:t>
            </a:r>
          </a:p>
          <a:p>
            <a:r>
              <a:rPr lang="en-SG" dirty="0">
                <a:effectLst/>
                <a:latin typeface="Arial" panose="020B0604020202020204" pitchFamily="34" charset="0"/>
              </a:rPr>
              <a:t>And your sons and daughters will prophesy, </a:t>
            </a:r>
          </a:p>
          <a:p>
            <a:r>
              <a:rPr lang="en-SG" dirty="0">
                <a:effectLst/>
                <a:latin typeface="Arial" panose="020B0604020202020204" pitchFamily="34" charset="0"/>
              </a:rPr>
              <a:t>Your old men will dream dreams, </a:t>
            </a:r>
          </a:p>
          <a:p>
            <a:r>
              <a:rPr lang="en-SG" dirty="0">
                <a:effectLst/>
                <a:latin typeface="Arial" panose="020B0604020202020204" pitchFamily="34" charset="0"/>
              </a:rPr>
              <a:t>Your young men will see visions.</a:t>
            </a:r>
          </a:p>
          <a:p>
            <a:endParaRPr lang="en-SG" dirty="0">
              <a:effectLst/>
              <a:latin typeface="Arial" panose="020B0604020202020204" pitchFamily="34" charset="0"/>
            </a:endParaRPr>
          </a:p>
          <a:p>
            <a:r>
              <a:rPr lang="en-SG" b="1" dirty="0">
                <a:solidFill>
                  <a:srgbClr val="006699"/>
                </a:solidFill>
                <a:effectLst/>
                <a:latin typeface="Arial" panose="020B0604020202020204" pitchFamily="34" charset="0"/>
              </a:rPr>
              <a:t>Ezek. 36:25 NASB</a:t>
            </a:r>
            <a:r>
              <a:rPr lang="en-SG" dirty="0">
                <a:effectLst/>
                <a:latin typeface="Arial" panose="020B0604020202020204" pitchFamily="34" charset="0"/>
              </a:rPr>
              <a:t> “Then I will sprinkle clean water on you, and you will be clean; I will cleanse you from all your filthiness and from all your idols. </a:t>
            </a:r>
            <a:r>
              <a:rPr lang="en-SG" b="1" dirty="0">
                <a:solidFill>
                  <a:srgbClr val="006699"/>
                </a:solidFill>
                <a:effectLst/>
                <a:latin typeface="Arial" panose="020B0604020202020204" pitchFamily="34" charset="0"/>
              </a:rPr>
              <a:t>26</a:t>
            </a:r>
            <a:r>
              <a:rPr lang="en-SG" dirty="0">
                <a:effectLst/>
                <a:latin typeface="Arial" panose="020B0604020202020204" pitchFamily="34" charset="0"/>
              </a:rPr>
              <a:t> “Moreover, I will give you a </a:t>
            </a:r>
            <a:r>
              <a:rPr lang="en-SG" i="1" baseline="30000" dirty="0">
                <a:effectLst/>
                <a:latin typeface="Arial" panose="020B0604020202020204" pitchFamily="34" charset="0"/>
              </a:rPr>
              <a:t>a</a:t>
            </a:r>
            <a:r>
              <a:rPr lang="en-SG" dirty="0">
                <a:effectLst/>
                <a:latin typeface="Arial" panose="020B0604020202020204" pitchFamily="34" charset="0"/>
              </a:rPr>
              <a:t>new heart and put a new spirit within you; and I will remove the heart of stone from your flesh and give you a heart of flesh. </a:t>
            </a:r>
            <a:r>
              <a:rPr lang="en-SG" b="1" dirty="0">
                <a:solidFill>
                  <a:srgbClr val="006699"/>
                </a:solidFill>
                <a:effectLst/>
                <a:latin typeface="Arial" panose="020B0604020202020204" pitchFamily="34" charset="0"/>
              </a:rPr>
              <a:t>27</a:t>
            </a:r>
            <a:r>
              <a:rPr lang="en-SG" dirty="0">
                <a:effectLst/>
                <a:latin typeface="Arial" panose="020B0604020202020204" pitchFamily="34" charset="0"/>
              </a:rPr>
              <a:t> “I will put My Spirit within you and cause you to walk in My statutes, and you will be careful to observe My ordinances. </a:t>
            </a:r>
          </a:p>
        </p:txBody>
      </p:sp>
    </p:spTree>
    <p:extLst>
      <p:ext uri="{BB962C8B-B14F-4D97-AF65-F5344CB8AC3E}">
        <p14:creationId xmlns:p14="http://schemas.microsoft.com/office/powerpoint/2010/main" val="3444078814"/>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p:txBody>
      </p:sp>
    </p:spTree>
    <p:extLst>
      <p:ext uri="{BB962C8B-B14F-4D97-AF65-F5344CB8AC3E}">
        <p14:creationId xmlns:p14="http://schemas.microsoft.com/office/powerpoint/2010/main" val="1484249830"/>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8ACC1-6FE4-BA45-9068-7A1A0E066FA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_______________</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Arial" charset="0"/>
                <a:ea typeface="ＭＳ Ｐゴシック" charset="0"/>
                <a:cs typeface="ＭＳ Ｐゴシック" charset="0"/>
              </a:rPr>
              <a:t>BG-00-NT Regions-12</a:t>
            </a:r>
          </a:p>
          <a:p>
            <a:pPr eaLnBrk="1" hangingPunct="1"/>
            <a:r>
              <a:rPr lang="en-US">
                <a:latin typeface="Arial" charset="0"/>
                <a:ea typeface="ＭＳ Ｐゴシック" charset="0"/>
                <a:cs typeface="ＭＳ Ｐゴシック" charset="0"/>
              </a:rPr>
              <a:t>LC-00-NT Regions-12</a:t>
            </a:r>
          </a:p>
          <a:p>
            <a:pPr eaLnBrk="1" hangingPunct="1"/>
            <a:r>
              <a:rPr lang="en-US">
                <a:latin typeface="Arial" charset="0"/>
                <a:ea typeface="ＭＳ Ｐゴシック" charset="0"/>
                <a:cs typeface="ＭＳ Ｐゴシック" charset="0"/>
              </a:rPr>
              <a:t>LC-01-Introduction-4</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AD0762-8B9D-3A4F-995C-4D7FCEACB03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p:cNvSpPr>
          <p:nvPr>
            <p:ph type="sldImg"/>
          </p:nvPr>
        </p:nvSpPr>
        <p:spPr>
          <a:solidFill>
            <a:srgbClr val="FFFFFF"/>
          </a:solidFill>
          <a:ln/>
        </p:spPr>
      </p:sp>
      <p:sp>
        <p:nvSpPr>
          <p:cNvPr id="349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667485436"/>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5643492"/>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357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86449002"/>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417150-13FB-1A46-BD5B-D6E85ACDAE16}"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4951853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4534B6F0-4727-4A4F-B741-848DAF50AA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3945A-2FB5-7946-90A3-1BBB9CCC9E2B}"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47" name="Rectangle 2">
            <a:extLst>
              <a:ext uri="{FF2B5EF4-FFF2-40B4-BE49-F238E27FC236}">
                <a16:creationId xmlns:a16="http://schemas.microsoft.com/office/drawing/2014/main" id="{15F5A2C1-F424-3E49-A0A7-4F282C5B7741}"/>
              </a:ext>
            </a:extLst>
          </p:cNvPr>
          <p:cNvSpPr>
            <a:spLocks noGrp="1" noRot="1" noChangeAspect="1" noChangeArrowheads="1"/>
          </p:cNvSpPr>
          <p:nvPr>
            <p:ph type="sldImg"/>
          </p:nvPr>
        </p:nvSpPr>
        <p:spPr>
          <a:solidFill>
            <a:srgbClr val="FFFFFF"/>
          </a:solidFill>
          <a:ln/>
        </p:spPr>
      </p:sp>
      <p:sp>
        <p:nvSpPr>
          <p:cNvPr id="31748" name="Rectangle 3">
            <a:extLst>
              <a:ext uri="{FF2B5EF4-FFF2-40B4-BE49-F238E27FC236}">
                <a16:creationId xmlns:a16="http://schemas.microsoft.com/office/drawing/2014/main" id="{C63DF89B-4199-364E-BF2D-C4C86E8AC20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The orthodox view won out and was expressed in the Nicene Creed.  Let’s remind ourselves of this important teaching as we affirm aloud this great summary of Christian teaching.  Reading together…(recite text)</a:t>
            </a:r>
          </a:p>
          <a:p>
            <a:pPr eaLnBrk="1" hangingPunct="1"/>
            <a:r>
              <a:rPr lang="en-US" altLang="en-US" dirty="0">
                <a:latin typeface="Arial" panose="020B0604020202020204" pitchFamily="34" charset="0"/>
                <a:ea typeface="ＭＳ Ｐゴシック" panose="020B0600070205080204" pitchFamily="34" charset="-128"/>
              </a:rPr>
              <a:t>—————————</a:t>
            </a:r>
          </a:p>
          <a:p>
            <a:pPr eaLnBrk="1" hangingPunct="1"/>
            <a:r>
              <a:rPr lang="en-US" altLang="en-US" dirty="0">
                <a:latin typeface="Arial" panose="020B0604020202020204" pitchFamily="34" charset="0"/>
                <a:ea typeface="ＭＳ Ｐゴシック" panose="020B0600070205080204" pitchFamily="34" charset="-128"/>
              </a:rPr>
              <a:t>https://koineworkbook.wordpress.com/2015/04/06/the-nicene-creed-in-koine-greek/</a:t>
            </a:r>
          </a:p>
        </p:txBody>
      </p:sp>
    </p:spTree>
    <p:extLst>
      <p:ext uri="{BB962C8B-B14F-4D97-AF65-F5344CB8AC3E}">
        <p14:creationId xmlns:p14="http://schemas.microsoft.com/office/powerpoint/2010/main" val="2446146359"/>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359</a:t>
            </a:fld>
            <a:endPar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22353823"/>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LC-01-Introduction-221</a:t>
            </a:r>
          </a:p>
          <a:p>
            <a:r>
              <a:rPr lang="en-US" dirty="0"/>
              <a:t>NS-02-Mark9-16-beginning on slide 275</a:t>
            </a:r>
          </a:p>
        </p:txBody>
      </p:sp>
      <p:sp>
        <p:nvSpPr>
          <p:cNvPr id="4" name="Slide Number Placeholder 3"/>
          <p:cNvSpPr>
            <a:spLocks noGrp="1"/>
          </p:cNvSpPr>
          <p:nvPr>
            <p:ph type="sldNum" sz="quarter" idx="5"/>
          </p:nvPr>
        </p:nvSpPr>
        <p:spPr/>
        <p:txBody>
          <a:bodyPr/>
          <a:lstStyle/>
          <a:p>
            <a:pPr>
              <a:defRPr/>
            </a:pPr>
            <a:fld id="{0671D5D7-22FA-DB49-A832-8B67EDBC9BC2}" type="slidenum">
              <a:rPr lang="en-US" smtClean="0"/>
              <a:pPr>
                <a:defRPr/>
              </a:pPr>
              <a:t>360</a:t>
            </a:fld>
            <a:endParaRPr lang="en-US"/>
          </a:p>
        </p:txBody>
      </p:sp>
    </p:spTree>
    <p:extLst>
      <p:ext uri="{BB962C8B-B14F-4D97-AF65-F5344CB8AC3E}">
        <p14:creationId xmlns:p14="http://schemas.microsoft.com/office/powerpoint/2010/main" val="3678378282"/>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FFC3FAD-C6E1-DC4B-9541-ACE5EBEAE46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369</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755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07555" name="Rectangle 3"/>
          <p:cNvSpPr>
            <a:spLocks noGrp="1" noChangeArrowheads="1"/>
          </p:cNvSpPr>
          <p:nvPr>
            <p:ph type="body" idx="1"/>
          </p:nvPr>
        </p:nvSpPr>
        <p:spPr/>
        <p:txBody>
          <a:bodyPr/>
          <a:lstStyle/>
          <a:p>
            <a:r>
              <a:rPr lang="en-US"/>
              <a:t>Selling your ideas is challenging.  First, you must get your listeners to agree with you in principle.  Then, you must move them to action.  Use the Dale Carnegie Training® Evidence – Action – Benefit formula, and you will deliver a motivational, action-oriented presentation.</a:t>
            </a:r>
          </a:p>
        </p:txBody>
      </p:sp>
    </p:spTree>
    <p:extLst>
      <p:ext uri="{BB962C8B-B14F-4D97-AF65-F5344CB8AC3E}">
        <p14:creationId xmlns:p14="http://schemas.microsoft.com/office/powerpoint/2010/main" val="3806265647"/>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4A43566C-0BD0-DF42-AEB8-AD0C339C064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371</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85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08579" name="Rectangle 3"/>
          <p:cNvSpPr>
            <a:spLocks noGrp="1" noChangeArrowheads="1"/>
          </p:cNvSpPr>
          <p:nvPr>
            <p:ph type="body" idx="1"/>
          </p:nvPr>
        </p:nvSpPr>
        <p:spPr/>
        <p:txBody>
          <a:bodyPr/>
          <a:lstStyle/>
          <a:p>
            <a:r>
              <a:rPr lang="en-US"/>
              <a:t>Open your presentation with an attention-getting incident.  Choose an incident your audience relates to.  The incidence is the evidence that supports the action and proves the benefit.  Beginning with a motivational incident prepares your audience for the action step that follows.</a:t>
            </a:r>
          </a:p>
        </p:txBody>
      </p:sp>
    </p:spTree>
    <p:extLst>
      <p:ext uri="{BB962C8B-B14F-4D97-AF65-F5344CB8AC3E}">
        <p14:creationId xmlns:p14="http://schemas.microsoft.com/office/powerpoint/2010/main" val="3977241436"/>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A019F448-70F0-9F46-8FCE-35177259600B}"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372</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597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59779" name="Rectangle 3"/>
          <p:cNvSpPr>
            <a:spLocks noGrp="1" noChangeArrowheads="1"/>
          </p:cNvSpPr>
          <p:nvPr>
            <p:ph type="body" idx="1"/>
          </p:nvPr>
        </p:nvSpPr>
        <p:spPr/>
        <p:txBody>
          <a:bodyPr/>
          <a:lstStyle/>
          <a:p>
            <a:r>
              <a:rPr lang="en-US">
                <a:latin typeface="Arial" charset="0"/>
                <a:cs typeface="Arial" charset="0"/>
              </a:rPr>
              <a:t>Jesus begins His return to Galilee</a:t>
            </a:r>
            <a:r>
              <a:rPr lang="en-US"/>
              <a:t> </a:t>
            </a:r>
          </a:p>
        </p:txBody>
      </p:sp>
    </p:spTree>
    <p:extLst>
      <p:ext uri="{BB962C8B-B14F-4D97-AF65-F5344CB8AC3E}">
        <p14:creationId xmlns:p14="http://schemas.microsoft.com/office/powerpoint/2010/main" val="427415834"/>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A7DEF92-24A2-E048-B426-0326D9A69366}"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373</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48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4899" name="Rectangle 3"/>
          <p:cNvSpPr>
            <a:spLocks noGrp="1" noChangeArrowheads="1"/>
          </p:cNvSpPr>
          <p:nvPr>
            <p:ph type="body" idx="1"/>
          </p:nvPr>
        </p:nvSpPr>
        <p:spPr/>
        <p:txBody>
          <a:bodyPr/>
          <a:lstStyle/>
          <a:p>
            <a:r>
              <a:rPr lang="en-US" dirty="0"/>
              <a:t>A third purpose is actually "to fulfill all righteousness," in the words of Jesus. He refused to ask others to do what he himself had not done.</a:t>
            </a:r>
          </a:p>
        </p:txBody>
      </p:sp>
    </p:spTree>
    <p:extLst>
      <p:ext uri="{BB962C8B-B14F-4D97-AF65-F5344CB8AC3E}">
        <p14:creationId xmlns:p14="http://schemas.microsoft.com/office/powerpoint/2010/main" val="102632988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2AC0155-709C-B741-80A0-A1FFC522F068}"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374</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59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59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93194007"/>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DD0C342D-F14E-2B40-AA37-1EF156852D9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69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69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437013989"/>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20DB51-C540-844A-BA74-9E2016411F27}"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79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79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238092990"/>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B3046D7-2C8D-F748-B7CC-5705F2071EA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378</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89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89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40674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13DA994D-D556-2E4E-811B-1D6E0EED92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7E340E3-1C04-364B-AB0B-6A5DEF49EF69}"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95" name="Rectangle 2">
            <a:extLst>
              <a:ext uri="{FF2B5EF4-FFF2-40B4-BE49-F238E27FC236}">
                <a16:creationId xmlns:a16="http://schemas.microsoft.com/office/drawing/2014/main" id="{74DB8CA8-C234-E642-BC0D-C18B3A494FB0}"/>
              </a:ext>
            </a:extLst>
          </p:cNvPr>
          <p:cNvSpPr>
            <a:spLocks noGrp="1" noRot="1" noChangeAspect="1" noChangeArrowheads="1"/>
          </p:cNvSpPr>
          <p:nvPr>
            <p:ph type="sldImg"/>
          </p:nvPr>
        </p:nvSpPr>
        <p:spPr>
          <a:solidFill>
            <a:srgbClr val="FFFFFF"/>
          </a:solidFill>
          <a:ln/>
        </p:spPr>
      </p:sp>
      <p:sp>
        <p:nvSpPr>
          <p:cNvPr id="33796" name="Rectangle 3">
            <a:extLst>
              <a:ext uri="{FF2B5EF4-FFF2-40B4-BE49-F238E27FC236}">
                <a16:creationId xmlns:a16="http://schemas.microsoft.com/office/drawing/2014/main" id="{DF87C01A-37DA-D04C-8365-17F25C4816A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a:p>
            <a:pPr eaLnBrk="1" hangingPunct="1"/>
            <a:r>
              <a:rPr lang="en-US" altLang="en-US">
                <a:latin typeface="Arial" panose="020B0604020202020204" pitchFamily="34" charset="0"/>
                <a:ea typeface="ＭＳ Ｐゴシック" panose="020B0600070205080204" pitchFamily="34" charset="-128"/>
              </a:rPr>
              <a:t>https://koineworkbook.wordpress.com/2015/04/06/the-nicene-creed-in-koine-greek/</a:t>
            </a:r>
          </a:p>
        </p:txBody>
      </p:sp>
    </p:spTree>
    <p:extLst>
      <p:ext uri="{BB962C8B-B14F-4D97-AF65-F5344CB8AC3E}">
        <p14:creationId xmlns:p14="http://schemas.microsoft.com/office/powerpoint/2010/main" val="2504748607"/>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E4304C10-4B78-7E45-86FB-576EBA99AD6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379</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00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00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86782785"/>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E0E7AD9-F735-4444-A8C9-974DB57F3A2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380</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10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10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25302262"/>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89FE2546-9533-D145-BCA1-0081FC8778C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381</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1062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10627" name="Rectangle 3"/>
          <p:cNvSpPr>
            <a:spLocks noGrp="1" noChangeArrowheads="1"/>
          </p:cNvSpPr>
          <p:nvPr>
            <p:ph type="body" idx="1"/>
          </p:nvPr>
        </p:nvSpPr>
        <p:spPr/>
        <p:txBody>
          <a:bodyPr/>
          <a:lstStyle/>
          <a:p>
            <a:r>
              <a:rPr lang="en-US"/>
              <a:t>To complete the Dale Carnegie Training® Evidence – Action – Benefit formula, follow the action step with the benefits to the audience.  Consider their interests, needs, and preferences.  Support the benefits with evidence; i.e., statistics, demonstrations, testimonials, incidents, analogies, and exhibits and you will build credibility.</a:t>
            </a:r>
          </a:p>
        </p:txBody>
      </p:sp>
    </p:spTree>
    <p:extLst>
      <p:ext uri="{BB962C8B-B14F-4D97-AF65-F5344CB8AC3E}">
        <p14:creationId xmlns:p14="http://schemas.microsoft.com/office/powerpoint/2010/main" val="3456798086"/>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6D5E98F3-45B8-D148-8639-B3D80808382A}"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20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20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516298871"/>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F20222-FBC5-1342-9AFF-852E5C0756A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387</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30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30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640578547"/>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51EB7AF-FD7F-F54C-B076-A68EB4216CA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388</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41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41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0531541"/>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389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855536620"/>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LC-01-Intro-252</a:t>
            </a:r>
          </a:p>
          <a:p>
            <a:pPr eaLnBrk="1" hangingPunct="1"/>
            <a:r>
              <a:rPr lang="en-US">
                <a:latin typeface="Times New Roman" charset="0"/>
                <a:ea typeface="ＭＳ Ｐゴシック" charset="0"/>
                <a:cs typeface="ＭＳ Ｐゴシック" charset="0"/>
              </a:rPr>
              <a:t>NS-04-John1-12-slide 175</a:t>
            </a:r>
          </a:p>
        </p:txBody>
      </p:sp>
    </p:spTree>
    <p:extLst>
      <p:ext uri="{BB962C8B-B14F-4D97-AF65-F5344CB8AC3E}">
        <p14:creationId xmlns:p14="http://schemas.microsoft.com/office/powerpoint/2010/main" val="294995807"/>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391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1501289334"/>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564349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BC5C15EF-28BB-7F43-8AB3-FFAF6B6298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8BD64B-6AE1-2F4C-9239-FA598BA9CD64}"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43" name="Rectangle 2">
            <a:extLst>
              <a:ext uri="{FF2B5EF4-FFF2-40B4-BE49-F238E27FC236}">
                <a16:creationId xmlns:a16="http://schemas.microsoft.com/office/drawing/2014/main" id="{6CD8F054-B586-CD47-A528-325C8A506B72}"/>
              </a:ext>
            </a:extLst>
          </p:cNvPr>
          <p:cNvSpPr>
            <a:spLocks noGrp="1" noRot="1" noChangeAspect="1" noChangeArrowheads="1"/>
          </p:cNvSpPr>
          <p:nvPr>
            <p:ph type="sldImg"/>
          </p:nvPr>
        </p:nvSpPr>
        <p:spPr>
          <a:solidFill>
            <a:srgbClr val="FFFFFF"/>
          </a:solidFill>
          <a:ln/>
        </p:spPr>
      </p:sp>
      <p:sp>
        <p:nvSpPr>
          <p:cNvPr id="35844" name="Rectangle 3">
            <a:extLst>
              <a:ext uri="{FF2B5EF4-FFF2-40B4-BE49-F238E27FC236}">
                <a16:creationId xmlns:a16="http://schemas.microsoft.com/office/drawing/2014/main" id="{EB7928A4-CBC4-CB41-8CF3-DEDD3BEA96C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a:p>
            <a:pPr eaLnBrk="1" hangingPunct="1"/>
            <a:r>
              <a:rPr lang="en-US" altLang="en-US">
                <a:latin typeface="Arial" panose="020B0604020202020204" pitchFamily="34" charset="0"/>
                <a:ea typeface="ＭＳ Ｐゴシック" panose="020B0600070205080204" pitchFamily="34" charset="-128"/>
              </a:rPr>
              <a:t>https://koineworkbook.wordpress.com/2015/04/06/the-nicene-creed-in-koine-greek/</a:t>
            </a:r>
          </a:p>
        </p:txBody>
      </p:sp>
    </p:spTree>
    <p:extLst>
      <p:ext uri="{BB962C8B-B14F-4D97-AF65-F5344CB8AC3E}">
        <p14:creationId xmlns:p14="http://schemas.microsoft.com/office/powerpoint/2010/main" val="3084982628"/>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397</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398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4264388527"/>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405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God raised up Basil and the </a:t>
            </a:r>
            <a:r>
              <a:rPr lang="en-US" altLang="ja-JP" dirty="0">
                <a:latin typeface="Arial" panose="020B0604020202020204" pitchFamily="34" charset="0"/>
                <a:ea typeface="ＭＳ Ｐゴシック" charset="0"/>
                <a:cs typeface="Arial" panose="020B0604020202020204" pitchFamily="34" charset="0"/>
              </a:rPr>
              <a:t>"Two </a:t>
            </a:r>
            <a:r>
              <a:rPr lang="en-US" altLang="ja-JP" dirty="0" err="1">
                <a:latin typeface="Arial" panose="020B0604020202020204" pitchFamily="34" charset="0"/>
                <a:ea typeface="ＭＳ Ｐゴシック" charset="0"/>
                <a:cs typeface="Arial" panose="020B0604020202020204" pitchFamily="34" charset="0"/>
              </a:rPr>
              <a:t>Gregorys</a:t>
            </a:r>
            <a:r>
              <a:rPr lang="en-US" altLang="ja-JP" dirty="0">
                <a:latin typeface="Arial" panose="020B0604020202020204" pitchFamily="34" charset="0"/>
                <a:ea typeface="ＭＳ Ｐゴシック" charset="0"/>
                <a:cs typeface="Arial" panose="020B0604020202020204" pitchFamily="34" charset="0"/>
              </a:rPr>
              <a:t>" to finally nail the coffin in Arianism.  (However, this same heresy came back in the 1800s in a cult called Jehovah</a:t>
            </a:r>
            <a:r>
              <a:rPr lang="fr-FR" altLang="ja-JP" dirty="0">
                <a:latin typeface="Arial" panose="020B0604020202020204" pitchFamily="34" charset="0"/>
                <a:ea typeface="ＭＳ Ｐゴシック" charset="0"/>
                <a:cs typeface="Arial" panose="020B0604020202020204" pitchFamily="34" charset="0"/>
              </a:rPr>
              <a:t>'</a:t>
            </a:r>
            <a:r>
              <a:rPr lang="en-US" altLang="ja-JP"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499580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pPr/>
              <a:t>41</a:t>
            </a:fld>
            <a:endParaRPr lang="en-US"/>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 1—He arrived • in the proper lineage of David, born of a virgin, and knew his deity even at age 12</a:t>
            </a:r>
          </a:p>
          <a:p>
            <a:r>
              <a:rPr lang="en-US" dirty="0"/>
              <a:t>• 2—His forerunner (John) knew his role in preparing Israel for her king</a:t>
            </a:r>
          </a:p>
          <a:p>
            <a:r>
              <a:rPr lang="en-US" dirty="0"/>
              <a:t>• 3—He had the best witnesses possible in • the Father (baptism), Spirit (temptation), and John (prophesied herald)</a:t>
            </a:r>
          </a:p>
        </p:txBody>
      </p:sp>
    </p:spTree>
    <p:extLst>
      <p:ext uri="{BB962C8B-B14F-4D97-AF65-F5344CB8AC3E}">
        <p14:creationId xmlns:p14="http://schemas.microsoft.com/office/powerpoint/2010/main" val="308282083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 1—He arrived • in the proper lineage of David, born of a virgin, and knew his deity even at age 12</a:t>
            </a:r>
          </a:p>
        </p:txBody>
      </p:sp>
    </p:spTree>
    <p:extLst>
      <p:ext uri="{BB962C8B-B14F-4D97-AF65-F5344CB8AC3E}">
        <p14:creationId xmlns:p14="http://schemas.microsoft.com/office/powerpoint/2010/main" val="222270826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antiquity and is seen in both the OT (e.g., Zephaniah) and the NT (1 Thess) where the central teaching appears in the middle of each writing.</a:t>
            </a:r>
          </a:p>
          <a:p>
            <a:endParaRPr lang="en-US" dirty="0"/>
          </a:p>
          <a:p>
            <a:r>
              <a:rPr lang="en-US" dirty="0"/>
              <a:t>Small Group Assignment: Explain this slide to your group member(s) and have the others explain it back.</a:t>
            </a:r>
          </a:p>
          <a:p>
            <a:endParaRPr lang="en-US" dirty="0"/>
          </a:p>
          <a:p>
            <a:r>
              <a:rPr lang="en-US" dirty="0"/>
              <a:t>After the beginning events of stages 1-3, Jesus also gets farther away from his Jewish roots in Judea (4), to go to the Samaritans (5), and even farther to Galilee (6), where most Gentiles lived. He ministered to Jews in Galilee, of course, but this climatic period was the focus of his ministry.</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92769752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D6D167-A2DF-884D-9245-5FB0123B17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800" dirty="0">
                <a:latin typeface="Arial" charset="0"/>
                <a:ea typeface="ＭＳ Ｐゴシック" charset="0"/>
                <a:cs typeface="ＭＳ Ｐゴシック" charset="0"/>
              </a:rPr>
              <a:t>Most of us, if we are honest, find that the first few verses of the NT are boring.  They may be good for getting us to sleep if we have insomnia, but they </a:t>
            </a:r>
            <a:r>
              <a:rPr lang="en-US" sz="2800" dirty="0" err="1">
                <a:latin typeface="Arial" charset="0"/>
                <a:ea typeface="ＭＳ Ｐゴシック" charset="0"/>
                <a:cs typeface="ＭＳ Ｐゴシック" charset="0"/>
              </a:rPr>
              <a:t>aren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generally appreciate as literature [read 1:1-3 with a yawn].</a:t>
            </a: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While I was a student at Dallas Seminary, I had the privilege of meeting Jeremiah Benjamin—a true Jewish name if you ever heard one!  Jerry was from such a strictly orthodox Jewish family that the New Testament was forbidden in his home.  However, a Christian student once gave him a NT and challenged him to read it.  So he snuck into his room, climbed into bed, pulled the sheets over him and took out his flashlight.</a:t>
            </a:r>
          </a:p>
          <a:p>
            <a:pPr eaLnBrk="1" hangingPunct="1"/>
            <a:r>
              <a:rPr lang="en-US" sz="2800" dirty="0">
                <a:latin typeface="Arial" charset="0"/>
                <a:ea typeface="ＭＳ Ｐゴシック" charset="0"/>
                <a:cs typeface="ＭＳ Ｐゴシック" charset="0"/>
              </a:rPr>
              <a:t>[Animation]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The first verse stunned me,</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 Jerry later recalled.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It said that Jesus was related to my forefathers.</a:t>
            </a:r>
            <a:r>
              <a:rPr lang="mr-IN" sz="2800" dirty="0">
                <a:latin typeface="Arial" charset="0"/>
                <a:ea typeface="ＭＳ Ｐゴシック" charset="0"/>
                <a:cs typeface="ＭＳ Ｐゴシック" charset="0"/>
              </a:rPr>
              <a:t>"</a:t>
            </a:r>
            <a:endParaRPr lang="en-US" sz="2800" dirty="0">
              <a:latin typeface="Arial" charset="0"/>
              <a:ea typeface="ＭＳ Ｐゴシック" charset="0"/>
              <a:cs typeface="ＭＳ Ｐゴシック" charset="0"/>
            </a:endParaRP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My experience with Jerry helped me to see that Matthew</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beginning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interest me because I am a Gentile who </a:t>
            </a:r>
            <a:r>
              <a:rPr lang="en-US" sz="2800" dirty="0" err="1">
                <a:latin typeface="Arial" charset="0"/>
                <a:ea typeface="ＭＳ Ｐゴシック" charset="0"/>
                <a:cs typeface="ＭＳ Ｐゴシック" charset="0"/>
              </a:rPr>
              <a:t>wasn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looking for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  I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even know what questions to ask or what to look for.  But Matthew was written for the Jewish heart and mind.  Therefore, he starts off with a bang: Jesus was actually a direct descendant of King David and therefore fulfilled the lineage necessary to be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a:t>
            </a:r>
          </a:p>
        </p:txBody>
      </p:sp>
    </p:spTree>
    <p:extLst>
      <p:ext uri="{BB962C8B-B14F-4D97-AF65-F5344CB8AC3E}">
        <p14:creationId xmlns:p14="http://schemas.microsoft.com/office/powerpoint/2010/main" val="421724994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284305-39A5-CF4A-A560-DAB4BFBA310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mr-IN" dirty="0"/>
              <a:t>"</a:t>
            </a:r>
            <a:r>
              <a:rPr lang="en-US" dirty="0"/>
              <a:t>Persons traveling by plane to another country must identify themselves. Picture identification, like a driver</a:t>
            </a:r>
            <a:r>
              <a:rPr lang="mr-IN" dirty="0"/>
              <a:t>'</a:t>
            </a:r>
            <a:r>
              <a:rPr lang="en-US" dirty="0"/>
              <a:t>s license and a passport, are usually required. These identifiers are carefully examined to ensure that all the passengers are safe from harm. A man who identifies himself as the Messiah also needs the correct identification. For instance, He must be descended from the line of David, be born in the right city, be born at the right time, and be able to perform amazing works</a:t>
            </a:r>
            <a:r>
              <a:rPr lang="mr-IN" dirty="0"/>
              <a:t>"</a:t>
            </a:r>
            <a:r>
              <a:rPr lang="en-US" dirty="0"/>
              <a:t> (Rick Griffith, </a:t>
            </a:r>
            <a:r>
              <a:rPr lang="mr-IN" dirty="0"/>
              <a:t>"</a:t>
            </a:r>
            <a:r>
              <a:rPr lang="en-US" dirty="0"/>
              <a:t>Advanced</a:t>
            </a:r>
            <a:r>
              <a:rPr lang="en-US" baseline="0" dirty="0"/>
              <a:t> Studies in the NT,</a:t>
            </a:r>
            <a:r>
              <a:rPr lang="mr-IN" baseline="0" dirty="0"/>
              <a:t>"</a:t>
            </a:r>
            <a:r>
              <a:rPr lang="en-US" baseline="0" dirty="0"/>
              <a:t> Lesson 1, Topic 3, </a:t>
            </a:r>
            <a:r>
              <a:rPr lang="en-US" baseline="0" dirty="0" err="1"/>
              <a:t>internetseminary.org</a:t>
            </a:r>
            <a:r>
              <a:rPr lang="en-US" baseline="0" dirty="0"/>
              <a:t> accessed 17 Jan 2016).</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23404642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22A8CB-8F50-F84D-8996-F4F9662037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75720068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5A3473-0283-8943-AB56-0536C481812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5698" name="Rectangle 2"/>
          <p:cNvSpPr>
            <a:spLocks noGrp="1" noRot="1" noChangeAspect="1" noChangeArrowheads="1"/>
          </p:cNvSpPr>
          <p:nvPr>
            <p:ph type="sldImg"/>
          </p:nvPr>
        </p:nvSpPr>
        <p:spPr>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585008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3769FE6-7EBC-C04E-B217-EF09735DE8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25567824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49D4C59-F36E-9A4C-8594-FE864DCE232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9794" name="Rectangle 2"/>
          <p:cNvSpPr>
            <a:spLocks noGrp="1" noRot="1" noChangeAspect="1" noChangeArrowheads="1"/>
          </p:cNvSpPr>
          <p:nvPr>
            <p:ph type="sldImg"/>
          </p:nvPr>
        </p:nvSpPr>
        <p:spPr>
          <a:solidFill>
            <a:srgbClr val="FFFFFF"/>
          </a:solidFill>
          <a:ln/>
        </p:spPr>
      </p:sp>
      <p:sp>
        <p:nvSpPr>
          <p:cNvPr id="2897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71234326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129924-111A-334D-9545-C1FA41C0DCA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8678049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913310-A449-3C4C-8050-359CA73AE3FD}"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about the genealogy of the Lord Jesus Christ, out of that line of David, according to Scripture?  What do the scriptures have to say about all that?  We are given a long and complex genealogy...</a:t>
            </a:r>
          </a:p>
          <a:p>
            <a:r>
              <a:rPr lang="en-US" b="1">
                <a:solidFill>
                  <a:srgbClr val="000000"/>
                </a:solidFill>
                <a:latin typeface="Times New Roman" charset="0"/>
                <a:ea typeface="ＭＳ Ｐゴシック" charset="0"/>
                <a:cs typeface="ＭＳ Ｐゴシック" charset="0"/>
              </a:rPr>
              <a:t>///  so this one will be vastly abbreviated.</a:t>
            </a:r>
          </a:p>
        </p:txBody>
      </p:sp>
    </p:spTree>
    <p:extLst>
      <p:ext uri="{BB962C8B-B14F-4D97-AF65-F5344CB8AC3E}">
        <p14:creationId xmlns:p14="http://schemas.microsoft.com/office/powerpoint/2010/main" val="177485319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484AA9-DD1B-754A-8449-88C67ECC10E4}"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We begin with Adam and Eve, first recounted in Genesis 3:20...</a:t>
            </a:r>
          </a:p>
        </p:txBody>
      </p:sp>
    </p:spTree>
    <p:extLst>
      <p:ext uri="{BB962C8B-B14F-4D97-AF65-F5344CB8AC3E}">
        <p14:creationId xmlns:p14="http://schemas.microsoft.com/office/powerpoint/2010/main" val="9412992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FB6A29-ED0A-C24B-A001-FDCA107DB588}"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From their union came the brothers Cain and Abel.</a:t>
            </a:r>
          </a:p>
          <a:p>
            <a:r>
              <a:rPr lang="en-US" b="1" dirty="0">
                <a:solidFill>
                  <a:srgbClr val="000000"/>
                </a:solidFill>
                <a:latin typeface="Times New Roman" charset="0"/>
                <a:ea typeface="ＭＳ Ｐゴシック" charset="0"/>
                <a:cs typeface="ＭＳ Ｐゴシック" charset="0"/>
              </a:rPr>
              <a:t>////	And we know that Cain slew Abel because of Cain</a:t>
            </a:r>
            <a:r>
              <a:rPr lang="mr-IN"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jealousy of the gifts Abel made in sacrifice to the Lord. As a replacement for that murdered brother who was more favored by God, another son was born to Adam and Eve...</a:t>
            </a:r>
          </a:p>
        </p:txBody>
      </p:sp>
    </p:spTree>
    <p:extLst>
      <p:ext uri="{BB962C8B-B14F-4D97-AF65-F5344CB8AC3E}">
        <p14:creationId xmlns:p14="http://schemas.microsoft.com/office/powerpoint/2010/main" val="10459451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He was Seth, the beginning of a godly line of men.  AND RIGHT HERE is where the royal genealogy of Jesus Christ gets underway.</a:t>
            </a:r>
          </a:p>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4284740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8E47659-D963-FA4E-BEE2-18E18E322A16}"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From Seth...followed Noah.  By the way...dotted lines represent an abbreviation of all the Biblical names that actually occur during the long lines of descent.  Scripture tells us the names of each one.</a:t>
            </a:r>
          </a:p>
        </p:txBody>
      </p:sp>
    </p:spTree>
    <p:extLst>
      <p:ext uri="{BB962C8B-B14F-4D97-AF65-F5344CB8AC3E}">
        <p14:creationId xmlns:p14="http://schemas.microsoft.com/office/powerpoint/2010/main" val="153353051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972074-8B21-A548-B611-49D143D2ACC8}"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68610" name="Rectangle 2"/>
          <p:cNvSpPr>
            <a:spLocks noGrp="1" noRot="1" noChangeAspect="1" noChangeArrowheads="1" noTextEdit="1"/>
          </p:cNvSpPr>
          <p:nvPr>
            <p:ph type="sldImg"/>
          </p:nvPr>
        </p:nvSpPr>
        <p:spPr>
          <a:ln/>
        </p:spPr>
      </p:sp>
      <p:sp>
        <p:nvSpPr>
          <p:cNvPr id="686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Eventually through this line...we arrive at Abraham.</a:t>
            </a:r>
          </a:p>
        </p:txBody>
      </p:sp>
    </p:spTree>
    <p:extLst>
      <p:ext uri="{BB962C8B-B14F-4D97-AF65-F5344CB8AC3E}">
        <p14:creationId xmlns:p14="http://schemas.microsoft.com/office/powerpoint/2010/main" val="185170576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A82AD3-8E54-D54B-AF0A-C2A97A8A780C}"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70658" name="Rectangle 2"/>
          <p:cNvSpPr>
            <a:spLocks noGrp="1" noRot="1" noChangeAspect="1" noChangeArrowheads="1" noTextEdit="1"/>
          </p:cNvSpPr>
          <p:nvPr>
            <p:ph type="sldImg"/>
          </p:nvPr>
        </p:nvSpPr>
        <p:spPr>
          <a:ln/>
        </p:spPr>
      </p:sp>
      <p:sp>
        <p:nvSpPr>
          <p:cNvPr id="70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Abraham, a thousand years later, appears David..</a:t>
            </a:r>
          </a:p>
        </p:txBody>
      </p:sp>
    </p:spTree>
    <p:extLst>
      <p:ext uri="{BB962C8B-B14F-4D97-AF65-F5344CB8AC3E}">
        <p14:creationId xmlns:p14="http://schemas.microsoft.com/office/powerpoint/2010/main" val="379065125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EF4D7C-2404-DF4D-A183-86084EAB3D69}"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72706" name="Rectangle 2"/>
          <p:cNvSpPr>
            <a:spLocks noGrp="1" noRot="1" noChangeAspect="1" noChangeArrowheads="1" noTextEdit="1"/>
          </p:cNvSpPr>
          <p:nvPr>
            <p:ph type="sldImg"/>
          </p:nvPr>
        </p:nvSpPr>
        <p:spPr>
          <a:ln/>
        </p:spPr>
      </p:sp>
      <p:sp>
        <p:nvSpPr>
          <p:cNvPr id="72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And...among other of David</a:t>
            </a:r>
            <a:r>
              <a:rPr lang="mr-IN"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several wives...appears Bathsheba. </a:t>
            </a:r>
          </a:p>
        </p:txBody>
      </p:sp>
    </p:spTree>
    <p:extLst>
      <p:ext uri="{BB962C8B-B14F-4D97-AF65-F5344CB8AC3E}">
        <p14:creationId xmlns:p14="http://schemas.microsoft.com/office/powerpoint/2010/main" val="198687033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202BEF0-09C4-9046-BB62-809E1F91C6A0}"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74754" name="Rectangle 2"/>
          <p:cNvSpPr>
            <a:spLocks noGrp="1" noRot="1" noChangeAspect="1" noChangeArrowheads="1" noTextEdit="1"/>
          </p:cNvSpPr>
          <p:nvPr>
            <p:ph type="sldImg"/>
          </p:nvPr>
        </p:nvSpPr>
        <p:spPr>
          <a:ln/>
        </p:spPr>
      </p:sp>
      <p:sp>
        <p:nvSpPr>
          <p:cNvPr id="74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Among the children of David and Bathsheba are these two sons: Nathan and Solomon.  And here the line splits.  Note that.  It</a:t>
            </a:r>
            <a:r>
              <a:rPr lang="mr-IN"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a crucial place.</a:t>
            </a:r>
          </a:p>
        </p:txBody>
      </p:sp>
    </p:spTree>
    <p:extLst>
      <p:ext uri="{BB962C8B-B14F-4D97-AF65-F5344CB8AC3E}">
        <p14:creationId xmlns:p14="http://schemas.microsoft.com/office/powerpoint/2010/main" val="51357235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3028056-42A8-5443-8731-B2FDCD63E948}"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76802" name="Rectangle 2"/>
          <p:cNvSpPr>
            <a:spLocks noGrp="1" noRot="1" noChangeAspect="1" noChangeArrowheads="1" noTextEdit="1"/>
          </p:cNvSpPr>
          <p:nvPr>
            <p:ph type="sldImg"/>
          </p:nvPr>
        </p:nvSpPr>
        <p:spPr>
          <a:ln/>
        </p:spPr>
      </p:sp>
      <p:sp>
        <p:nvSpPr>
          <p:cNvPr id="76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From the line of son Nathan, eventually appears Mary, the mother of Jesus.</a:t>
            </a:r>
          </a:p>
        </p:txBody>
      </p:sp>
    </p:spTree>
    <p:extLst>
      <p:ext uri="{BB962C8B-B14F-4D97-AF65-F5344CB8AC3E}">
        <p14:creationId xmlns:p14="http://schemas.microsoft.com/office/powerpoint/2010/main" val="344636081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CC549A-F7A1-7E4A-91BB-10A1E7E27423}"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solidFill>
                  <a:srgbClr val="000000"/>
                </a:solidFill>
                <a:latin typeface="Times New Roman" charset="0"/>
                <a:ea typeface="ＭＳ Ｐゴシック" charset="0"/>
                <a:cs typeface="ＭＳ Ｐゴシック" charset="0"/>
              </a:rPr>
              <a:t>Luke wrote about this in his Gospel.  In his third chapter, verse 23: </a:t>
            </a:r>
            <a:r>
              <a:rPr lang="mr-IN" altLang="ja-JP" b="0" dirty="0">
                <a:solidFill>
                  <a:srgbClr val="000000"/>
                </a:solidFill>
                <a:latin typeface="Times New Roman" charset="0"/>
                <a:ea typeface="ＭＳ Ｐゴシック" charset="0"/>
                <a:cs typeface="ＭＳ Ｐゴシック" charset="0"/>
              </a:rPr>
              <a:t>"</a:t>
            </a:r>
            <a:r>
              <a:rPr lang="en-US" altLang="ja-JP" b="0" dirty="0">
                <a:solidFill>
                  <a:srgbClr val="000000"/>
                </a:solidFill>
                <a:latin typeface="Times New Roman" charset="0"/>
                <a:ea typeface="ＭＳ Ｐゴシック" charset="0"/>
                <a:cs typeface="ＭＳ Ｐゴシック" charset="0"/>
              </a:rPr>
              <a:t>Now Jesus himself was about 30 years old when He began His ministry.  He was the son, SO IT WAS THOUGHT, of Joseph.</a:t>
            </a:r>
            <a:r>
              <a:rPr lang="mr-IN" altLang="ja-JP" b="0" dirty="0">
                <a:solidFill>
                  <a:srgbClr val="000000"/>
                </a:solidFill>
                <a:latin typeface="Times New Roman" charset="0"/>
                <a:ea typeface="ＭＳ Ｐゴシック" charset="0"/>
                <a:cs typeface="ＭＳ Ｐゴシック" charset="0"/>
              </a:rPr>
              <a:t>"</a:t>
            </a:r>
            <a:endParaRPr lang="en-US" altLang="ja-JP" b="0" dirty="0">
              <a:solidFill>
                <a:srgbClr val="000000"/>
              </a:solidFill>
              <a:latin typeface="Times New Roman" charset="0"/>
              <a:ea typeface="ＭＳ Ｐゴシック" charset="0"/>
              <a:cs typeface="ＭＳ Ｐゴシック" charset="0"/>
            </a:endParaRPr>
          </a:p>
          <a:p>
            <a:r>
              <a:rPr lang="en-US" b="0" dirty="0">
                <a:solidFill>
                  <a:srgbClr val="000000"/>
                </a:solidFill>
                <a:latin typeface="Times New Roman" charset="0"/>
                <a:ea typeface="ＭＳ Ｐゴシック" charset="0"/>
                <a:cs typeface="ＭＳ Ｐゴシック" charset="0"/>
              </a:rPr>
              <a:t>////	This further explanation from two eminent Bible scholars: </a:t>
            </a:r>
            <a:r>
              <a:rPr lang="mr-IN" altLang="ja-JP" b="0" dirty="0">
                <a:solidFill>
                  <a:srgbClr val="000000"/>
                </a:solidFill>
                <a:latin typeface="Times New Roman" charset="0"/>
                <a:ea typeface="ＭＳ Ｐゴシック" charset="0"/>
                <a:cs typeface="ＭＳ Ｐゴシック" charset="0"/>
              </a:rPr>
              <a:t>"</a:t>
            </a:r>
            <a:r>
              <a:rPr lang="en-US" altLang="ja-JP" b="0" dirty="0">
                <a:solidFill>
                  <a:srgbClr val="000000"/>
                </a:solidFill>
                <a:latin typeface="Times New Roman" charset="0"/>
                <a:ea typeface="ＭＳ Ｐゴシック" charset="0"/>
                <a:cs typeface="ＭＳ Ｐゴシック" charset="0"/>
              </a:rPr>
              <a:t>Luke was tracing the line of Mary.  Many interpreters [among varied other positions…] argue that Luke was giving the genealogy of Mary, showing that she also was in the line of David and that therefore Jesus was qualified as the Messiah, not only through Joseph (since he was the oldest legal heir) but also through Mary.</a:t>
            </a:r>
            <a:r>
              <a:rPr lang="mr-IN" altLang="ja-JP" b="0" dirty="0">
                <a:solidFill>
                  <a:srgbClr val="000000"/>
                </a:solidFill>
                <a:latin typeface="Times New Roman" charset="0"/>
                <a:ea typeface="ＭＳ Ｐゴシック" charset="0"/>
                <a:cs typeface="ＭＳ Ｐゴシック" charset="0"/>
              </a:rPr>
              <a:t>"</a:t>
            </a:r>
            <a:endParaRPr lang="en-US" b="0"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7061520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73C7F7-7787-254D-8373-81621F6A44D7}"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And from Solomon</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side...the line of descent leads directly to Joseph, Jesus</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womb…</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3777593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66540F-E062-0647-A4B2-9B674B90C584}"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…the Lord Jesus Christ enters the earth.  And, you might say, </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well…we all know that.  What is the importance of such an emphasis on it?</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Answer: earthly kingship presents two requirements...</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368909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E601CB-49EA-7747-96CA-1E91B3224259}"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FIRST…a family qualification by right of a </a:t>
            </a:r>
            <a:r>
              <a:rPr lang="en-US" b="1" u="sng" dirty="0">
                <a:solidFill>
                  <a:srgbClr val="000000"/>
                </a:solidFill>
                <a:latin typeface="Times New Roman" charset="0"/>
                <a:ea typeface="ＭＳ Ｐゴシック" charset="0"/>
                <a:cs typeface="ＭＳ Ｐゴシック" charset="0"/>
              </a:rPr>
              <a:t>bloodline</a:t>
            </a:r>
            <a:r>
              <a:rPr lang="en-US" b="1" dirty="0">
                <a:solidFill>
                  <a:srgbClr val="000000"/>
                </a:solidFill>
                <a:latin typeface="Times New Roman" charset="0"/>
                <a:ea typeface="ＭＳ Ｐゴシック" charset="0"/>
                <a:cs typeface="ＭＳ Ｐゴシック" charset="0"/>
              </a:rPr>
              <a:t> succession. </a:t>
            </a:r>
          </a:p>
          <a:p>
            <a:r>
              <a:rPr lang="en-US" b="1" dirty="0">
                <a:solidFill>
                  <a:srgbClr val="000000"/>
                </a:solidFill>
                <a:latin typeface="Times New Roman" charset="0"/>
                <a:ea typeface="ＭＳ Ｐゴシック" charset="0"/>
                <a:cs typeface="ＭＳ Ｐゴシック" charset="0"/>
              </a:rPr>
              <a:t>////	SECOND…there must also be a legal qualification </a:t>
            </a:r>
            <a:r>
              <a:rPr lang="en-US" b="1" u="sng" dirty="0">
                <a:solidFill>
                  <a:srgbClr val="000000"/>
                </a:solidFill>
                <a:latin typeface="Times New Roman" charset="0"/>
                <a:ea typeface="ＭＳ Ｐゴシック" charset="0"/>
                <a:cs typeface="ＭＳ Ｐゴシック" charset="0"/>
              </a:rPr>
              <a:t>by right of traditional succession.</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mr-IN" b="1" dirty="0">
                <a:solidFill>
                  <a:srgbClr val="000000"/>
                </a:solidFill>
                <a:latin typeface="Times New Roman" charset="0"/>
                <a:ea typeface="ＭＳ Ｐゴシック" charset="0"/>
                <a:cs typeface="ＭＳ Ｐゴシック" charset="0"/>
              </a:rPr>
              <a:t>'</a:t>
            </a:r>
            <a:r>
              <a:rPr lang="en-US" b="1" dirty="0">
                <a:solidFill>
                  <a:srgbClr val="000000"/>
                </a:solidFill>
                <a:latin typeface="Times New Roman" charset="0"/>
                <a:ea typeface="ＭＳ Ｐゴシック" charset="0"/>
                <a:cs typeface="ＭＳ Ｐゴシック" charset="0"/>
              </a:rPr>
              <a:t>s gospel, third chapter, verses 23-38, </a:t>
            </a:r>
          </a:p>
          <a:p>
            <a:r>
              <a:rPr lang="en-US" b="1" dirty="0">
                <a:solidFill>
                  <a:srgbClr val="000000"/>
                </a:solidFill>
                <a:latin typeface="Times New Roman" charset="0"/>
                <a:ea typeface="ＭＳ Ｐゴシック" charset="0"/>
                <a:cs typeface="ＭＳ Ｐゴシック" charset="0"/>
              </a:rPr>
              <a:t>////	While the legal line of Jesus</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father – Joseph -- appears in detail in Matthew</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Gospel, chapter 1, verses 1-17.</a:t>
            </a:r>
          </a:p>
          <a:p>
            <a:r>
              <a:rPr lang="en-US" b="1" dirty="0">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s place in the great Plan of the Ages.</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8447999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F8260F-3C32-CF4F-B8CF-10B2D5C1F2EA}"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So...to sum up...</a:t>
            </a:r>
          </a:p>
          <a:p>
            <a:r>
              <a:rPr lang="en-US" b="1" dirty="0">
                <a:solidFill>
                  <a:srgbClr val="000000"/>
                </a:solidFill>
                <a:latin typeface="Times New Roman" charset="0"/>
                <a:ea typeface="ＭＳ Ｐゴシック" charset="0"/>
                <a:cs typeface="ＭＳ Ｐゴシック" charset="0"/>
              </a:rPr>
              <a:t>Mary, Jesus</a:t>
            </a:r>
            <a:r>
              <a:rPr lang="mr-IN" altLang="ja-JP" b="1" dirty="0">
                <a:solidFill>
                  <a:srgbClr val="000000"/>
                </a:solidFill>
                <a:latin typeface="Times New Roman" charset="0"/>
                <a:ea typeface="ＭＳ Ｐゴシック" charset="0"/>
                <a:cs typeface="ＭＳ Ｐゴシック" charset="0"/>
              </a:rPr>
              <a:t>'</a:t>
            </a:r>
            <a:r>
              <a:rPr lang="en-US" altLang="ja-JP" b="1" dirty="0">
                <a:solidFill>
                  <a:srgbClr val="000000"/>
                </a:solidFill>
                <a:latin typeface="Times New Roman" charset="0"/>
                <a:ea typeface="ＭＳ Ｐゴシック" charset="0"/>
                <a:cs typeface="ＭＳ Ｐゴシック" charset="0"/>
              </a:rPr>
              <a:t> birth mother, supplies his bloodline directly back to the throne of David...and beyond.</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8141094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D38038-005D-BC4E-9359-3B677DBBF935}"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Joseph…as the foster-father and a descendant of King Solomon… has the right of legal succession to bestow upon his foster son, Jesus.   A remarkable evidence of the credibility and reliability of the Scriptural record.</a:t>
            </a:r>
          </a:p>
        </p:txBody>
      </p:sp>
    </p:spTree>
    <p:extLst>
      <p:ext uri="{BB962C8B-B14F-4D97-AF65-F5344CB8AC3E}">
        <p14:creationId xmlns:p14="http://schemas.microsoft.com/office/powerpoint/2010/main" val="383210445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2FA85D-D491-9B48-B024-0B5C3A133D50}"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extLst>
      <p:ext uri="{BB962C8B-B14F-4D97-AF65-F5344CB8AC3E}">
        <p14:creationId xmlns:p14="http://schemas.microsoft.com/office/powerpoint/2010/main" val="403920171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EB2C2C-1DE0-1F4B-9C1B-7A3FE0E3F063}"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extLst>
      <p:ext uri="{BB962C8B-B14F-4D97-AF65-F5344CB8AC3E}">
        <p14:creationId xmlns:p14="http://schemas.microsoft.com/office/powerpoint/2010/main" val="210864165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61B9C1-C2EF-2645-A70B-F311B420FC97}"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extLst>
      <p:ext uri="{BB962C8B-B14F-4D97-AF65-F5344CB8AC3E}">
        <p14:creationId xmlns:p14="http://schemas.microsoft.com/office/powerpoint/2010/main" val="142025884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8AE5E-7750-754C-BDC0-EC44625A9425}"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extLst>
      <p:ext uri="{BB962C8B-B14F-4D97-AF65-F5344CB8AC3E}">
        <p14:creationId xmlns:p14="http://schemas.microsoft.com/office/powerpoint/2010/main" val="163571592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125048-39A9-1D49-97F4-412BED084C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4821867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9EB821-F7EB-864E-A8BB-7A3DBF3BA6E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339748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atin typeface="Times New Roman" charset="0"/>
                <a:ea typeface="ＭＳ Ｐゴシック" charset="0"/>
                <a:cs typeface="ＭＳ Ｐゴシック" charset="0"/>
              </a:rPr>
              <a:t>How does Luke respond to the objection that he wasn't a disciple? </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8A08B2E-D9AF-CA42-B240-B3EC61F0A61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257859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a:latin typeface="Times New Roman" charset="0"/>
              </a:rPr>
              <a:t>Slides 13 and 139 repeated</a:t>
            </a:r>
          </a:p>
        </p:txBody>
      </p:sp>
    </p:spTree>
    <p:extLst>
      <p:ext uri="{BB962C8B-B14F-4D97-AF65-F5344CB8AC3E}">
        <p14:creationId xmlns:p14="http://schemas.microsoft.com/office/powerpoint/2010/main" val="56836151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765AC0-6BD3-8A44-9EC1-97452A67F6B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12994" name="Rectangle 1026"/>
          <p:cNvSpPr>
            <a:spLocks noGrp="1" noRot="1" noChangeAspect="1" noChangeArrowheads="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1092130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8340374-058B-3347-BF14-9EE40A27AB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6419447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1801973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E1DF914-4598-0247-9DD7-B78AE8731E6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36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36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2612054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684B75-0A57-354D-9428-40F2163C8C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46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46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7575661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E14A0A5-2417-A946-80F2-B6140CA00EB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595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595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2822114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3C3CA88-60FD-4343-A8D0-58E6A0F73B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69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69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7288350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591978-315C-4E41-8D3D-7F84286A73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57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57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1524795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89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r>
              <a:rPr lang="en-US" dirty="0"/>
              <a:t>Arabic edited</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3042171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55102C-A507-BE43-871B-92FF6BFD68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800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800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3790175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5221728-597F-EC40-94C8-6E8D772E38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67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67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764907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4C617F1-D690-024C-A843-533B2893EDB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77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756325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D7C32C-836B-1642-B89C-DCCB503A759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87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87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42957636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95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Luke</a:t>
            </a:r>
            <a:r>
              <a:rPr lang="fr-FR" dirty="0">
                <a:ea typeface="ＭＳ Ｐゴシック" charset="0"/>
                <a:cs typeface="ＭＳ Ｐゴシック" charset="0"/>
              </a:rPr>
              <a:t>'</a:t>
            </a:r>
            <a:r>
              <a:rPr lang="en-US" dirty="0">
                <a:ea typeface="ＭＳ Ｐゴシック" charset="0"/>
                <a:cs typeface="ＭＳ Ｐゴシック" charset="0"/>
              </a:rPr>
              <a:t>s gospel is known for its many parables by Jesus.</a:t>
            </a:r>
          </a:p>
        </p:txBody>
      </p:sp>
    </p:spTree>
    <p:extLst>
      <p:ext uri="{BB962C8B-B14F-4D97-AF65-F5344CB8AC3E}">
        <p14:creationId xmlns:p14="http://schemas.microsoft.com/office/powerpoint/2010/main" val="292571218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rPr>
              <a:t>Luke 1:5-25</a:t>
            </a:r>
            <a:endParaRPr lang="en-US" b="1" dirty="0">
              <a:solidFill>
                <a:srgbClr val="006699"/>
              </a:solidFill>
              <a:effectLst/>
              <a:latin typeface="Helvetica Neue" panose="02000503000000020004" pitchFamily="2"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1:5</a:t>
            </a:r>
            <a:r>
              <a:rPr lang="en-US" dirty="0">
                <a:effectLst/>
                <a:latin typeface="Lucida Grande" panose="020B0600040502020204" pitchFamily="34" charset="0"/>
              </a:rPr>
              <a:t>    When Herod was king of Judea, there was a Jewish priest named Zechariah. He was a member of the priestly order of Abijah, and his wife, Elizabeth, was also from the priestly line of Aaron.</a:t>
            </a:r>
          </a:p>
          <a:p>
            <a:endParaRPr lang="en-US" dirty="0"/>
          </a:p>
          <a:p>
            <a:r>
              <a:rPr lang="en-US" dirty="0"/>
              <a:t>NLT (2</a:t>
            </a:r>
            <a:r>
              <a:rPr lang="en-US" baseline="30000" dirty="0"/>
              <a:t>nd</a:t>
            </a:r>
            <a:r>
              <a:rPr lang="en-US" dirty="0"/>
              <a:t> ed) here and throughout these slides</a:t>
            </a:r>
          </a:p>
        </p:txBody>
      </p:sp>
    </p:spTree>
    <p:extLst>
      <p:ext uri="{BB962C8B-B14F-4D97-AF65-F5344CB8AC3E}">
        <p14:creationId xmlns:p14="http://schemas.microsoft.com/office/powerpoint/2010/main" val="315994337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Zechariah and Elizabeth were righteous in God’s eyes, careful to obey all of the Lord’s commandments and regulations. </a:t>
            </a:r>
            <a:r>
              <a:rPr lang="en-US" b="1" baseline="30000" dirty="0">
                <a:solidFill>
                  <a:srgbClr val="006699"/>
                </a:solidFill>
                <a:effectLst/>
                <a:latin typeface="Helvetica Neue" panose="02000503000000020004" pitchFamily="2" charset="0"/>
              </a:rPr>
              <a:t>7</a:t>
            </a:r>
            <a:r>
              <a:rPr lang="en-US" dirty="0">
                <a:effectLst/>
                <a:latin typeface="Lucida Grande" panose="020B0600040502020204" pitchFamily="34" charset="0"/>
              </a:rPr>
              <a:t> They had no children because Elizabeth was unable to conceive, and they were both very old.</a:t>
            </a:r>
          </a:p>
          <a:p>
            <a:endParaRPr lang="en-US" dirty="0"/>
          </a:p>
        </p:txBody>
      </p:sp>
    </p:spTree>
    <p:extLst>
      <p:ext uri="{BB962C8B-B14F-4D97-AF65-F5344CB8AC3E}">
        <p14:creationId xmlns:p14="http://schemas.microsoft.com/office/powerpoint/2010/main" val="39355698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ＭＳ Ｐゴシック" charset="-128"/>
                <a:cs typeface="ＭＳ Ｐゴシック" charset="-128"/>
              </a:rPr>
              <a:t>By this time, the Jews had the gospel of Matthew that was directed towards Jewish readers. Matthew gave evidences for Jesus as the long-awaited Messiah, or ruler promised in the OT</a:t>
            </a:r>
            <a:r>
              <a:rPr lang="en-SG" sz="1200" kern="1200" dirty="0">
                <a:solidFill>
                  <a:schemeClr val="tx1"/>
                </a:solidFill>
                <a:effectLst/>
                <a:latin typeface="Arial" charset="0"/>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30696862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1:8</a:t>
            </a:r>
            <a:r>
              <a:rPr lang="en-US" dirty="0">
                <a:effectLst/>
                <a:latin typeface="Lucida Grande" panose="020B0600040502020204" pitchFamily="34" charset="0"/>
              </a:rPr>
              <a:t>    One day Zechariah was serving God in the Temple, for his order was on duty that week. </a:t>
            </a:r>
          </a:p>
          <a:p>
            <a:endParaRPr lang="en-US" dirty="0"/>
          </a:p>
        </p:txBody>
      </p:sp>
    </p:spTree>
    <p:extLst>
      <p:ext uri="{BB962C8B-B14F-4D97-AF65-F5344CB8AC3E}">
        <p14:creationId xmlns:p14="http://schemas.microsoft.com/office/powerpoint/2010/main" val="123060752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As was the custom of the priests, he was chosen by lot to enter the sanctuary of the Lord and burn incense. </a:t>
            </a:r>
          </a:p>
          <a:p>
            <a:endParaRPr lang="en-US" dirty="0"/>
          </a:p>
        </p:txBody>
      </p:sp>
    </p:spTree>
    <p:extLst>
      <p:ext uri="{BB962C8B-B14F-4D97-AF65-F5344CB8AC3E}">
        <p14:creationId xmlns:p14="http://schemas.microsoft.com/office/powerpoint/2010/main" val="221065141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091940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24749457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While the incense was being burned, a great crowd stood outside, praying.</a:t>
            </a:r>
          </a:p>
          <a:p>
            <a:endParaRPr lang="en-US" dirty="0"/>
          </a:p>
        </p:txBody>
      </p:sp>
    </p:spTree>
    <p:extLst>
      <p:ext uri="{BB962C8B-B14F-4D97-AF65-F5344CB8AC3E}">
        <p14:creationId xmlns:p14="http://schemas.microsoft.com/office/powerpoint/2010/main" val="180520736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Luke 1:11</a:t>
            </a:r>
            <a:r>
              <a:rPr lang="en-US" dirty="0">
                <a:effectLst/>
                <a:latin typeface="Lucida Grande" panose="020B0600040502020204" pitchFamily="34" charset="0"/>
              </a:rPr>
              <a:t>    While Zechariah was in the sanctuary, an angel of the Lord appeared to him, standing to the right of the incense altar.</a:t>
            </a:r>
          </a:p>
        </p:txBody>
      </p:sp>
    </p:spTree>
    <p:extLst>
      <p:ext uri="{BB962C8B-B14F-4D97-AF65-F5344CB8AC3E}">
        <p14:creationId xmlns:p14="http://schemas.microsoft.com/office/powerpoint/2010/main" val="135774383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Zechariah was shaken and overwhelmed with fear when he saw him.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But the angel said, “Don’t be afraid, Zechariah! God has heard your prayer. Your wife, Elizabeth, will give you a son, and you are to name him John. </a:t>
            </a:r>
            <a:r>
              <a:rPr lang="en-US" b="1" baseline="30000" dirty="0">
                <a:solidFill>
                  <a:srgbClr val="006699"/>
                </a:solidFill>
                <a:effectLst/>
                <a:latin typeface="Helvetica Neue" panose="02000503000000020004" pitchFamily="2" charset="0"/>
              </a:rPr>
              <a:t>14</a:t>
            </a:r>
            <a:r>
              <a:rPr lang="en-US" dirty="0">
                <a:effectLst/>
                <a:latin typeface="Lucida Grande" panose="020B0600040502020204" pitchFamily="34" charset="0"/>
              </a:rPr>
              <a:t> You will have great joy and gladness, and many will rejoice at his birth, </a:t>
            </a:r>
            <a:r>
              <a:rPr lang="en-US" b="1" baseline="30000" dirty="0">
                <a:solidFill>
                  <a:srgbClr val="006699"/>
                </a:solidFill>
                <a:effectLst/>
                <a:latin typeface="Helvetica Neue" panose="02000503000000020004" pitchFamily="2" charset="0"/>
              </a:rPr>
              <a:t>15</a:t>
            </a:r>
            <a:r>
              <a:rPr lang="en-US" dirty="0">
                <a:effectLst/>
                <a:latin typeface="Lucida Grande" panose="020B0600040502020204" pitchFamily="34" charset="0"/>
              </a:rPr>
              <a:t> for he will be great in the eyes of the Lord. He must never touch wine or other alcoholic drinks. He will be filled with the Holy Spirit, even before his </a:t>
            </a:r>
            <a:r>
              <a:rPr lang="en-US" dirty="0" err="1">
                <a:effectLst/>
                <a:latin typeface="Lucida Grande" panose="020B0600040502020204" pitchFamily="34" charset="0"/>
              </a:rPr>
              <a:t>birth.</a:t>
            </a:r>
            <a:r>
              <a:rPr lang="en-US" baseline="30000" dirty="0" err="1">
                <a:effectLst/>
                <a:latin typeface="Lucida Grande" panose="020B0600040502020204" pitchFamily="34" charset="0"/>
              </a:rPr>
              <a:t>a</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And he will turn many Israelites to the Lord their God.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He will be a man with the spirit and power of Elijah. He will prepare the people for the coming of the Lord. He will turn the hearts of the fathers to their </a:t>
            </a:r>
            <a:r>
              <a:rPr lang="en-US" dirty="0" err="1">
                <a:effectLst/>
                <a:latin typeface="Lucida Grande" panose="020B0600040502020204" pitchFamily="34" charset="0"/>
              </a:rPr>
              <a:t>children,</a:t>
            </a:r>
            <a:r>
              <a:rPr lang="en-US" baseline="30000" dirty="0" err="1">
                <a:effectLst/>
                <a:latin typeface="Lucida Grande" panose="020B0600040502020204" pitchFamily="34" charset="0"/>
              </a:rPr>
              <a:t>a</a:t>
            </a:r>
            <a:r>
              <a:rPr lang="en-US" dirty="0">
                <a:effectLst/>
                <a:latin typeface="Lucida Grande" panose="020B0600040502020204" pitchFamily="34" charset="0"/>
              </a:rPr>
              <a:t> and he will cause those who are rebellious to accept the wisdom of the godly.”</a:t>
            </a:r>
          </a:p>
        </p:txBody>
      </p:sp>
    </p:spTree>
    <p:extLst>
      <p:ext uri="{BB962C8B-B14F-4D97-AF65-F5344CB8AC3E}">
        <p14:creationId xmlns:p14="http://schemas.microsoft.com/office/powerpoint/2010/main" val="148189709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b="1" dirty="0">
                <a:solidFill>
                  <a:srgbClr val="006699"/>
                </a:solidFill>
                <a:effectLst/>
                <a:latin typeface="Helvetica Neue" panose="02000503000000020004" pitchFamily="2" charset="0"/>
              </a:rPr>
              <a:t>Luke 1:18</a:t>
            </a:r>
            <a:r>
              <a:rPr lang="en-US" dirty="0">
                <a:effectLst/>
                <a:latin typeface="Lucida Grande" panose="020B0600040502020204" pitchFamily="34" charset="0"/>
              </a:rPr>
              <a:t>    Zechariah said to the angel, “How can I be sure this will happen? I’m an old man now, and my wife is also well along in years.”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1:19</a:t>
            </a:r>
            <a:r>
              <a:rPr lang="en-US" dirty="0">
                <a:effectLst/>
                <a:latin typeface="Lucida Grande" panose="020B0600040502020204" pitchFamily="34" charset="0"/>
              </a:rPr>
              <a:t>    Then the angel said, “I am Gabriel! I stand in the very presence of God. It was he who sent me to bring you this good news!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But now, since you didn’t believe what I said, you will be silent and unable to speak until the child is born. For my words will certainly be fulfilled at the proper time.</a:t>
            </a:r>
          </a:p>
          <a:p>
            <a:endParaRPr lang="en-US" dirty="0">
              <a:effectLst/>
              <a:latin typeface="Lucida Grande" panose="020B0600040502020204" pitchFamily="34" charset="0"/>
            </a:endParaRPr>
          </a:p>
          <a:p>
            <a:r>
              <a:rPr lang="en-US">
                <a:effectLst/>
                <a:latin typeface="Helvetica" pitchFamily="2" charset="0"/>
              </a:rPr>
              <a:t>However, both Gideon (Judg 6:38–39) and Hezekiah (2 Kgs 20:8) asked for a sign and were given one without any kind of criticism or punishment. Ahaz was told to ask for a sign but would not (Isa 7:11). Why the apparent contradiction between the OT sign seeking and the NT criticism of such? Notice that Hezekiah and Ahaz were dealing with human messengers whereas the NT passages deal with divine messengers (i.e., Gabriel and Jesus). Furthermore, Jesus, through his miracles, and Gabriel, through his presence in the Holy Place, already offered sufficient evidence of their credibility. Hence, an additional sign should not have been necessary.</a:t>
            </a:r>
            <a:r>
              <a:rPr lang="en-US" dirty="0">
                <a:effectLst/>
                <a:latin typeface="Lucida Grande" panose="020B0600040502020204" pitchFamily="34" charset="0"/>
              </a:rPr>
              <a:t>”</a:t>
            </a:r>
          </a:p>
          <a:p>
            <a:r>
              <a:rPr lang="en-US" dirty="0">
                <a:effectLst/>
                <a:latin typeface="Lucida Grande" panose="020B0600040502020204" pitchFamily="34" charset="0"/>
              </a:rPr>
              <a:t>————————</a:t>
            </a:r>
          </a:p>
          <a:p>
            <a:pPr>
              <a:spcBef>
                <a:spcPts val="675"/>
              </a:spcBef>
            </a:pPr>
            <a:r>
              <a:rPr lang="en-US" dirty="0">
                <a:effectLst/>
                <a:latin typeface="Lucida Grande" panose="020B0600040502020204" pitchFamily="34" charset="0"/>
              </a:rPr>
              <a:t>"</a:t>
            </a:r>
            <a:r>
              <a:rPr lang="en-US">
                <a:effectLst/>
                <a:latin typeface="Helvetica" pitchFamily="2" charset="0"/>
              </a:rPr>
              <a:t>This is all too much for Zechariah to take in. He just can’t believe it. So he asks for proof. While that sounds reasonable to us, it must have seemed pretty shallow to Gabriel.</a:t>
            </a:r>
            <a:r>
              <a:rPr lang="en-US" baseline="30000">
                <a:effectLst/>
                <a:latin typeface="Helvetica" pitchFamily="2" charset="0"/>
              </a:rPr>
              <a:t>1</a:t>
            </a:r>
            <a:r>
              <a:rPr lang="en-US">
                <a:effectLst/>
                <a:latin typeface="Helvetica" pitchFamily="2" charset="0"/>
              </a:rPr>
              <a:t> After all, he hung around the throne of God. He was in the know. And his sources were pretty reliable.</a:t>
            </a:r>
          </a:p>
          <a:p>
            <a:r>
              <a:rPr lang="en-US">
                <a:effectLst/>
                <a:latin typeface="Helvetica" pitchFamily="2" charset="0"/>
              </a:rPr>
              <a:t>But since Zechariah wanted a sign, Gabriel gave him one! He would “live in silence” until John was born. Anderson suggests that this should be understood as being </a:t>
            </a:r>
            <a:r>
              <a:rPr lang="en-US" i="1">
                <a:effectLst/>
                <a:latin typeface="Helvetica" pitchFamily="2" charset="0"/>
              </a:rPr>
              <a:t>deaf</a:t>
            </a:r>
            <a:r>
              <a:rPr lang="en-US">
                <a:effectLst/>
                <a:latin typeface="Helvetica" pitchFamily="2" charset="0"/>
              </a:rPr>
              <a:t> not </a:t>
            </a:r>
            <a:r>
              <a:rPr lang="en-US" i="1">
                <a:effectLst/>
                <a:latin typeface="Helvetica" pitchFamily="2" charset="0"/>
              </a:rPr>
              <a:t>dumb</a:t>
            </a:r>
            <a:r>
              <a:rPr lang="en-US">
                <a:effectLst/>
                <a:latin typeface="Helvetica" pitchFamily="2" charset="0"/>
              </a:rPr>
              <a:t>.</a:t>
            </a:r>
            <a:r>
              <a:rPr lang="en-US" baseline="30000">
                <a:effectLst/>
                <a:latin typeface="Helvetica" pitchFamily="2" charset="0"/>
              </a:rPr>
              <a:t>2</a:t>
            </a:r>
            <a:r>
              <a:rPr lang="en-US">
                <a:effectLst/>
                <a:latin typeface="Helvetica" pitchFamily="2" charset="0"/>
              </a:rPr>
              <a:t> He says that “this special punishment was inflicted on Zechariah because he had not believed what he had </a:t>
            </a:r>
            <a:r>
              <a:rPr lang="en-US" i="1">
                <a:effectLst/>
                <a:latin typeface="Helvetica" pitchFamily="2" charset="0"/>
              </a:rPr>
              <a:t>heard</a:t>
            </a:r>
            <a:r>
              <a:rPr lang="en-US">
                <a:effectLst/>
                <a:latin typeface="Helvetica" pitchFamily="2" charset="0"/>
              </a:rPr>
              <a:t> … that is, he would not henceforth </a:t>
            </a:r>
            <a:r>
              <a:rPr lang="en-US" i="1">
                <a:effectLst/>
                <a:latin typeface="Helvetica" pitchFamily="2" charset="0"/>
              </a:rPr>
              <a:t>hear ANY words</a:t>
            </a:r>
            <a:r>
              <a:rPr lang="en-US">
                <a:effectLst/>
                <a:latin typeface="Helvetica" pitchFamily="2" charset="0"/>
              </a:rPr>
              <a:t> until the angel’s words were fulfilled” (pp. 23–24). In Luke 1:62, when John is born, the neighbors used sign language to communicate with Zechariah. He then answers their question by writing, not speaking. That would indicate that he was both deaf and dumb. Perhaps then, the conclusion should be that this word silent [</a:t>
            </a:r>
            <a:r>
              <a:rPr lang="en-US" i="1">
                <a:effectLst/>
                <a:latin typeface="Helvetica" pitchFamily="2" charset="0"/>
              </a:rPr>
              <a:t>siōpaō</a:t>
            </a:r>
            <a:r>
              <a:rPr lang="en-US">
                <a:effectLst/>
                <a:latin typeface="Helvetica" pitchFamily="2" charset="0"/>
              </a:rPr>
              <a:t>] can include both problems—deaf and dumb.</a:t>
            </a:r>
          </a:p>
          <a:p>
            <a:r>
              <a:rPr lang="en-US">
                <a:effectLst/>
                <a:latin typeface="Helvetica" pitchFamily="2" charset="0"/>
              </a:rPr>
              <a:t>Although the text does not say that Zechariah’s dumbness was punishment for seeking a sign, it appears to be both the rebuke and the sign itself. After all, Jesus criticizes those who sought signs after sufficient evidence has already been given (Mt 12:38–39; Lk 11:29; Jn 6:30)."</a:t>
            </a:r>
            <a:br>
              <a:rPr lang="en-US">
                <a:effectLst/>
                <a:latin typeface="Helvetica" pitchFamily="2" charset="0"/>
              </a:rPr>
            </a:br>
            <a:endParaRPr lang="en-US">
              <a:effectLst/>
              <a:latin typeface="Helvetica" pitchFamily="2" charset="0"/>
            </a:endParaRPr>
          </a:p>
          <a:p>
            <a:r>
              <a:rPr lang="en-US" baseline="30000">
                <a:effectLst/>
                <a:latin typeface="Calibri" panose="020F0502020204030204" pitchFamily="34" charset="0"/>
              </a:rPr>
              <a:t>1</a:t>
            </a:r>
            <a:r>
              <a:rPr lang="en-US">
                <a:effectLst/>
                <a:latin typeface="Calibri" panose="020F0502020204030204" pitchFamily="34" charset="0"/>
              </a:rPr>
              <a:t> Aside from Gabriel, meaning “God is Great,” (Dan 8:16; 9:21; Lk 1:19, 26), Michael the Archangel is the only other angel mentioned by name (Jude 9: Rev 12:7; Dan 10:13, 21; 12:1). Furthermore, the last time Gabriel spoke (Dan 9–10), it was about the coming of the Messiah. It would be natural, then, for Zechariah (and us) to listen to his words with Messianic/prophetic expectation.</a:t>
            </a:r>
          </a:p>
          <a:p>
            <a:r>
              <a:rPr lang="en-US" baseline="30000">
                <a:effectLst/>
                <a:latin typeface="Calibri" panose="020F0502020204030204" pitchFamily="34" charset="0"/>
              </a:rPr>
              <a:t>2</a:t>
            </a:r>
            <a:r>
              <a:rPr lang="en-US">
                <a:effectLst/>
                <a:latin typeface="Calibri" panose="020F0502020204030204" pitchFamily="34" charset="0"/>
              </a:rPr>
              <a:t> J.G. Anderson, “A New Translation of Luke 1:20,” </a:t>
            </a:r>
            <a:r>
              <a:rPr lang="en-US" i="1">
                <a:effectLst/>
                <a:latin typeface="Calibri" panose="020F0502020204030204" pitchFamily="34" charset="0"/>
              </a:rPr>
              <a:t>BT</a:t>
            </a:r>
            <a:r>
              <a:rPr lang="en-US">
                <a:effectLst/>
                <a:latin typeface="Calibri" panose="020F0502020204030204" pitchFamily="34" charset="0"/>
              </a:rPr>
              <a:t> 20 (Jan 1969): 21–24. He bases this on the following evidence: (1) the use of this phrase in the LXX, (2) etymology of </a:t>
            </a:r>
            <a:r>
              <a:rPr lang="en-US" i="1">
                <a:effectLst/>
                <a:latin typeface="Calibri" panose="020F0502020204030204" pitchFamily="34" charset="0"/>
              </a:rPr>
              <a:t>siōpaō</a:t>
            </a:r>
            <a:r>
              <a:rPr lang="en-US">
                <a:effectLst/>
                <a:latin typeface="Calibri" panose="020F0502020204030204" pitchFamily="34" charset="0"/>
              </a:rPr>
              <a:t>, (3) the periphrastic structure of </a:t>
            </a:r>
            <a:r>
              <a:rPr lang="en-US" i="1">
                <a:effectLst/>
                <a:latin typeface="Calibri" panose="020F0502020204030204" pitchFamily="34" charset="0"/>
              </a:rPr>
              <a:t>esē siōpōn</a:t>
            </a:r>
            <a:r>
              <a:rPr lang="en-US">
                <a:effectLst/>
                <a:latin typeface="Calibri" panose="020F0502020204030204" pitchFamily="34" charset="0"/>
              </a:rPr>
              <a:t> = “You will live in silence,” and (4) context.</a:t>
            </a:r>
          </a:p>
          <a:p>
            <a:endParaRPr lang="en-US">
              <a:effectLst/>
              <a:latin typeface="Calibri" panose="020F0502020204030204" pitchFamily="34" charset="0"/>
            </a:endParaRP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35-36.</a:t>
            </a:r>
          </a:p>
          <a:p>
            <a:endParaRPr lang="en-US" dirty="0">
              <a:effectLst/>
              <a:latin typeface="Lucida Grande" panose="020B0600040502020204" pitchFamily="34" charset="0"/>
            </a:endParaRPr>
          </a:p>
          <a:p>
            <a:endParaRPr lang="en-US" dirty="0"/>
          </a:p>
        </p:txBody>
      </p:sp>
    </p:spTree>
    <p:extLst>
      <p:ext uri="{BB962C8B-B14F-4D97-AF65-F5344CB8AC3E}">
        <p14:creationId xmlns:p14="http://schemas.microsoft.com/office/powerpoint/2010/main" val="233116760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1:21</a:t>
            </a:r>
            <a:r>
              <a:rPr lang="en-US" dirty="0">
                <a:effectLst/>
                <a:latin typeface="Lucida Grande" panose="020B0600040502020204" pitchFamily="34" charset="0"/>
              </a:rPr>
              <a:t>    Meanwhile, the people were waiting for Zechariah to come out of the sanctuary, wondering why he was taking so long. </a:t>
            </a:r>
          </a:p>
          <a:p>
            <a:endParaRPr lang="en-US" dirty="0"/>
          </a:p>
        </p:txBody>
      </p:sp>
    </p:spTree>
    <p:extLst>
      <p:ext uri="{BB962C8B-B14F-4D97-AF65-F5344CB8AC3E}">
        <p14:creationId xmlns:p14="http://schemas.microsoft.com/office/powerpoint/2010/main" val="177722087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baseline="30000" dirty="0">
                <a:solidFill>
                  <a:srgbClr val="006699"/>
                </a:solidFill>
                <a:effectLst/>
                <a:latin typeface="Helvetica Neue" panose="02000503000000020004" pitchFamily="2" charset="0"/>
              </a:rPr>
              <a:t>22</a:t>
            </a:r>
            <a:r>
              <a:rPr lang="en-US" dirty="0">
                <a:effectLst/>
                <a:latin typeface="Lucida Grande" panose="020B0600040502020204" pitchFamily="34" charset="0"/>
              </a:rPr>
              <a:t> When he finally did come out, he couldn’t speak to them. </a:t>
            </a:r>
          </a:p>
          <a:p>
            <a:endParaRPr lang="en-US" dirty="0"/>
          </a:p>
        </p:txBody>
      </p:sp>
    </p:spTree>
    <p:extLst>
      <p:ext uri="{BB962C8B-B14F-4D97-AF65-F5344CB8AC3E}">
        <p14:creationId xmlns:p14="http://schemas.microsoft.com/office/powerpoint/2010/main" val="29161503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15.xml"/><Relationship Id="rId4" Type="http://schemas.openxmlformats.org/officeDocument/2006/relationships/image" Target="../media/image4.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pPr/>
              <a:t>‹#›</a:t>
            </a:fld>
            <a:endParaRPr lang="en-US"/>
          </a:p>
        </p:txBody>
      </p:sp>
    </p:spTree>
    <p:extLst>
      <p:ext uri="{BB962C8B-B14F-4D97-AF65-F5344CB8AC3E}">
        <p14:creationId xmlns:p14="http://schemas.microsoft.com/office/powerpoint/2010/main" val="378439242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299357502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10805002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14940747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36010318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362812991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4320681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233303444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243211975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305163547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598280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pPr/>
              <a:t>‹#›</a:t>
            </a:fld>
            <a:endParaRPr lang="en-US"/>
          </a:p>
        </p:txBody>
      </p:sp>
    </p:spTree>
    <p:extLst>
      <p:ext uri="{BB962C8B-B14F-4D97-AF65-F5344CB8AC3E}">
        <p14:creationId xmlns:p14="http://schemas.microsoft.com/office/powerpoint/2010/main" val="119893262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371526857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260429764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97203141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335473797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171523742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386861496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35435076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118988855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10565246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a:ea typeface="ＭＳ Ｐゴシック" charset="-128"/>
              <a:cs typeface="ＭＳ Ｐゴシック" charset="-128"/>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miter lim="800000"/>
                <a:headEnd type="none" w="sm" len="sm"/>
                <a:tailEnd type="none" w="sm" len="sm"/>
              </a14:hiddenLine>
            </a:ext>
          </a:extLst>
        </p:spPr>
        <p:txBody>
          <a:bodyPr wrap="none" lIns="91341" tIns="45671" rIns="91341" bIns="45671" anchor="ctr"/>
          <a:lstStyle/>
          <a:p>
            <a:endParaRPr lang="en-US"/>
          </a:p>
        </p:txBody>
      </p:sp>
      <p:sp>
        <p:nvSpPr>
          <p:cNvPr id="6" name="Freeform 4"/>
          <p:cNvSpPr>
            <a:spLocks/>
          </p:cNvSpPr>
          <p:nvPr/>
        </p:nvSpPr>
        <p:spPr bwMode="white">
          <a:xfrm>
            <a:off x="21" y="3817959"/>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9" name="Freeform 7"/>
          <p:cNvSpPr>
            <a:spLocks/>
          </p:cNvSpPr>
          <p:nvPr/>
        </p:nvSpPr>
        <p:spPr bwMode="white">
          <a:xfrm>
            <a:off x="0" y="1793877"/>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0" name="Freeform 8"/>
          <p:cNvSpPr>
            <a:spLocks/>
          </p:cNvSpPr>
          <p:nvPr/>
        </p:nvSpPr>
        <p:spPr bwMode="white">
          <a:xfrm>
            <a:off x="0" y="-20637"/>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2" name="Freeform 10"/>
          <p:cNvSpPr>
            <a:spLocks/>
          </p:cNvSpPr>
          <p:nvPr/>
        </p:nvSpPr>
        <p:spPr bwMode="white">
          <a:xfrm>
            <a:off x="1"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341" tIns="45671" rIns="91341" bIns="45671"/>
          <a:lstStyle/>
          <a:p>
            <a:endParaRPr lang="en-US"/>
          </a:p>
        </p:txBody>
      </p:sp>
      <p:sp>
        <p:nvSpPr>
          <p:cNvPr id="55307"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55308"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a:latin typeface="Times New Roman" charset="0"/>
                <a:ea typeface="ＭＳ Ｐゴシック" charset="-128"/>
                <a:cs typeface="ＭＳ Ｐゴシック" charset="-128"/>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a:latin typeface="Times New Roman" charset="0"/>
                <a:ea typeface="ＭＳ Ｐゴシック" charset="-128"/>
                <a:cs typeface="ＭＳ Ｐゴシック" charset="-128"/>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a:latin typeface="Times New Roman" charset="0"/>
              </a:defRPr>
            </a:lvl1pPr>
          </a:lstStyle>
          <a:p>
            <a:pPr>
              <a:defRPr/>
            </a:pPr>
            <a:fld id="{CB1936AE-F3E0-F04D-966A-7B17869E42B7}" type="slidenum">
              <a:rPr lang="en-US"/>
              <a:pPr>
                <a:defRPr/>
              </a:pPr>
              <a:t>‹#›</a:t>
            </a:fld>
            <a:endParaRPr lang="en-US"/>
          </a:p>
        </p:txBody>
      </p:sp>
    </p:spTree>
    <p:extLst>
      <p:ext uri="{BB962C8B-B14F-4D97-AF65-F5344CB8AC3E}">
        <p14:creationId xmlns:p14="http://schemas.microsoft.com/office/powerpoint/2010/main" val="3545311364"/>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pPr/>
              <a:t>‹#›</a:t>
            </a:fld>
            <a:endParaRPr lang="en-US"/>
          </a:p>
        </p:txBody>
      </p:sp>
    </p:spTree>
    <p:extLst>
      <p:ext uri="{BB962C8B-B14F-4D97-AF65-F5344CB8AC3E}">
        <p14:creationId xmlns:p14="http://schemas.microsoft.com/office/powerpoint/2010/main" val="397364906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9792607"/>
      </p:ext>
    </p:extLst>
  </p:cSld>
  <p:clrMapOvr>
    <a:masterClrMapping/>
  </p:clrMapOvr>
  <p:transition>
    <p:cu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206779415"/>
      </p:ext>
    </p:extLst>
  </p:cSld>
  <p:clrMapOvr>
    <a:masterClrMapping/>
  </p:clrMapOvr>
  <p:transition>
    <p:cu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4199598"/>
      </p:ext>
    </p:extLst>
  </p:cSld>
  <p:clrMapOvr>
    <a:masterClrMapping/>
  </p:clrMapOvr>
  <p:transition>
    <p:cu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9554353"/>
      </p:ext>
    </p:extLst>
  </p:cSld>
  <p:clrMapOvr>
    <a:masterClrMapping/>
  </p:clrMapOvr>
  <p:transition>
    <p:cu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791120144"/>
      </p:ext>
    </p:extLst>
  </p:cSld>
  <p:clrMapOvr>
    <a:masterClrMapping/>
  </p:clrMapOvr>
  <p:transition>
    <p:cu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03716"/>
      </p:ext>
    </p:extLst>
  </p:cSld>
  <p:clrMapOvr>
    <a:masterClrMapping/>
  </p:clrMapOvr>
  <p:transition>
    <p:cu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456073350"/>
      </p:ext>
    </p:extLst>
  </p:cSld>
  <p:clrMapOvr>
    <a:masterClrMapping/>
  </p:clrMapOvr>
  <p:transition>
    <p:cu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071273147"/>
      </p:ext>
    </p:extLst>
  </p:cSld>
  <p:clrMapOvr>
    <a:masterClrMapping/>
  </p:clrMapOvr>
  <p:transition>
    <p:cu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5150980"/>
      </p:ext>
    </p:extLst>
  </p:cSld>
  <p:clrMapOvr>
    <a:masterClrMapping/>
  </p:clrMapOvr>
  <p:transition>
    <p:cu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381941"/>
      </p:ext>
    </p:extLst>
  </p:cSld>
  <p:clrMapOvr>
    <a:masterClrMapping/>
  </p:clrMapOvr>
  <p:transition>
    <p:cu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1828189840"/>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F2BADFA-14AB-7D43-9DEC-FBDC8E01488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84264202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2990D8-6FB6-7F4B-BA93-C66B0DD1B800}"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84383576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BC0E03E-4CB9-4046-90CB-81C3DEE4E8A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57795182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F1F59B9-9CB2-3B4A-AB04-B47990BE209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3392203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418287-4EB7-8B4B-B953-DF8614D14F2D}"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76697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618754-9569-FE4A-A296-3EFCF1FD1C0F}"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1929145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DF90554-FC23-B641-972D-59DBC7F1DD6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0381994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D87B5E-C093-FB4C-A46D-39BD18CACC5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6084723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B5A6F57-F07B-6D47-9520-9A044C1CC2F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0689207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E85EEF-783A-3447-B412-D5B2B7D8C6D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697034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4276650935"/>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54615E-6C62-FF4B-8A67-53E7ADAEE19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31647063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C90EBF2-CAB3-B540-A4F4-2884CBFD461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375745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6" name="Freeform 4"/>
          <p:cNvSpPr>
            <a:spLocks/>
          </p:cNvSpPr>
          <p:nvPr/>
        </p:nvSpPr>
        <p:spPr bwMode="white">
          <a:xfrm>
            <a:off x="21" y="3817959"/>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 name="Freeform 7"/>
          <p:cNvSpPr>
            <a:spLocks/>
          </p:cNvSpPr>
          <p:nvPr/>
        </p:nvSpPr>
        <p:spPr bwMode="white">
          <a:xfrm>
            <a:off x="0" y="1793877"/>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0" name="Freeform 8"/>
          <p:cNvSpPr>
            <a:spLocks/>
          </p:cNvSpPr>
          <p:nvPr/>
        </p:nvSpPr>
        <p:spPr bwMode="white">
          <a:xfrm>
            <a:off x="0" y="-20637"/>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2" name="Freeform 10"/>
          <p:cNvSpPr>
            <a:spLocks/>
          </p:cNvSpPr>
          <p:nvPr/>
        </p:nvSpPr>
        <p:spPr bwMode="white">
          <a:xfrm>
            <a:off x="1"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b="0">
                <a:latin typeface="Times New Roman" charset="0"/>
                <a:ea typeface="+mn-ea"/>
                <a:cs typeface="+mn-cs"/>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82939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7415230"/>
      </p:ext>
    </p:extLst>
  </p:cSld>
  <p:clrMapOvr>
    <a:masterClrMapping/>
  </p:clrMapOvr>
  <p:transition>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1768875172"/>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35353142"/>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8"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108764"/>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4" name="Rectangle 22"/>
          <p:cNvSpPr>
            <a:spLocks noChangeArrowheads="1"/>
          </p:cNvSpPr>
          <p:nvPr userDrawn="1"/>
        </p:nvSpPr>
        <p:spPr bwMode="auto">
          <a:xfrm>
            <a:off x="7502527" y="6526234"/>
            <a:ext cx="817563"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9.65.05B.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1854497291"/>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3" name="Rectangle 22"/>
          <p:cNvSpPr>
            <a:spLocks noChangeArrowheads="1"/>
          </p:cNvSpPr>
          <p:nvPr userDrawn="1"/>
        </p:nvSpPr>
        <p:spPr bwMode="auto">
          <a:xfrm>
            <a:off x="754221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9.7.05B.</a:t>
            </a:r>
          </a:p>
        </p:txBody>
      </p:sp>
    </p:spTree>
    <p:extLst>
      <p:ext uri="{BB962C8B-B14F-4D97-AF65-F5344CB8AC3E}">
        <p14:creationId xmlns:p14="http://schemas.microsoft.com/office/powerpoint/2010/main" val="745661994"/>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755441514"/>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672166293"/>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2840416093"/>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6363511"/>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853020"/>
      </p:ext>
    </p:extLst>
  </p:cSld>
  <p:clrMapOvr>
    <a:masterClrMapping/>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539D42-1066-CC4E-8D6A-A1FDF8BB8262}" type="slidenum">
              <a:rPr lang="en-US"/>
              <a:pPr>
                <a:defRPr/>
              </a:pPr>
              <a:t>‹#›</a:t>
            </a:fld>
            <a:endParaRPr lang="en-US"/>
          </a:p>
        </p:txBody>
      </p:sp>
    </p:spTree>
    <p:extLst>
      <p:ext uri="{BB962C8B-B14F-4D97-AF65-F5344CB8AC3E}">
        <p14:creationId xmlns:p14="http://schemas.microsoft.com/office/powerpoint/2010/main" val="410936941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D3C821-F3C5-0C43-93BF-79E74AF6B0EA}" type="slidenum">
              <a:rPr lang="en-US"/>
              <a:pPr>
                <a:defRPr/>
              </a:pPr>
              <a:t>‹#›</a:t>
            </a:fld>
            <a:endParaRPr lang="en-US"/>
          </a:p>
        </p:txBody>
      </p:sp>
    </p:spTree>
    <p:extLst>
      <p:ext uri="{BB962C8B-B14F-4D97-AF65-F5344CB8AC3E}">
        <p14:creationId xmlns:p14="http://schemas.microsoft.com/office/powerpoint/2010/main" val="38587671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7CDF42-C520-6444-BC51-31AC3BA4DC67}" type="slidenum">
              <a:rPr lang="en-US"/>
              <a:pPr>
                <a:defRPr/>
              </a:pPr>
              <a:t>‹#›</a:t>
            </a:fld>
            <a:endParaRPr lang="en-US"/>
          </a:p>
        </p:txBody>
      </p:sp>
    </p:spTree>
    <p:extLst>
      <p:ext uri="{BB962C8B-B14F-4D97-AF65-F5344CB8AC3E}">
        <p14:creationId xmlns:p14="http://schemas.microsoft.com/office/powerpoint/2010/main" val="251109760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A083057-B627-AD43-B27B-3E81D395658F}" type="slidenum">
              <a:rPr lang="en-US"/>
              <a:pPr>
                <a:defRPr/>
              </a:pPr>
              <a:t>‹#›</a:t>
            </a:fld>
            <a:endParaRPr lang="en-US"/>
          </a:p>
        </p:txBody>
      </p:sp>
    </p:spTree>
    <p:extLst>
      <p:ext uri="{BB962C8B-B14F-4D97-AF65-F5344CB8AC3E}">
        <p14:creationId xmlns:p14="http://schemas.microsoft.com/office/powerpoint/2010/main" val="8014804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36DC9B1-205C-F04F-9E80-EA73BF065CB4}" type="slidenum">
              <a:rPr lang="en-US"/>
              <a:pPr>
                <a:defRPr/>
              </a:pPr>
              <a:t>‹#›</a:t>
            </a:fld>
            <a:endParaRPr lang="en-US"/>
          </a:p>
        </p:txBody>
      </p:sp>
    </p:spTree>
    <p:extLst>
      <p:ext uri="{BB962C8B-B14F-4D97-AF65-F5344CB8AC3E}">
        <p14:creationId xmlns:p14="http://schemas.microsoft.com/office/powerpoint/2010/main" val="26900214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6F7ACEC-5C89-7243-8976-3694F4C8A059}" type="slidenum">
              <a:rPr lang="en-US"/>
              <a:pPr>
                <a:defRPr/>
              </a:pPr>
              <a:t>‹#›</a:t>
            </a:fld>
            <a:endParaRPr lang="en-US"/>
          </a:p>
        </p:txBody>
      </p:sp>
    </p:spTree>
    <p:extLst>
      <p:ext uri="{BB962C8B-B14F-4D97-AF65-F5344CB8AC3E}">
        <p14:creationId xmlns:p14="http://schemas.microsoft.com/office/powerpoint/2010/main" val="96066417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60AF12B-BBC0-C742-9A78-51951A50053E}" type="slidenum">
              <a:rPr lang="en-US"/>
              <a:pPr>
                <a:defRPr/>
              </a:pPr>
              <a:t>‹#›</a:t>
            </a:fld>
            <a:endParaRPr lang="en-US"/>
          </a:p>
        </p:txBody>
      </p:sp>
    </p:spTree>
    <p:extLst>
      <p:ext uri="{BB962C8B-B14F-4D97-AF65-F5344CB8AC3E}">
        <p14:creationId xmlns:p14="http://schemas.microsoft.com/office/powerpoint/2010/main" val="22293283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1363527057"/>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35822C4-7D49-E940-A526-4C437678A209}" type="slidenum">
              <a:rPr lang="en-US"/>
              <a:pPr>
                <a:defRPr/>
              </a:pPr>
              <a:t>‹#›</a:t>
            </a:fld>
            <a:endParaRPr lang="en-US"/>
          </a:p>
        </p:txBody>
      </p:sp>
    </p:spTree>
    <p:extLst>
      <p:ext uri="{BB962C8B-B14F-4D97-AF65-F5344CB8AC3E}">
        <p14:creationId xmlns:p14="http://schemas.microsoft.com/office/powerpoint/2010/main" val="364291552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70B122-B90F-9040-BC76-00E92B8A907F}" type="slidenum">
              <a:rPr lang="en-US"/>
              <a:pPr>
                <a:defRPr/>
              </a:pPr>
              <a:t>‹#›</a:t>
            </a:fld>
            <a:endParaRPr lang="en-US"/>
          </a:p>
        </p:txBody>
      </p:sp>
    </p:spTree>
    <p:extLst>
      <p:ext uri="{BB962C8B-B14F-4D97-AF65-F5344CB8AC3E}">
        <p14:creationId xmlns:p14="http://schemas.microsoft.com/office/powerpoint/2010/main" val="397206251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0981FB-6C60-DE47-A705-D77616C90938}" type="slidenum">
              <a:rPr lang="en-US"/>
              <a:pPr>
                <a:defRPr/>
              </a:pPr>
              <a:t>‹#›</a:t>
            </a:fld>
            <a:endParaRPr lang="en-US"/>
          </a:p>
        </p:txBody>
      </p:sp>
    </p:spTree>
    <p:extLst>
      <p:ext uri="{BB962C8B-B14F-4D97-AF65-F5344CB8AC3E}">
        <p14:creationId xmlns:p14="http://schemas.microsoft.com/office/powerpoint/2010/main" val="92450090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EBD33-3866-244D-A0FD-782553930A03}" type="slidenum">
              <a:rPr lang="en-US"/>
              <a:pPr>
                <a:defRPr/>
              </a:pPr>
              <a:t>‹#›</a:t>
            </a:fld>
            <a:endParaRPr lang="en-US"/>
          </a:p>
        </p:txBody>
      </p:sp>
    </p:spTree>
    <p:extLst>
      <p:ext uri="{BB962C8B-B14F-4D97-AF65-F5344CB8AC3E}">
        <p14:creationId xmlns:p14="http://schemas.microsoft.com/office/powerpoint/2010/main" val="1619276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1"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1" y="3886201"/>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6044487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5974892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0122973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71"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81214416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5322296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0237362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1591712330"/>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288640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8912732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75288110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862791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1"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3254445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1"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55644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D48336-F8FA-044C-AC69-BC706F297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39014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663477-BE04-E446-B22F-282C158A42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939523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5466CBA-EB7F-6244-AF0E-4E0D9880C8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49651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98110D3-E5AA-4942-B666-681CA5A8A56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40832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1638463487"/>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40A50E7-12DF-AF4D-9F4A-05172E32EA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477323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069365D-17EB-DB4D-968B-49702911E0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04140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4EF7ECB-222F-DA42-BC20-9EFCC655D1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730917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24B1651-DF72-7B48-B985-3EBE506495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99132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30AE12F-E48A-254F-B874-00416B2FC6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741098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75A253B-8D53-A94A-ADE9-99E9B41111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109904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BE8720-92F7-D941-B986-D0FFA2880A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353319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3D89193-971F-2F4C-BBE8-6E7FCF10B7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992068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Tree>
    <p:extLst>
      <p:ext uri="{BB962C8B-B14F-4D97-AF65-F5344CB8AC3E}">
        <p14:creationId xmlns:p14="http://schemas.microsoft.com/office/powerpoint/2010/main" val="316974630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409"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2 h 504"/>
                        <a:gd name="T2" fmla="*/ 14 w 2736"/>
                        <a:gd name="T3" fmla="*/ 3 h 504"/>
                        <a:gd name="T4" fmla="*/ 29 w 2736"/>
                        <a:gd name="T5" fmla="*/ 1 h 504"/>
                        <a:gd name="T6" fmla="*/ 44 w 2736"/>
                        <a:gd name="T7" fmla="*/ 1 h 504"/>
                        <a:gd name="T8" fmla="*/ 44 w 2736"/>
                        <a:gd name="T9" fmla="*/ 2 h 504"/>
                        <a:gd name="T10" fmla="*/ 29 w 2736"/>
                        <a:gd name="T11" fmla="*/ 2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3 w 1769"/>
                        <a:gd name="T5" fmla="*/ 5 h 791"/>
                        <a:gd name="T6" fmla="*/ 4 w 1769"/>
                        <a:gd name="T7" fmla="*/ 10 h 791"/>
                        <a:gd name="T8" fmla="*/ 4 w 1769"/>
                        <a:gd name="T9" fmla="*/ 15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2 h 791"/>
                        <a:gd name="T16" fmla="*/ 1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2 h 2368"/>
                      <a:gd name="T6" fmla="*/ 1 w 776"/>
                      <a:gd name="T7" fmla="*/ 2 h 2368"/>
                      <a:gd name="T8" fmla="*/ 1 w 776"/>
                      <a:gd name="T9" fmla="*/ 4 h 2368"/>
                      <a:gd name="T10" fmla="*/ 1 w 776"/>
                      <a:gd name="T11" fmla="*/ 4 h 2368"/>
                      <a:gd name="T12" fmla="*/ 1 w 776"/>
                      <a:gd name="T13" fmla="*/ 6 h 2368"/>
                      <a:gd name="T14" fmla="*/ 1 w 776"/>
                      <a:gd name="T15" fmla="*/ 6 h 2368"/>
                      <a:gd name="T16" fmla="*/ 1 w 776"/>
                      <a:gd name="T17" fmla="*/ 7 h 2368"/>
                      <a:gd name="T18" fmla="*/ 1 w 776"/>
                      <a:gd name="T19" fmla="*/ 8 h 2368"/>
                      <a:gd name="T20" fmla="*/ 1 w 776"/>
                      <a:gd name="T21" fmla="*/ 9 h 2368"/>
                      <a:gd name="T22" fmla="*/ 1 w 776"/>
                      <a:gd name="T23" fmla="*/ 10 h 2368"/>
                      <a:gd name="T24" fmla="*/ 1 w 776"/>
                      <a:gd name="T25" fmla="*/ 11 h 2368"/>
                      <a:gd name="T26" fmla="*/ 2 w 776"/>
                      <a:gd name="T27" fmla="*/ 14 h 2368"/>
                      <a:gd name="T28" fmla="*/ 1 w 776"/>
                      <a:gd name="T29" fmla="*/ 15 h 2368"/>
                      <a:gd name="T30" fmla="*/ 2 w 776"/>
                      <a:gd name="T31" fmla="*/ 16 h 2368"/>
                      <a:gd name="T32" fmla="*/ 2 w 776"/>
                      <a:gd name="T33" fmla="*/ 18 h 2368"/>
                      <a:gd name="T34" fmla="*/ 2 w 776"/>
                      <a:gd name="T35" fmla="*/ 19 h 2368"/>
                      <a:gd name="T36" fmla="*/ 2 w 776"/>
                      <a:gd name="T37" fmla="*/ 21 h 2368"/>
                      <a:gd name="T38" fmla="*/ 2 w 776"/>
                      <a:gd name="T39" fmla="*/ 23 h 2368"/>
                      <a:gd name="T40" fmla="*/ 2 w 776"/>
                      <a:gd name="T41" fmla="*/ 24 h 2368"/>
                      <a:gd name="T42" fmla="*/ 2 w 776"/>
                      <a:gd name="T43" fmla="*/ 26 h 2368"/>
                      <a:gd name="T44" fmla="*/ 2 w 776"/>
                      <a:gd name="T45" fmla="*/ 27 h 2368"/>
                      <a:gd name="T46" fmla="*/ 2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1 h 2368"/>
                  <a:gd name="T2" fmla="*/ 6869 w 776"/>
                  <a:gd name="T3" fmla="*/ 1 h 2368"/>
                  <a:gd name="T4" fmla="*/ 2725 w 776"/>
                  <a:gd name="T5" fmla="*/ 2 h 2368"/>
                  <a:gd name="T6" fmla="*/ 9604 w 776"/>
                  <a:gd name="T7" fmla="*/ 2 h 2368"/>
                  <a:gd name="T8" fmla="*/ 5478 w 776"/>
                  <a:gd name="T9" fmla="*/ 4 h 2368"/>
                  <a:gd name="T10" fmla="*/ 10969 w 776"/>
                  <a:gd name="T11" fmla="*/ 4 h 2368"/>
                  <a:gd name="T12" fmla="*/ 8217 w 776"/>
                  <a:gd name="T13" fmla="*/ 6 h 2368"/>
                  <a:gd name="T14" fmla="*/ 13702 w 776"/>
                  <a:gd name="T15" fmla="*/ 6 h 2368"/>
                  <a:gd name="T16" fmla="*/ 10969 w 776"/>
                  <a:gd name="T17" fmla="*/ 7 h 2368"/>
                  <a:gd name="T18" fmla="*/ 15081 w 776"/>
                  <a:gd name="T19" fmla="*/ 8 h 2368"/>
                  <a:gd name="T20" fmla="*/ 13702 w 776"/>
                  <a:gd name="T21" fmla="*/ 9 h 2368"/>
                  <a:gd name="T22" fmla="*/ 16441 w 776"/>
                  <a:gd name="T23" fmla="*/ 10 h 2368"/>
                  <a:gd name="T24" fmla="*/ 16441 w 776"/>
                  <a:gd name="T25" fmla="*/ 11 h 2368"/>
                  <a:gd name="T26" fmla="*/ 19187 w 776"/>
                  <a:gd name="T27" fmla="*/ 14 h 2368"/>
                  <a:gd name="T28" fmla="*/ 17806 w 776"/>
                  <a:gd name="T29" fmla="*/ 15 h 2368"/>
                  <a:gd name="T30" fmla="*/ 20567 w 776"/>
                  <a:gd name="T31" fmla="*/ 16 h 2368"/>
                  <a:gd name="T32" fmla="*/ 19187 w 776"/>
                  <a:gd name="T33" fmla="*/ 18 h 2368"/>
                  <a:gd name="T34" fmla="*/ 20567 w 776"/>
                  <a:gd name="T35" fmla="*/ 19 h 2368"/>
                  <a:gd name="T36" fmla="*/ 19187 w 776"/>
                  <a:gd name="T37" fmla="*/ 21 h 2368"/>
                  <a:gd name="T38" fmla="*/ 21939 w 776"/>
                  <a:gd name="T39" fmla="*/ 23 h 2368"/>
                  <a:gd name="T40" fmla="*/ 20567 w 776"/>
                  <a:gd name="T41" fmla="*/ 24 h 2368"/>
                  <a:gd name="T42" fmla="*/ 21939 w 776"/>
                  <a:gd name="T43" fmla="*/ 26 h 2368"/>
                  <a:gd name="T44" fmla="*/ 20567 w 776"/>
                  <a:gd name="T45" fmla="*/ 27 h 2368"/>
                  <a:gd name="T46" fmla="*/ 2193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1 h 2368"/>
                  <a:gd name="T2" fmla="*/ 81 w 776"/>
                  <a:gd name="T3" fmla="*/ 1 h 2368"/>
                  <a:gd name="T4" fmla="*/ 32 w 776"/>
                  <a:gd name="T5" fmla="*/ 2 h 2368"/>
                  <a:gd name="T6" fmla="*/ 113 w 776"/>
                  <a:gd name="T7" fmla="*/ 2 h 2368"/>
                  <a:gd name="T8" fmla="*/ 65 w 776"/>
                  <a:gd name="T9" fmla="*/ 4 h 2368"/>
                  <a:gd name="T10" fmla="*/ 129 w 776"/>
                  <a:gd name="T11" fmla="*/ 4 h 2368"/>
                  <a:gd name="T12" fmla="*/ 98 w 776"/>
                  <a:gd name="T13" fmla="*/ 6 h 2368"/>
                  <a:gd name="T14" fmla="*/ 161 w 776"/>
                  <a:gd name="T15" fmla="*/ 6 h 2368"/>
                  <a:gd name="T16" fmla="*/ 129 w 776"/>
                  <a:gd name="T17" fmla="*/ 7 h 2368"/>
                  <a:gd name="T18" fmla="*/ 178 w 776"/>
                  <a:gd name="T19" fmla="*/ 8 h 2368"/>
                  <a:gd name="T20" fmla="*/ 161 w 776"/>
                  <a:gd name="T21" fmla="*/ 9 h 2368"/>
                  <a:gd name="T22" fmla="*/ 194 w 776"/>
                  <a:gd name="T23" fmla="*/ 10 h 2368"/>
                  <a:gd name="T24" fmla="*/ 194 w 776"/>
                  <a:gd name="T25" fmla="*/ 11 h 2368"/>
                  <a:gd name="T26" fmla="*/ 227 w 776"/>
                  <a:gd name="T27" fmla="*/ 14 h 2368"/>
                  <a:gd name="T28" fmla="*/ 210 w 776"/>
                  <a:gd name="T29" fmla="*/ 15 h 2368"/>
                  <a:gd name="T30" fmla="*/ 241 w 776"/>
                  <a:gd name="T31" fmla="*/ 16 h 2368"/>
                  <a:gd name="T32" fmla="*/ 227 w 776"/>
                  <a:gd name="T33" fmla="*/ 18 h 2368"/>
                  <a:gd name="T34" fmla="*/ 241 w 776"/>
                  <a:gd name="T35" fmla="*/ 19 h 2368"/>
                  <a:gd name="T36" fmla="*/ 227 w 776"/>
                  <a:gd name="T37" fmla="*/ 21 h 2368"/>
                  <a:gd name="T38" fmla="*/ 259 w 776"/>
                  <a:gd name="T39" fmla="*/ 23 h 2368"/>
                  <a:gd name="T40" fmla="*/ 241 w 776"/>
                  <a:gd name="T41" fmla="*/ 24 h 2368"/>
                  <a:gd name="T42" fmla="*/ 259 w 776"/>
                  <a:gd name="T43" fmla="*/ 26 h 2368"/>
                  <a:gd name="T44" fmla="*/ 241 w 776"/>
                  <a:gd name="T45" fmla="*/ 27 h 2368"/>
                  <a:gd name="T46" fmla="*/ 25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1 h 2368"/>
                  <a:gd name="T2" fmla="*/ 3247 w 776"/>
                  <a:gd name="T3" fmla="*/ 1 h 2368"/>
                  <a:gd name="T4" fmla="*/ 1302 w 776"/>
                  <a:gd name="T5" fmla="*/ 3 h 2368"/>
                  <a:gd name="T6" fmla="*/ 4544 w 776"/>
                  <a:gd name="T7" fmla="*/ 3 h 2368"/>
                  <a:gd name="T8" fmla="*/ 2598 w 776"/>
                  <a:gd name="T9" fmla="*/ 6 h 2368"/>
                  <a:gd name="T10" fmla="*/ 5192 w 776"/>
                  <a:gd name="T11" fmla="*/ 7 h 2368"/>
                  <a:gd name="T12" fmla="*/ 3897 w 776"/>
                  <a:gd name="T13" fmla="*/ 9 h 2368"/>
                  <a:gd name="T14" fmla="*/ 6499 w 776"/>
                  <a:gd name="T15" fmla="*/ 10 h 2368"/>
                  <a:gd name="T16" fmla="*/ 5192 w 776"/>
                  <a:gd name="T17" fmla="*/ 12 h 2368"/>
                  <a:gd name="T18" fmla="*/ 7155 w 776"/>
                  <a:gd name="T19" fmla="*/ 13 h 2368"/>
                  <a:gd name="T20" fmla="*/ 6499 w 776"/>
                  <a:gd name="T21" fmla="*/ 15 h 2368"/>
                  <a:gd name="T22" fmla="*/ 7790 w 776"/>
                  <a:gd name="T23" fmla="*/ 16 h 2368"/>
                  <a:gd name="T24" fmla="*/ 7790 w 776"/>
                  <a:gd name="T25" fmla="*/ 18 h 2368"/>
                  <a:gd name="T26" fmla="*/ 9101 w 776"/>
                  <a:gd name="T27" fmla="*/ 22 h 2368"/>
                  <a:gd name="T28" fmla="*/ 8452 w 776"/>
                  <a:gd name="T29" fmla="*/ 24 h 2368"/>
                  <a:gd name="T30" fmla="*/ 9748 w 776"/>
                  <a:gd name="T31" fmla="*/ 26 h 2368"/>
                  <a:gd name="T32" fmla="*/ 9101 w 776"/>
                  <a:gd name="T33" fmla="*/ 29 h 2368"/>
                  <a:gd name="T34" fmla="*/ 9748 w 776"/>
                  <a:gd name="T35" fmla="*/ 32 h 2368"/>
                  <a:gd name="T36" fmla="*/ 9101 w 776"/>
                  <a:gd name="T37" fmla="*/ 34 h 2368"/>
                  <a:gd name="T38" fmla="*/ 10407 w 776"/>
                  <a:gd name="T39" fmla="*/ 36 h 2368"/>
                  <a:gd name="T40" fmla="*/ 9748 w 776"/>
                  <a:gd name="T41" fmla="*/ 39 h 2368"/>
                  <a:gd name="T42" fmla="*/ 10407 w 776"/>
                  <a:gd name="T43" fmla="*/ 43 h 2368"/>
                  <a:gd name="T44" fmla="*/ 9748 w 776"/>
                  <a:gd name="T45" fmla="*/ 45 h 2368"/>
                  <a:gd name="T46" fmla="*/ 10407 w 776"/>
                  <a:gd name="T47" fmla="*/ 4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96618 w 776"/>
                  <a:gd name="T3" fmla="*/ 0 h 2368"/>
                  <a:gd name="T4" fmla="*/ 78883 w 776"/>
                  <a:gd name="T5" fmla="*/ 0 h 2368"/>
                  <a:gd name="T6" fmla="*/ 275585 w 776"/>
                  <a:gd name="T7" fmla="*/ 0 h 2368"/>
                  <a:gd name="T8" fmla="*/ 157872 w 776"/>
                  <a:gd name="T9" fmla="*/ 0 h 2368"/>
                  <a:gd name="T10" fmla="*/ 315034 w 776"/>
                  <a:gd name="T11" fmla="*/ 0 h 2368"/>
                  <a:gd name="T12" fmla="*/ 236119 w 776"/>
                  <a:gd name="T13" fmla="*/ 0 h 2368"/>
                  <a:gd name="T14" fmla="*/ 393978 w 776"/>
                  <a:gd name="T15" fmla="*/ 0 h 2368"/>
                  <a:gd name="T16" fmla="*/ 315034 w 776"/>
                  <a:gd name="T17" fmla="*/ 0 h 2368"/>
                  <a:gd name="T18" fmla="*/ 433309 w 776"/>
                  <a:gd name="T19" fmla="*/ 0 h 2368"/>
                  <a:gd name="T20" fmla="*/ 393978 w 776"/>
                  <a:gd name="T21" fmla="*/ 0 h 2368"/>
                  <a:gd name="T22" fmla="*/ 472757 w 776"/>
                  <a:gd name="T23" fmla="*/ 0 h 2368"/>
                  <a:gd name="T24" fmla="*/ 472757 w 776"/>
                  <a:gd name="T25" fmla="*/ 0 h 2368"/>
                  <a:gd name="T26" fmla="*/ 551498 w 776"/>
                  <a:gd name="T27" fmla="*/ 0 h 2368"/>
                  <a:gd name="T28" fmla="*/ 512206 w 776"/>
                  <a:gd name="T29" fmla="*/ 0 h 2368"/>
                  <a:gd name="T30" fmla="*/ 590492 w 776"/>
                  <a:gd name="T31" fmla="*/ 0 h 2368"/>
                  <a:gd name="T32" fmla="*/ 551498 w 776"/>
                  <a:gd name="T33" fmla="*/ 0 h 2368"/>
                  <a:gd name="T34" fmla="*/ 590492 w 776"/>
                  <a:gd name="T35" fmla="*/ 0 h 2368"/>
                  <a:gd name="T36" fmla="*/ 551498 w 776"/>
                  <a:gd name="T37" fmla="*/ 0 h 2368"/>
                  <a:gd name="T38" fmla="*/ 629925 w 776"/>
                  <a:gd name="T39" fmla="*/ 0 h 2368"/>
                  <a:gd name="T40" fmla="*/ 590492 w 776"/>
                  <a:gd name="T41" fmla="*/ 1 h 2368"/>
                  <a:gd name="T42" fmla="*/ 629925 w 776"/>
                  <a:gd name="T43" fmla="*/ 1 h 2368"/>
                  <a:gd name="T44" fmla="*/ 590492 w 776"/>
                  <a:gd name="T45" fmla="*/ 1 h 2368"/>
                  <a:gd name="T46" fmla="*/ 62992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1 h 2368"/>
                  <a:gd name="T2" fmla="*/ 50 w 776"/>
                  <a:gd name="T3" fmla="*/ 1 h 2368"/>
                  <a:gd name="T4" fmla="*/ 21 w 776"/>
                  <a:gd name="T5" fmla="*/ 1 h 2368"/>
                  <a:gd name="T6" fmla="*/ 71 w 776"/>
                  <a:gd name="T7" fmla="*/ 1 h 2368"/>
                  <a:gd name="T8" fmla="*/ 40 w 776"/>
                  <a:gd name="T9" fmla="*/ 2 h 2368"/>
                  <a:gd name="T10" fmla="*/ 80 w 776"/>
                  <a:gd name="T11" fmla="*/ 2 h 2368"/>
                  <a:gd name="T12" fmla="*/ 61 w 776"/>
                  <a:gd name="T13" fmla="*/ 3 h 2368"/>
                  <a:gd name="T14" fmla="*/ 102 w 776"/>
                  <a:gd name="T15" fmla="*/ 3 h 2368"/>
                  <a:gd name="T16" fmla="*/ 80 w 776"/>
                  <a:gd name="T17" fmla="*/ 4 h 2368"/>
                  <a:gd name="T18" fmla="*/ 110 w 776"/>
                  <a:gd name="T19" fmla="*/ 4 h 2368"/>
                  <a:gd name="T20" fmla="*/ 102 w 776"/>
                  <a:gd name="T21" fmla="*/ 5 h 2368"/>
                  <a:gd name="T22" fmla="*/ 121 w 776"/>
                  <a:gd name="T23" fmla="*/ 5 h 2368"/>
                  <a:gd name="T24" fmla="*/ 121 w 776"/>
                  <a:gd name="T25" fmla="*/ 6 h 2368"/>
                  <a:gd name="T26" fmla="*/ 141 w 776"/>
                  <a:gd name="T27" fmla="*/ 7 h 2368"/>
                  <a:gd name="T28" fmla="*/ 132 w 776"/>
                  <a:gd name="T29" fmla="*/ 8 h 2368"/>
                  <a:gd name="T30" fmla="*/ 151 w 776"/>
                  <a:gd name="T31" fmla="*/ 9 h 2368"/>
                  <a:gd name="T32" fmla="*/ 141 w 776"/>
                  <a:gd name="T33" fmla="*/ 10 h 2368"/>
                  <a:gd name="T34" fmla="*/ 151 w 776"/>
                  <a:gd name="T35" fmla="*/ 11 h 2368"/>
                  <a:gd name="T36" fmla="*/ 141 w 776"/>
                  <a:gd name="T37" fmla="*/ 12 h 2368"/>
                  <a:gd name="T38" fmla="*/ 162 w 776"/>
                  <a:gd name="T39" fmla="*/ 12 h 2368"/>
                  <a:gd name="T40" fmla="*/ 151 w 776"/>
                  <a:gd name="T41" fmla="*/ 13 h 2368"/>
                  <a:gd name="T42" fmla="*/ 162 w 776"/>
                  <a:gd name="T43" fmla="*/ 15 h 2368"/>
                  <a:gd name="T44" fmla="*/ 151 w 776"/>
                  <a:gd name="T45" fmla="*/ 15 h 2368"/>
                  <a:gd name="T46" fmla="*/ 162 w 776"/>
                  <a:gd name="T47" fmla="*/ 16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116871" name="Rectangle 135"/>
          <p:cNvSpPr>
            <a:spLocks noGrp="1" noChangeArrowheads="1"/>
          </p:cNvSpPr>
          <p:nvPr>
            <p:ph type="ctrTitle" sz="quarter"/>
          </p:nvPr>
        </p:nvSpPr>
        <p:spPr>
          <a:xfrm>
            <a:off x="685800" y="1827234"/>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A5FEEA9-B40E-A743-B982-21FA2CFCD44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6035876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144836411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2D1BBB9-4BA0-8C46-971A-CF9349E2C38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90353627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6128C7B1-71AC-0543-AC6E-48219375D84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8711509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E0FDD725-B72A-844E-B010-2CEAB9F3728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1835818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CEE5B9C6-E6C9-3649-9066-BC4546B3387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504387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B8F1B245-789E-8545-9385-8D3FFB991BA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789777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0954163A-F45A-0E45-A2F2-D26EAE3F2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70147779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95DD293B-82B5-C74D-A1AA-3747A15D9E7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9374305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627D151-3BC6-874D-99BC-BBB7B0F8C0C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9445601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324F7F8-6B8E-3449-886D-DFCDC6806592}"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11938463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11A6C3E-FD93-8446-9AC8-8BE1E3242F3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6523446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pPr/>
              <a:t>‹#›</a:t>
            </a:fld>
            <a:endParaRPr lang="en-US"/>
          </a:p>
        </p:txBody>
      </p:sp>
    </p:spTree>
    <p:extLst>
      <p:ext uri="{BB962C8B-B14F-4D97-AF65-F5344CB8AC3E}">
        <p14:creationId xmlns:p14="http://schemas.microsoft.com/office/powerpoint/2010/main" val="25407652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2111917042"/>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3472736656"/>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24398083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193897054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66727842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65178579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357355687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15822192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276349411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287698165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246877463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2233656660"/>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76201445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267783116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64061320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232378296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387247695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80972279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97922741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132018564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27001054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180316585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1871373675"/>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67501377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77087349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232185692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382823058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220567947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8240517-BEF9-5B44-B83A-C7C4999FD4ED}" type="slidenum">
              <a:rPr lang="en-US"/>
              <a:pPr/>
              <a:t>‹#›</a:t>
            </a:fld>
            <a:endParaRPr lang="en-US"/>
          </a:p>
        </p:txBody>
      </p:sp>
    </p:spTree>
    <p:extLst>
      <p:ext uri="{BB962C8B-B14F-4D97-AF65-F5344CB8AC3E}">
        <p14:creationId xmlns:p14="http://schemas.microsoft.com/office/powerpoint/2010/main" val="1184570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9B95138B-AAD4-6E48-B7A2-7CF55257014F}" type="slidenum">
              <a:rPr lang="en-US"/>
              <a:pPr/>
              <a:t>‹#›</a:t>
            </a:fld>
            <a:endParaRPr lang="en-US"/>
          </a:p>
        </p:txBody>
      </p:sp>
    </p:spTree>
    <p:extLst>
      <p:ext uri="{BB962C8B-B14F-4D97-AF65-F5344CB8AC3E}">
        <p14:creationId xmlns:p14="http://schemas.microsoft.com/office/powerpoint/2010/main" val="63543052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E1985E9-6F85-9D41-9EA9-515E90BB0C5D}" type="slidenum">
              <a:rPr lang="en-US"/>
              <a:pPr/>
              <a:t>‹#›</a:t>
            </a:fld>
            <a:endParaRPr lang="en-US"/>
          </a:p>
        </p:txBody>
      </p:sp>
    </p:spTree>
    <p:extLst>
      <p:ext uri="{BB962C8B-B14F-4D97-AF65-F5344CB8AC3E}">
        <p14:creationId xmlns:p14="http://schemas.microsoft.com/office/powerpoint/2010/main" val="297129381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7"/>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029B02F8-678A-B44B-AA03-7563B9CB025C}" type="slidenum">
              <a:rPr lang="en-US"/>
              <a:pPr/>
              <a:t>‹#›</a:t>
            </a:fld>
            <a:endParaRPr lang="en-US"/>
          </a:p>
        </p:txBody>
      </p:sp>
    </p:spTree>
    <p:extLst>
      <p:ext uri="{BB962C8B-B14F-4D97-AF65-F5344CB8AC3E}">
        <p14:creationId xmlns:p14="http://schemas.microsoft.com/office/powerpoint/2010/main" val="51782839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6C43F3F-A073-264B-A2CD-9702F623EADF}" type="slidenum">
              <a:rPr lang="en-US"/>
              <a:pPr/>
              <a:t>‹#›</a:t>
            </a:fld>
            <a:endParaRPr lang="en-US"/>
          </a:p>
        </p:txBody>
      </p:sp>
    </p:spTree>
    <p:extLst>
      <p:ext uri="{BB962C8B-B14F-4D97-AF65-F5344CB8AC3E}">
        <p14:creationId xmlns:p14="http://schemas.microsoft.com/office/powerpoint/2010/main" val="59432181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2565162897"/>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FB1E8082-CAD5-9B4F-A7A8-89FAD430E617}" type="slidenum">
              <a:rPr lang="en-US"/>
              <a:pPr/>
              <a:t>‹#›</a:t>
            </a:fld>
            <a:endParaRPr lang="en-US"/>
          </a:p>
        </p:txBody>
      </p:sp>
    </p:spTree>
    <p:extLst>
      <p:ext uri="{BB962C8B-B14F-4D97-AF65-F5344CB8AC3E}">
        <p14:creationId xmlns:p14="http://schemas.microsoft.com/office/powerpoint/2010/main" val="165934467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96A03651-6E26-254B-816C-4AA53A2FAB39}" type="slidenum">
              <a:rPr lang="en-US"/>
              <a:pPr/>
              <a:t>‹#›</a:t>
            </a:fld>
            <a:endParaRPr lang="en-US"/>
          </a:p>
        </p:txBody>
      </p:sp>
    </p:spTree>
    <p:extLst>
      <p:ext uri="{BB962C8B-B14F-4D97-AF65-F5344CB8AC3E}">
        <p14:creationId xmlns:p14="http://schemas.microsoft.com/office/powerpoint/2010/main" val="181252557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2B6F637-A453-E84F-94C4-6BF821E363DD}" type="slidenum">
              <a:rPr lang="en-US"/>
              <a:pPr/>
              <a:t>‹#›</a:t>
            </a:fld>
            <a:endParaRPr lang="en-US"/>
          </a:p>
        </p:txBody>
      </p:sp>
    </p:spTree>
    <p:extLst>
      <p:ext uri="{BB962C8B-B14F-4D97-AF65-F5344CB8AC3E}">
        <p14:creationId xmlns:p14="http://schemas.microsoft.com/office/powerpoint/2010/main" val="150707131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E027091-AB02-7343-BD73-FDFF653865E2}" type="slidenum">
              <a:rPr lang="en-US"/>
              <a:pPr/>
              <a:t>‹#›</a:t>
            </a:fld>
            <a:endParaRPr lang="en-US"/>
          </a:p>
        </p:txBody>
      </p:sp>
    </p:spTree>
    <p:extLst>
      <p:ext uri="{BB962C8B-B14F-4D97-AF65-F5344CB8AC3E}">
        <p14:creationId xmlns:p14="http://schemas.microsoft.com/office/powerpoint/2010/main" val="276507090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071B384-14F2-AD4E-BFD3-B7E781677FB5}" type="slidenum">
              <a:rPr lang="en-US"/>
              <a:pPr/>
              <a:t>‹#›</a:t>
            </a:fld>
            <a:endParaRPr lang="en-US"/>
          </a:p>
        </p:txBody>
      </p:sp>
    </p:spTree>
    <p:extLst>
      <p:ext uri="{BB962C8B-B14F-4D97-AF65-F5344CB8AC3E}">
        <p14:creationId xmlns:p14="http://schemas.microsoft.com/office/powerpoint/2010/main" val="245670697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0236A21-0EA6-4342-B3C8-F90D815D66F4}" type="slidenum">
              <a:rPr lang="en-US"/>
              <a:pPr/>
              <a:t>‹#›</a:t>
            </a:fld>
            <a:endParaRPr lang="en-US"/>
          </a:p>
        </p:txBody>
      </p:sp>
    </p:spTree>
    <p:extLst>
      <p:ext uri="{BB962C8B-B14F-4D97-AF65-F5344CB8AC3E}">
        <p14:creationId xmlns:p14="http://schemas.microsoft.com/office/powerpoint/2010/main" val="277595024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05543172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56504152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676680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399828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p>
        </p:txBody>
      </p:sp>
      <p:sp>
        <p:nvSpPr>
          <p:cNvPr id="10" name="Rectangle 10"/>
          <p:cNvSpPr>
            <a:spLocks noGrp="1" noChangeArrowheads="1"/>
          </p:cNvSpPr>
          <p:nvPr>
            <p:ph type="ftr" sz="quarter" idx="11"/>
          </p:nvPr>
        </p:nvSpPr>
        <p:spPr/>
        <p:txBody>
          <a:bodyPr/>
          <a:lstStyle>
            <a:lvl1pPr>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160ECBC7-E1DB-9446-B47B-13D1EE097C21}" type="slidenum">
              <a:rPr lang="en-US"/>
              <a:pPr>
                <a:defRPr/>
              </a:pPr>
              <a:t>‹#›</a:t>
            </a:fld>
            <a:endParaRPr lang="en-US"/>
          </a:p>
        </p:txBody>
      </p:sp>
    </p:spTree>
    <p:extLst>
      <p:ext uri="{BB962C8B-B14F-4D97-AF65-F5344CB8AC3E}">
        <p14:creationId xmlns:p14="http://schemas.microsoft.com/office/powerpoint/2010/main" val="128986502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3731055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27432209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3964534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9647022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44255426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1670659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7286000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2786421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901016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B1EA8407-E72F-A548-81EE-ABB1F13E6C16}" type="slidenum">
              <a:rPr lang="en-US"/>
              <a:pPr>
                <a:defRPr/>
              </a:pPr>
              <a:t>‹#›</a:t>
            </a:fld>
            <a:endParaRPr lang="en-US"/>
          </a:p>
        </p:txBody>
      </p:sp>
    </p:spTree>
    <p:extLst>
      <p:ext uri="{BB962C8B-B14F-4D97-AF65-F5344CB8AC3E}">
        <p14:creationId xmlns:p14="http://schemas.microsoft.com/office/powerpoint/2010/main" val="128359805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DF074CC1-E8CC-AC4B-8752-E82D812D4245}" type="slidenum">
              <a:rPr lang="en-US"/>
              <a:pPr>
                <a:defRPr/>
              </a:pPr>
              <a:t>‹#›</a:t>
            </a:fld>
            <a:endParaRPr lang="en-US"/>
          </a:p>
        </p:txBody>
      </p:sp>
    </p:spTree>
    <p:extLst>
      <p:ext uri="{BB962C8B-B14F-4D97-AF65-F5344CB8AC3E}">
        <p14:creationId xmlns:p14="http://schemas.microsoft.com/office/powerpoint/2010/main" val="375406491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9/20/25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prstClr val="black">
                    <a:tint val="75000"/>
                  </a:prstClr>
                </a:solidFill>
                <a:latin typeface="Calibri"/>
              </a:defRPr>
            </a:lvl1pPr>
          </a:lstStyle>
          <a:p>
            <a:pPr>
              <a:defRPr/>
            </a:pPr>
            <a:fld id="{FBEAE016-5786-564C-9DFB-9670763B1E8D}" type="slidenum">
              <a:rPr lang="en-US"/>
              <a:pPr>
                <a:defRPr/>
              </a:pPr>
              <a:t>‹#›</a:t>
            </a:fld>
            <a:endParaRPr lang="en-US"/>
          </a:p>
        </p:txBody>
      </p:sp>
    </p:spTree>
    <p:extLst>
      <p:ext uri="{BB962C8B-B14F-4D97-AF65-F5344CB8AC3E}">
        <p14:creationId xmlns:p14="http://schemas.microsoft.com/office/powerpoint/2010/main" val="49225508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3A2ADB1-DE37-5A44-ABBC-E425096ACA0F}" type="datetime1">
              <a:rPr lang="en-US"/>
              <a:pPr>
                <a:defRPr/>
              </a:pPr>
              <a:t>9/20/25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58CA076-4C3D-654F-A0A4-9A7CEA0DBB29}" type="slidenum">
              <a:rPr lang="en-US"/>
              <a:pPr>
                <a:defRPr/>
              </a:pPr>
              <a:t>‹#›</a:t>
            </a:fld>
            <a:endParaRPr lang="en-US"/>
          </a:p>
        </p:txBody>
      </p:sp>
    </p:spTree>
    <p:extLst>
      <p:ext uri="{BB962C8B-B14F-4D97-AF65-F5344CB8AC3E}">
        <p14:creationId xmlns:p14="http://schemas.microsoft.com/office/powerpoint/2010/main" val="41895989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21426303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280083905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17866171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234273882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122341997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28555731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080603264"/>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334508821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78971523-7B5D-8F42-A0E8-C26966D9E40C}" type="slidenum">
              <a:rPr lang="en-US"/>
              <a:pPr>
                <a:defRPr/>
              </a:pPr>
              <a:t>‹#›</a:t>
            </a:fld>
            <a:endParaRPr lang="en-US"/>
          </a:p>
        </p:txBody>
      </p:sp>
    </p:spTree>
    <p:extLst>
      <p:ext uri="{BB962C8B-B14F-4D97-AF65-F5344CB8AC3E}">
        <p14:creationId xmlns:p14="http://schemas.microsoft.com/office/powerpoint/2010/main" val="186050034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27560642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505829144"/>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406951357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213726351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2675849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aseline="0"/>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endParaRPr lang="en-US" dirty="0"/>
          </a:p>
        </p:txBody>
      </p:sp>
    </p:spTree>
    <p:extLst>
      <p:ext uri="{BB962C8B-B14F-4D97-AF65-F5344CB8AC3E}">
        <p14:creationId xmlns:p14="http://schemas.microsoft.com/office/powerpoint/2010/main" val="317102728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A7D8FA96-95C9-F943-8313-C5371644AEB1}" type="slidenum">
              <a:rPr lang="en-US"/>
              <a:pPr>
                <a:defRPr/>
              </a:pPr>
              <a:t>‹#›</a:t>
            </a:fld>
            <a:endParaRPr lang="en-US"/>
          </a:p>
        </p:txBody>
      </p:sp>
    </p:spTree>
    <p:extLst>
      <p:ext uri="{BB962C8B-B14F-4D97-AF65-F5344CB8AC3E}">
        <p14:creationId xmlns:p14="http://schemas.microsoft.com/office/powerpoint/2010/main" val="309040462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24B3A787-A33F-CD4F-9E25-51B5FDF6F21C}" type="slidenum">
              <a:rPr lang="en-US"/>
              <a:pPr>
                <a:defRPr/>
              </a:pPr>
              <a:t>‹#›</a:t>
            </a:fld>
            <a:endParaRPr lang="en-US"/>
          </a:p>
        </p:txBody>
      </p:sp>
    </p:spTree>
    <p:extLst>
      <p:ext uri="{BB962C8B-B14F-4D97-AF65-F5344CB8AC3E}">
        <p14:creationId xmlns:p14="http://schemas.microsoft.com/office/powerpoint/2010/main" val="35747644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FACA00CD-91AA-8547-A915-810E41C8D0D2}" type="slidenum">
              <a:rPr lang="en-US"/>
              <a:pPr>
                <a:defRPr/>
              </a:pPr>
              <a:t>‹#›</a:t>
            </a:fld>
            <a:endParaRPr lang="en-US"/>
          </a:p>
        </p:txBody>
      </p:sp>
    </p:spTree>
    <p:extLst>
      <p:ext uri="{BB962C8B-B14F-4D97-AF65-F5344CB8AC3E}">
        <p14:creationId xmlns:p14="http://schemas.microsoft.com/office/powerpoint/2010/main" val="217338359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D59A25CF-4807-7447-B0BF-20EC9FEDFFD5}" type="slidenum">
              <a:rPr lang="en-US"/>
              <a:pPr>
                <a:defRPr/>
              </a:pPr>
              <a:t>‹#›</a:t>
            </a:fld>
            <a:endParaRPr lang="en-US"/>
          </a:p>
        </p:txBody>
      </p:sp>
    </p:spTree>
    <p:extLst>
      <p:ext uri="{BB962C8B-B14F-4D97-AF65-F5344CB8AC3E}">
        <p14:creationId xmlns:p14="http://schemas.microsoft.com/office/powerpoint/2010/main" val="21280516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4D5EE331-6821-6D47-A91C-003572F98EB9}" type="slidenum">
              <a:rPr lang="en-US"/>
              <a:pPr>
                <a:defRPr/>
              </a:pPr>
              <a:t>‹#›</a:t>
            </a:fld>
            <a:endParaRPr lang="en-US"/>
          </a:p>
        </p:txBody>
      </p:sp>
    </p:spTree>
    <p:extLst>
      <p:ext uri="{BB962C8B-B14F-4D97-AF65-F5344CB8AC3E}">
        <p14:creationId xmlns:p14="http://schemas.microsoft.com/office/powerpoint/2010/main" val="222446271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E7242E70-8FFD-AC48-9ADE-310432511703}" type="slidenum">
              <a:rPr lang="en-US"/>
              <a:pPr>
                <a:defRPr/>
              </a:pPr>
              <a:t>‹#›</a:t>
            </a:fld>
            <a:endParaRPr lang="en-US"/>
          </a:p>
        </p:txBody>
      </p:sp>
    </p:spTree>
    <p:extLst>
      <p:ext uri="{BB962C8B-B14F-4D97-AF65-F5344CB8AC3E}">
        <p14:creationId xmlns:p14="http://schemas.microsoft.com/office/powerpoint/2010/main" val="26443581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43B69321-DA20-FE41-81AF-7D420C640909}" type="slidenum">
              <a:rPr lang="en-US"/>
              <a:pPr>
                <a:defRPr/>
              </a:pPr>
              <a:t>‹#›</a:t>
            </a:fld>
            <a:endParaRPr lang="en-US"/>
          </a:p>
        </p:txBody>
      </p:sp>
    </p:spTree>
    <p:extLst>
      <p:ext uri="{BB962C8B-B14F-4D97-AF65-F5344CB8AC3E}">
        <p14:creationId xmlns:p14="http://schemas.microsoft.com/office/powerpoint/2010/main" val="259174393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10A0E3D6-ACE5-4042-874F-1EF68ECA6E8E}" type="slidenum">
              <a:rPr lang="en-US"/>
              <a:pPr>
                <a:defRPr/>
              </a:pPr>
              <a:t>‹#›</a:t>
            </a:fld>
            <a:endParaRPr lang="en-US"/>
          </a:p>
        </p:txBody>
      </p:sp>
    </p:spTree>
    <p:extLst>
      <p:ext uri="{BB962C8B-B14F-4D97-AF65-F5344CB8AC3E}">
        <p14:creationId xmlns:p14="http://schemas.microsoft.com/office/powerpoint/2010/main" val="246634648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95939D09-8800-524C-872E-554E84C4C462}" type="slidenum">
              <a:rPr lang="en-US"/>
              <a:pPr>
                <a:defRPr/>
              </a:pPr>
              <a:t>‹#›</a:t>
            </a:fld>
            <a:endParaRPr lang="en-US"/>
          </a:p>
        </p:txBody>
      </p:sp>
    </p:spTree>
    <p:extLst>
      <p:ext uri="{BB962C8B-B14F-4D97-AF65-F5344CB8AC3E}">
        <p14:creationId xmlns:p14="http://schemas.microsoft.com/office/powerpoint/2010/main" val="194002466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86C82D0A-74B5-954E-B14F-6D25DD7AD07B}" type="slidenum">
              <a:rPr lang="en-US"/>
              <a:pPr>
                <a:defRPr/>
              </a:pPr>
              <a:t>‹#›</a:t>
            </a:fld>
            <a:endParaRPr lang="en-US"/>
          </a:p>
        </p:txBody>
      </p:sp>
    </p:spTree>
    <p:extLst>
      <p:ext uri="{BB962C8B-B14F-4D97-AF65-F5344CB8AC3E}">
        <p14:creationId xmlns:p14="http://schemas.microsoft.com/office/powerpoint/2010/main" val="264244987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CFC60D94-23F9-3842-B9D0-53620850B21A}" type="slidenum">
              <a:rPr lang="en-US"/>
              <a:pPr>
                <a:defRPr/>
              </a:pPr>
              <a:t>‹#›</a:t>
            </a:fld>
            <a:endParaRPr lang="en-US"/>
          </a:p>
        </p:txBody>
      </p:sp>
    </p:spTree>
    <p:extLst>
      <p:ext uri="{BB962C8B-B14F-4D97-AF65-F5344CB8AC3E}">
        <p14:creationId xmlns:p14="http://schemas.microsoft.com/office/powerpoint/2010/main" val="192338810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E42A34C0-57BA-424B-A427-FAAF92DDF938}" type="slidenum">
              <a:rPr lang="en-US"/>
              <a:pPr>
                <a:defRPr/>
              </a:pPr>
              <a:t>‹#›</a:t>
            </a:fld>
            <a:endParaRPr lang="en-US"/>
          </a:p>
        </p:txBody>
      </p:sp>
    </p:spTree>
    <p:extLst>
      <p:ext uri="{BB962C8B-B14F-4D97-AF65-F5344CB8AC3E}">
        <p14:creationId xmlns:p14="http://schemas.microsoft.com/office/powerpoint/2010/main" val="48089255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2B25DC8E-A458-C346-A17D-664082969519}" type="datetime1">
              <a:rPr lang="en-US"/>
              <a:pPr>
                <a:defRPr/>
              </a:pPr>
              <a:t>9/20/25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6A0E3463-48E3-5F44-8470-1E25181B6B12}" type="slidenum">
              <a:rPr lang="en-US"/>
              <a:pPr>
                <a:defRPr/>
              </a:pPr>
              <a:t>‹#›</a:t>
            </a:fld>
            <a:endParaRPr lang="en-US"/>
          </a:p>
        </p:txBody>
      </p:sp>
    </p:spTree>
    <p:extLst>
      <p:ext uri="{BB962C8B-B14F-4D97-AF65-F5344CB8AC3E}">
        <p14:creationId xmlns:p14="http://schemas.microsoft.com/office/powerpoint/2010/main" val="364058481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smtClean="0"/>
            </a:lvl1pPr>
          </a:lstStyle>
          <a:p>
            <a:pPr>
              <a:defRPr/>
            </a:pPr>
            <a:fld id="{9210A951-7663-3A4F-9AA1-90BBA16088EB}" type="slidenum">
              <a:rPr lang="en-US"/>
              <a:pPr>
                <a:defRPr/>
              </a:pPr>
              <a:t>‹#›</a:t>
            </a:fld>
            <a:endParaRPr lang="en-US"/>
          </a:p>
        </p:txBody>
      </p:sp>
    </p:spTree>
    <p:extLst>
      <p:ext uri="{BB962C8B-B14F-4D97-AF65-F5344CB8AC3E}">
        <p14:creationId xmlns:p14="http://schemas.microsoft.com/office/powerpoint/2010/main" val="411645738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8B48D49-58EE-1047-8D1F-363F0BD4F37F}"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91E51D3-9C4F-FC4A-A7B7-0DFD64DFE315}" type="slidenum">
              <a:rPr lang="en-US"/>
              <a:pPr>
                <a:defRPr/>
              </a:pPr>
              <a:t>‹#›</a:t>
            </a:fld>
            <a:endParaRPr lang="en-US"/>
          </a:p>
        </p:txBody>
      </p:sp>
    </p:spTree>
    <p:extLst>
      <p:ext uri="{BB962C8B-B14F-4D97-AF65-F5344CB8AC3E}">
        <p14:creationId xmlns:p14="http://schemas.microsoft.com/office/powerpoint/2010/main" val="207502891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p>
        </p:txBody>
      </p:sp>
      <p:sp>
        <p:nvSpPr>
          <p:cNvPr id="8" name="Rectangle 10"/>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B34F993E-D789-6B4D-8E6B-35687A2C128F}" type="slidenum">
              <a:rPr lang="en-US"/>
              <a:pPr>
                <a:defRPr/>
              </a:pPr>
              <a:t>‹#›</a:t>
            </a:fld>
            <a:endParaRPr lang="en-US"/>
          </a:p>
        </p:txBody>
      </p:sp>
    </p:spTree>
    <p:extLst>
      <p:ext uri="{BB962C8B-B14F-4D97-AF65-F5344CB8AC3E}">
        <p14:creationId xmlns:p14="http://schemas.microsoft.com/office/powerpoint/2010/main" val="310638169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B25F869-EF22-4440-9AB3-E238AA97A9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77996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C011B04-D679-8D4B-8A51-D7CFD3A6E5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785832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980132C-34CC-ED4E-8DDD-192397ADED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513983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3FC2E60-F0A1-F24F-AE50-4B04DB626A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175514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DF5E275F-E420-7C4A-86CA-6814C854BE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35603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23AD07C2-C878-0349-ACD4-FB12369CAC9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193141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A7D68F3-AC41-874E-97AD-0532DB3E23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169957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EFF797D-6392-9641-9D36-87B52804910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973452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2784821-5572-D544-B824-67AA83DA92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934106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792200-CA29-E844-A43B-BEE8F9800AF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704904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p>
        </p:txBody>
      </p:sp>
      <p:sp>
        <p:nvSpPr>
          <p:cNvPr id="4" name="Rectangle 10"/>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0EDA4844-71FE-0049-B047-46F37D9E2830}" type="slidenum">
              <a:rPr lang="en-US"/>
              <a:pPr>
                <a:defRPr/>
              </a:pPr>
              <a:t>‹#›</a:t>
            </a:fld>
            <a:endParaRPr lang="en-US"/>
          </a:p>
        </p:txBody>
      </p:sp>
    </p:spTree>
    <p:extLst>
      <p:ext uri="{BB962C8B-B14F-4D97-AF65-F5344CB8AC3E}">
        <p14:creationId xmlns:p14="http://schemas.microsoft.com/office/powerpoint/2010/main" val="252856445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C4C6FEE-8E80-4443-BAE3-AC987C5348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023416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6238517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8281829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444794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8307441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1121019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0097568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92080419"/>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2041945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972743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pPr/>
              <a:t>‹#›</a:t>
            </a:fld>
            <a:endParaRPr lang="en-US"/>
          </a:p>
        </p:txBody>
      </p:sp>
    </p:spTree>
    <p:extLst>
      <p:ext uri="{BB962C8B-B14F-4D97-AF65-F5344CB8AC3E}">
        <p14:creationId xmlns:p14="http://schemas.microsoft.com/office/powerpoint/2010/main" val="13573685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p>
        </p:txBody>
      </p:sp>
      <p:sp>
        <p:nvSpPr>
          <p:cNvPr id="3" name="Rectangle 10"/>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64867798-62FA-C24B-BD4D-0D674BD18436}" type="slidenum">
              <a:rPr lang="en-US"/>
              <a:pPr>
                <a:defRPr/>
              </a:pPr>
              <a:t>‹#›</a:t>
            </a:fld>
            <a:endParaRPr lang="en-US"/>
          </a:p>
        </p:txBody>
      </p:sp>
    </p:spTree>
    <p:extLst>
      <p:ext uri="{BB962C8B-B14F-4D97-AF65-F5344CB8AC3E}">
        <p14:creationId xmlns:p14="http://schemas.microsoft.com/office/powerpoint/2010/main" val="211141749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6927240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3061701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9/20/25</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0135878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pPr/>
              <a:t>‹#›</a:t>
            </a:fld>
            <a:endParaRPr lang="en-US"/>
          </a:p>
        </p:txBody>
      </p:sp>
    </p:spTree>
    <p:extLst>
      <p:ext uri="{BB962C8B-B14F-4D97-AF65-F5344CB8AC3E}">
        <p14:creationId xmlns:p14="http://schemas.microsoft.com/office/powerpoint/2010/main" val="364641745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pPr/>
              <a:t>‹#›</a:t>
            </a:fld>
            <a:endParaRPr lang="en-US"/>
          </a:p>
        </p:txBody>
      </p:sp>
    </p:spTree>
    <p:extLst>
      <p:ext uri="{BB962C8B-B14F-4D97-AF65-F5344CB8AC3E}">
        <p14:creationId xmlns:p14="http://schemas.microsoft.com/office/powerpoint/2010/main" val="429338737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pPr/>
              <a:t>‹#›</a:t>
            </a:fld>
            <a:endParaRPr lang="en-US"/>
          </a:p>
        </p:txBody>
      </p:sp>
    </p:spTree>
    <p:extLst>
      <p:ext uri="{BB962C8B-B14F-4D97-AF65-F5344CB8AC3E}">
        <p14:creationId xmlns:p14="http://schemas.microsoft.com/office/powerpoint/2010/main" val="351402576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pPr/>
              <a:t>‹#›</a:t>
            </a:fld>
            <a:endParaRPr lang="en-US"/>
          </a:p>
        </p:txBody>
      </p:sp>
    </p:spTree>
    <p:extLst>
      <p:ext uri="{BB962C8B-B14F-4D97-AF65-F5344CB8AC3E}">
        <p14:creationId xmlns:p14="http://schemas.microsoft.com/office/powerpoint/2010/main" val="123380480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pPr/>
              <a:t>‹#›</a:t>
            </a:fld>
            <a:endParaRPr lang="en-US"/>
          </a:p>
        </p:txBody>
      </p:sp>
    </p:spTree>
    <p:extLst>
      <p:ext uri="{BB962C8B-B14F-4D97-AF65-F5344CB8AC3E}">
        <p14:creationId xmlns:p14="http://schemas.microsoft.com/office/powerpoint/2010/main" val="2264209616"/>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pPr/>
              <a:t>‹#›</a:t>
            </a:fld>
            <a:endParaRPr lang="en-US"/>
          </a:p>
        </p:txBody>
      </p:sp>
    </p:spTree>
    <p:extLst>
      <p:ext uri="{BB962C8B-B14F-4D97-AF65-F5344CB8AC3E}">
        <p14:creationId xmlns:p14="http://schemas.microsoft.com/office/powerpoint/2010/main" val="144331030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pPr/>
              <a:t>‹#›</a:t>
            </a:fld>
            <a:endParaRPr lang="en-US"/>
          </a:p>
        </p:txBody>
      </p:sp>
    </p:spTree>
    <p:extLst>
      <p:ext uri="{BB962C8B-B14F-4D97-AF65-F5344CB8AC3E}">
        <p14:creationId xmlns:p14="http://schemas.microsoft.com/office/powerpoint/2010/main" val="334329177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E74ECAF8-93B1-5846-8525-C5C25C62CE46}" type="slidenum">
              <a:rPr lang="en-US"/>
              <a:pPr>
                <a:defRPr/>
              </a:pPr>
              <a:t>‹#›</a:t>
            </a:fld>
            <a:endParaRPr lang="en-US"/>
          </a:p>
        </p:txBody>
      </p:sp>
    </p:spTree>
    <p:extLst>
      <p:ext uri="{BB962C8B-B14F-4D97-AF65-F5344CB8AC3E}">
        <p14:creationId xmlns:p14="http://schemas.microsoft.com/office/powerpoint/2010/main" val="238998591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pPr/>
              <a:t>‹#›</a:t>
            </a:fld>
            <a:endParaRPr lang="en-US"/>
          </a:p>
        </p:txBody>
      </p:sp>
    </p:spTree>
    <p:extLst>
      <p:ext uri="{BB962C8B-B14F-4D97-AF65-F5344CB8AC3E}">
        <p14:creationId xmlns:p14="http://schemas.microsoft.com/office/powerpoint/2010/main" val="60609338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pPr/>
              <a:t>‹#›</a:t>
            </a:fld>
            <a:endParaRPr lang="en-US"/>
          </a:p>
        </p:txBody>
      </p:sp>
    </p:spTree>
    <p:extLst>
      <p:ext uri="{BB962C8B-B14F-4D97-AF65-F5344CB8AC3E}">
        <p14:creationId xmlns:p14="http://schemas.microsoft.com/office/powerpoint/2010/main" val="408407137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pPr/>
              <a:t>‹#›</a:t>
            </a:fld>
            <a:endParaRPr lang="en-US"/>
          </a:p>
        </p:txBody>
      </p:sp>
    </p:spTree>
    <p:extLst>
      <p:ext uri="{BB962C8B-B14F-4D97-AF65-F5344CB8AC3E}">
        <p14:creationId xmlns:p14="http://schemas.microsoft.com/office/powerpoint/2010/main" val="227293412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pPr/>
              <a:t>‹#›</a:t>
            </a:fld>
            <a:endParaRPr lang="en-US"/>
          </a:p>
        </p:txBody>
      </p:sp>
    </p:spTree>
    <p:extLst>
      <p:ext uri="{BB962C8B-B14F-4D97-AF65-F5344CB8AC3E}">
        <p14:creationId xmlns:p14="http://schemas.microsoft.com/office/powerpoint/2010/main" val="186219594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8854ABC9-8C72-6D45-8B8A-CD1FCFF02E51}" type="slidenum">
              <a:rPr lang="en-US"/>
              <a:pPr>
                <a:defRPr/>
              </a:pPr>
              <a:t>‹#›</a:t>
            </a:fld>
            <a:endParaRPr lang="en-US"/>
          </a:p>
        </p:txBody>
      </p:sp>
    </p:spTree>
    <p:extLst>
      <p:ext uri="{BB962C8B-B14F-4D97-AF65-F5344CB8AC3E}">
        <p14:creationId xmlns:p14="http://schemas.microsoft.com/office/powerpoint/2010/main" val="259779053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defTabSz="457200">
              <a:defRPr/>
            </a:lvl1pPr>
          </a:lstStyle>
          <a:p>
            <a:pPr>
              <a:defRPr/>
            </a:pPr>
            <a:endParaRPr lang="en-US"/>
          </a:p>
        </p:txBody>
      </p:sp>
      <p:sp>
        <p:nvSpPr>
          <p:cNvPr id="10"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11" name="Rectangle 11"/>
          <p:cNvSpPr>
            <a:spLocks noGrp="1" noChangeArrowheads="1"/>
          </p:cNvSpPr>
          <p:nvPr>
            <p:ph type="sldNum" sz="quarter" idx="12"/>
          </p:nvPr>
        </p:nvSpPr>
        <p:spPr/>
        <p:txBody>
          <a:bodyPr/>
          <a:lstStyle>
            <a:lvl1pPr defTabSz="457200">
              <a:defRPr/>
            </a:lvl1pPr>
          </a:lstStyle>
          <a:p>
            <a:pPr>
              <a:defRPr/>
            </a:pPr>
            <a:fld id="{7693456B-A965-3F40-80AA-ED6F3D45E004}" type="slidenum">
              <a:rPr lang="en-US"/>
              <a:pPr>
                <a:defRPr/>
              </a:pPr>
              <a:t>‹#›</a:t>
            </a:fld>
            <a:endParaRPr lang="en-US"/>
          </a:p>
        </p:txBody>
      </p:sp>
    </p:spTree>
    <p:extLst>
      <p:ext uri="{BB962C8B-B14F-4D97-AF65-F5344CB8AC3E}">
        <p14:creationId xmlns:p14="http://schemas.microsoft.com/office/powerpoint/2010/main" val="105023677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BEBB1B31-D688-8146-8A7F-1BAD3708F6BC}" type="slidenum">
              <a:rPr lang="en-US"/>
              <a:pPr>
                <a:defRPr/>
              </a:pPr>
              <a:t>‹#›</a:t>
            </a:fld>
            <a:endParaRPr lang="en-US"/>
          </a:p>
        </p:txBody>
      </p:sp>
    </p:spTree>
    <p:extLst>
      <p:ext uri="{BB962C8B-B14F-4D97-AF65-F5344CB8AC3E}">
        <p14:creationId xmlns:p14="http://schemas.microsoft.com/office/powerpoint/2010/main" val="216103211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03A71FBD-E776-F44F-A2C6-7BC75381E6D9}" type="slidenum">
              <a:rPr lang="en-US"/>
              <a:pPr>
                <a:defRPr/>
              </a:pPr>
              <a:t>‹#›</a:t>
            </a:fld>
            <a:endParaRPr lang="en-US"/>
          </a:p>
        </p:txBody>
      </p:sp>
    </p:spTree>
    <p:extLst>
      <p:ext uri="{BB962C8B-B14F-4D97-AF65-F5344CB8AC3E}">
        <p14:creationId xmlns:p14="http://schemas.microsoft.com/office/powerpoint/2010/main" val="67882950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73A214AC-427E-4F47-98FA-91BA4ACF2CDB}" type="slidenum">
              <a:rPr lang="en-US"/>
              <a:pPr>
                <a:defRPr/>
              </a:pPr>
              <a:t>‹#›</a:t>
            </a:fld>
            <a:endParaRPr lang="en-US"/>
          </a:p>
        </p:txBody>
      </p:sp>
    </p:spTree>
    <p:extLst>
      <p:ext uri="{BB962C8B-B14F-4D97-AF65-F5344CB8AC3E}">
        <p14:creationId xmlns:p14="http://schemas.microsoft.com/office/powerpoint/2010/main" val="150017883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p:txBody>
          <a:bodyPr/>
          <a:lstStyle>
            <a:lvl1pPr defTabSz="457200">
              <a:defRPr/>
            </a:lvl1pPr>
          </a:lstStyle>
          <a:p>
            <a:pPr>
              <a:defRPr/>
            </a:pPr>
            <a:endParaRPr lang="en-US"/>
          </a:p>
        </p:txBody>
      </p:sp>
      <p:sp>
        <p:nvSpPr>
          <p:cNvPr id="8"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11"/>
          <p:cNvSpPr>
            <a:spLocks noGrp="1" noChangeArrowheads="1"/>
          </p:cNvSpPr>
          <p:nvPr>
            <p:ph type="sldNum" sz="quarter" idx="12"/>
          </p:nvPr>
        </p:nvSpPr>
        <p:spPr/>
        <p:txBody>
          <a:bodyPr/>
          <a:lstStyle>
            <a:lvl1pPr defTabSz="457200">
              <a:defRPr/>
            </a:lvl1pPr>
          </a:lstStyle>
          <a:p>
            <a:pPr>
              <a:defRPr/>
            </a:pPr>
            <a:fld id="{01830499-D8D2-4F46-A5E5-C4F23E6B0491}" type="slidenum">
              <a:rPr lang="en-US"/>
              <a:pPr>
                <a:defRPr/>
              </a:pPr>
              <a:t>‹#›</a:t>
            </a:fld>
            <a:endParaRPr lang="en-US"/>
          </a:p>
        </p:txBody>
      </p:sp>
    </p:spTree>
    <p:extLst>
      <p:ext uri="{BB962C8B-B14F-4D97-AF65-F5344CB8AC3E}">
        <p14:creationId xmlns:p14="http://schemas.microsoft.com/office/powerpoint/2010/main" val="17044308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0CD0A6FD-27DE-EC43-8B43-C2D86FAB2CFF}" type="slidenum">
              <a:rPr lang="en-US"/>
              <a:pPr>
                <a:defRPr/>
              </a:pPr>
              <a:t>‹#›</a:t>
            </a:fld>
            <a:endParaRPr lang="en-US"/>
          </a:p>
        </p:txBody>
      </p:sp>
    </p:spTree>
    <p:extLst>
      <p:ext uri="{BB962C8B-B14F-4D97-AF65-F5344CB8AC3E}">
        <p14:creationId xmlns:p14="http://schemas.microsoft.com/office/powerpoint/2010/main" val="11193491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p:txBody>
          <a:bodyPr/>
          <a:lstStyle>
            <a:lvl1pPr defTabSz="457200">
              <a:defRPr/>
            </a:lvl1pPr>
          </a:lstStyle>
          <a:p>
            <a:pPr>
              <a:defRPr/>
            </a:pPr>
            <a:endParaRPr lang="en-US"/>
          </a:p>
        </p:txBody>
      </p:sp>
      <p:sp>
        <p:nvSpPr>
          <p:cNvPr id="4"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11"/>
          <p:cNvSpPr>
            <a:spLocks noGrp="1" noChangeArrowheads="1"/>
          </p:cNvSpPr>
          <p:nvPr>
            <p:ph type="sldNum" sz="quarter" idx="12"/>
          </p:nvPr>
        </p:nvSpPr>
        <p:spPr/>
        <p:txBody>
          <a:bodyPr/>
          <a:lstStyle>
            <a:lvl1pPr defTabSz="457200">
              <a:defRPr/>
            </a:lvl1pPr>
          </a:lstStyle>
          <a:p>
            <a:pPr>
              <a:defRPr/>
            </a:pPr>
            <a:fld id="{7C147D6F-35E4-DD4C-A3A5-59C2B5251082}" type="slidenum">
              <a:rPr lang="en-US"/>
              <a:pPr>
                <a:defRPr/>
              </a:pPr>
              <a:t>‹#›</a:t>
            </a:fld>
            <a:endParaRPr lang="en-US"/>
          </a:p>
        </p:txBody>
      </p:sp>
    </p:spTree>
    <p:extLst>
      <p:ext uri="{BB962C8B-B14F-4D97-AF65-F5344CB8AC3E}">
        <p14:creationId xmlns:p14="http://schemas.microsoft.com/office/powerpoint/2010/main" val="50762824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457200">
              <a:defRPr/>
            </a:lvl1pPr>
          </a:lstStyle>
          <a:p>
            <a:pPr>
              <a:defRPr/>
            </a:pPr>
            <a:endParaRPr lang="en-US"/>
          </a:p>
        </p:txBody>
      </p:sp>
      <p:sp>
        <p:nvSpPr>
          <p:cNvPr id="3"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11"/>
          <p:cNvSpPr>
            <a:spLocks noGrp="1" noChangeArrowheads="1"/>
          </p:cNvSpPr>
          <p:nvPr>
            <p:ph type="sldNum" sz="quarter" idx="12"/>
          </p:nvPr>
        </p:nvSpPr>
        <p:spPr/>
        <p:txBody>
          <a:bodyPr/>
          <a:lstStyle>
            <a:lvl1pPr defTabSz="457200">
              <a:defRPr/>
            </a:lvl1pPr>
          </a:lstStyle>
          <a:p>
            <a:pPr>
              <a:defRPr/>
            </a:pPr>
            <a:fld id="{66A0C73A-5087-AE49-853E-55246C6E4CEA}" type="slidenum">
              <a:rPr lang="en-US"/>
              <a:pPr>
                <a:defRPr/>
              </a:pPr>
              <a:t>‹#›</a:t>
            </a:fld>
            <a:endParaRPr lang="en-US"/>
          </a:p>
        </p:txBody>
      </p:sp>
    </p:spTree>
    <p:extLst>
      <p:ext uri="{BB962C8B-B14F-4D97-AF65-F5344CB8AC3E}">
        <p14:creationId xmlns:p14="http://schemas.microsoft.com/office/powerpoint/2010/main" val="2970002994"/>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C63B3A7E-D403-8D4A-9AD2-8411060B54CA}" type="slidenum">
              <a:rPr lang="en-US"/>
              <a:pPr>
                <a:defRPr/>
              </a:pPr>
              <a:t>‹#›</a:t>
            </a:fld>
            <a:endParaRPr lang="en-US"/>
          </a:p>
        </p:txBody>
      </p:sp>
    </p:spTree>
    <p:extLst>
      <p:ext uri="{BB962C8B-B14F-4D97-AF65-F5344CB8AC3E}">
        <p14:creationId xmlns:p14="http://schemas.microsoft.com/office/powerpoint/2010/main" val="319537170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48E5A141-0E1E-7243-BAAB-F34C2CE2A43D}" type="slidenum">
              <a:rPr lang="en-US"/>
              <a:pPr>
                <a:defRPr/>
              </a:pPr>
              <a:t>‹#›</a:t>
            </a:fld>
            <a:endParaRPr lang="en-US"/>
          </a:p>
        </p:txBody>
      </p:sp>
    </p:spTree>
    <p:extLst>
      <p:ext uri="{BB962C8B-B14F-4D97-AF65-F5344CB8AC3E}">
        <p14:creationId xmlns:p14="http://schemas.microsoft.com/office/powerpoint/2010/main" val="293611647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98AD5AE0-61C5-A549-AB36-BC913F850F84}" type="slidenum">
              <a:rPr lang="en-US"/>
              <a:pPr>
                <a:defRPr/>
              </a:pPr>
              <a:t>‹#›</a:t>
            </a:fld>
            <a:endParaRPr lang="en-US"/>
          </a:p>
        </p:txBody>
      </p:sp>
    </p:spTree>
    <p:extLst>
      <p:ext uri="{BB962C8B-B14F-4D97-AF65-F5344CB8AC3E}">
        <p14:creationId xmlns:p14="http://schemas.microsoft.com/office/powerpoint/2010/main" val="149894848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A0CABF77-EC1E-B740-B874-60A9B2A66FB8}" type="slidenum">
              <a:rPr lang="en-US"/>
              <a:pPr>
                <a:defRPr/>
              </a:pPr>
              <a:t>‹#›</a:t>
            </a:fld>
            <a:endParaRPr lang="en-US"/>
          </a:p>
        </p:txBody>
      </p:sp>
    </p:spTree>
    <p:extLst>
      <p:ext uri="{BB962C8B-B14F-4D97-AF65-F5344CB8AC3E}">
        <p14:creationId xmlns:p14="http://schemas.microsoft.com/office/powerpoint/2010/main" val="37774602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2D75979E-8B02-2C44-8510-092DDD373073}" type="slidenum">
              <a:rPr lang="en-US"/>
              <a:pPr>
                <a:defRPr/>
              </a:pPr>
              <a:t>‹#›</a:t>
            </a:fld>
            <a:endParaRPr lang="en-US"/>
          </a:p>
        </p:txBody>
      </p:sp>
    </p:spTree>
    <p:extLst>
      <p:ext uri="{BB962C8B-B14F-4D97-AF65-F5344CB8AC3E}">
        <p14:creationId xmlns:p14="http://schemas.microsoft.com/office/powerpoint/2010/main" val="163452446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fontAlgn="auto">
              <a:spcBef>
                <a:spcPts val="0"/>
              </a:spcBef>
              <a:spcAft>
                <a:spcPts val="0"/>
              </a:spcAft>
              <a:defRPr>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fontAlgn="auto">
              <a:spcBef>
                <a:spcPts val="0"/>
              </a:spcBef>
              <a:spcAft>
                <a:spcPts val="0"/>
              </a:spcAft>
              <a:defRPr>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a:defRPr/>
            </a:lvl1pPr>
          </a:lstStyle>
          <a:p>
            <a:pPr>
              <a:defRPr/>
            </a:pPr>
            <a:fld id="{9FA830A6-D475-484F-A0CD-EBDFD338F424}" type="slidenum">
              <a:rPr lang="en-US"/>
              <a:pPr>
                <a:defRPr/>
              </a:pPr>
              <a:t>‹#›</a:t>
            </a:fld>
            <a:endParaRPr lang="en-US"/>
          </a:p>
        </p:txBody>
      </p:sp>
    </p:spTree>
    <p:extLst>
      <p:ext uri="{BB962C8B-B14F-4D97-AF65-F5344CB8AC3E}">
        <p14:creationId xmlns:p14="http://schemas.microsoft.com/office/powerpoint/2010/main" val="262250785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375293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8402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4D6DA9A3-E5C1-A548-B2B5-2CA253B19CED}" type="slidenum">
              <a:rPr lang="en-US"/>
              <a:pPr>
                <a:defRPr/>
              </a:pPr>
              <a:t>‹#›</a:t>
            </a:fld>
            <a:endParaRPr lang="en-US"/>
          </a:p>
        </p:txBody>
      </p:sp>
    </p:spTree>
    <p:extLst>
      <p:ext uri="{BB962C8B-B14F-4D97-AF65-F5344CB8AC3E}">
        <p14:creationId xmlns:p14="http://schemas.microsoft.com/office/powerpoint/2010/main" val="328543820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8657745"/>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444102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772248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033447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04769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539232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4604929"/>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147531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011717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spTree>
      <p:nvGrpSpPr>
        <p:cNvPr id="1" name=""/>
        <p:cNvGrpSpPr/>
        <p:nvPr/>
      </p:nvGrpSpPr>
      <p:grpSpPr>
        <a:xfrm>
          <a:off x="0" y="0"/>
          <a:ext cx="0" cy="0"/>
          <a:chOff x="0" y="0"/>
          <a:chExt cx="0" cy="0"/>
        </a:xfrm>
      </p:grpSpPr>
      <p:pic>
        <p:nvPicPr>
          <p:cNvPr id="4" name="Picture 2" descr="C:\Users\andersonl\Desktop\Design\Easter Template 2\Palm Sunday.jpg"/>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2" descr="C:\Users\andersonl\Desktop\Design\Easter Template 2\Palm Sunday title.jpg"/>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3175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11560" y="404664"/>
            <a:ext cx="8276456" cy="1470025"/>
          </a:xfrm>
        </p:spPr>
        <p:txBody>
          <a:bodyPr/>
          <a:lstStyle>
            <a:lvl1pPr algn="r">
              <a:defRPr sz="4800" b="1">
                <a:solidFill>
                  <a:schemeClr val="bg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611560" y="1844824"/>
            <a:ext cx="8276456" cy="1752600"/>
          </a:xfrm>
        </p:spPr>
        <p:txBody>
          <a:bodyPr/>
          <a:lstStyle>
            <a:lvl1pPr marL="0" indent="0" algn="r">
              <a:buNone/>
              <a:defRPr>
                <a:solidFill>
                  <a:schemeClr val="accent3"/>
                </a:solidFill>
                <a:effectLst>
                  <a:outerShdw blurRad="50800" dist="38100" dir="2700000" algn="tl" rotWithShape="0">
                    <a:prstClr val="black">
                      <a:alpha val="40000"/>
                    </a:prstClr>
                  </a:outerShdw>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GB" dirty="0"/>
          </a:p>
        </p:txBody>
      </p:sp>
      <p:sp>
        <p:nvSpPr>
          <p:cNvPr id="6"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A4D29E9-DA91-1E47-ABD1-D8A0B0D24DBD}" type="datetimeFigureOut">
              <a:rPr lang="en-GB"/>
              <a:pPr>
                <a:defRPr/>
              </a:pPr>
              <a:t>20/09/2025</a:t>
            </a:fld>
            <a:endParaRPr lang="en-GB"/>
          </a:p>
        </p:txBody>
      </p:sp>
      <p:sp>
        <p:nvSpPr>
          <p:cNvPr id="7"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8"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5360EB6-3A53-7740-A59D-F9582444FF0E}" type="slidenum">
              <a:rPr lang="en-GB"/>
              <a:pPr>
                <a:defRPr/>
              </a:pPr>
              <a:t>‹#›</a:t>
            </a:fld>
            <a:endParaRPr lang="en-GB"/>
          </a:p>
        </p:txBody>
      </p:sp>
    </p:spTree>
    <p:extLst>
      <p:ext uri="{BB962C8B-B14F-4D97-AF65-F5344CB8AC3E}">
        <p14:creationId xmlns:p14="http://schemas.microsoft.com/office/powerpoint/2010/main" val="1015341509"/>
      </p:ext>
    </p:extLst>
  </p:cSld>
  <p:clrMapOvr>
    <a:masterClrMapping/>
  </p:clrMapOvr>
  <p:transition spd="med">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2228ABE7-ED01-E14C-AF95-29B964AF6B59}" type="slidenum">
              <a:rPr lang="en-US"/>
              <a:pPr>
                <a:defRPr/>
              </a:pPr>
              <a:t>‹#›</a:t>
            </a:fld>
            <a:endParaRPr lang="en-US"/>
          </a:p>
        </p:txBody>
      </p:sp>
    </p:spTree>
    <p:extLst>
      <p:ext uri="{BB962C8B-B14F-4D97-AF65-F5344CB8AC3E}">
        <p14:creationId xmlns:p14="http://schemas.microsoft.com/office/powerpoint/2010/main" val="317418144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9B9C426-AE4B-5545-8007-E6112D213CAE}" type="datetimeFigureOut">
              <a:rPr lang="en-GB"/>
              <a:pPr>
                <a:defRPr/>
              </a:pPr>
              <a:t>20/09/2025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F82DF99-A57E-B141-9EEC-FA5DC16FF660}" type="slidenum">
              <a:rPr lang="en-GB"/>
              <a:pPr>
                <a:defRPr/>
              </a:pPr>
              <a:t>‹#›</a:t>
            </a:fld>
            <a:endParaRPr lang="en-GB"/>
          </a:p>
        </p:txBody>
      </p:sp>
    </p:spTree>
    <p:extLst>
      <p:ext uri="{BB962C8B-B14F-4D97-AF65-F5344CB8AC3E}">
        <p14:creationId xmlns:p14="http://schemas.microsoft.com/office/powerpoint/2010/main" val="238373727"/>
      </p:ext>
    </p:extLst>
  </p:cSld>
  <p:clrMapOvr>
    <a:masterClrMapping/>
  </p:clrMapOvr>
  <p:transition spd="med">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85800" y="1196752"/>
            <a:ext cx="7772400" cy="1362075"/>
          </a:xfrm>
        </p:spPr>
        <p:txBody>
          <a:bodyPr anchor="b"/>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685800" y="2636912"/>
            <a:ext cx="5649887" cy="1500187"/>
          </a:xfrm>
        </p:spPr>
        <p:txBody>
          <a:bodyPr/>
          <a:lstStyle>
            <a:lvl1pPr marL="0" indent="0">
              <a:buNone/>
              <a:defRPr sz="2000">
                <a:solidFill>
                  <a:schemeClr val="accent3"/>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13F7187-1936-AB47-9D2E-C2C8E77C9B42}" type="datetimeFigureOut">
              <a:rPr lang="en-GB"/>
              <a:pPr>
                <a:defRPr/>
              </a:pPr>
              <a:t>20/09/2025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B9F8598-F0A1-BA4F-BD76-3B79434607D0}" type="slidenum">
              <a:rPr lang="en-GB"/>
              <a:pPr>
                <a:defRPr/>
              </a:pPr>
              <a:t>‹#›</a:t>
            </a:fld>
            <a:endParaRPr lang="en-GB"/>
          </a:p>
        </p:txBody>
      </p:sp>
    </p:spTree>
    <p:extLst>
      <p:ext uri="{BB962C8B-B14F-4D97-AF65-F5344CB8AC3E}">
        <p14:creationId xmlns:p14="http://schemas.microsoft.com/office/powerpoint/2010/main" val="201327960"/>
      </p:ext>
    </p:extLst>
  </p:cSld>
  <p:clrMapOvr>
    <a:masterClrMapping/>
  </p:clrMapOvr>
  <p:transition spd="med">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A56CDB41-FA05-834C-8B59-514155406520}" type="datetimeFigureOut">
              <a:rPr lang="en-GB"/>
              <a:pPr>
                <a:defRPr/>
              </a:pPr>
              <a:t>20/09/2025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4C324204-570B-8348-8F86-30E3F92A6492}" type="slidenum">
              <a:rPr lang="en-GB"/>
              <a:pPr>
                <a:defRPr/>
              </a:pPr>
              <a:t>‹#›</a:t>
            </a:fld>
            <a:endParaRPr lang="en-GB"/>
          </a:p>
        </p:txBody>
      </p:sp>
    </p:spTree>
    <p:extLst>
      <p:ext uri="{BB962C8B-B14F-4D97-AF65-F5344CB8AC3E}">
        <p14:creationId xmlns:p14="http://schemas.microsoft.com/office/powerpoint/2010/main" val="1744162758"/>
      </p:ext>
    </p:extLst>
  </p:cSld>
  <p:clrMapOvr>
    <a:masterClrMapping/>
  </p:clrMapOvr>
  <p:transition spd="med">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A17DE5B-C91F-FF4D-8F64-77D7D385D1AA}" type="datetimeFigureOut">
              <a:rPr lang="en-GB"/>
              <a:pPr>
                <a:defRPr/>
              </a:pPr>
              <a:t>20/09/2025</a:t>
            </a:fld>
            <a:endParaRPr lang="en-GB"/>
          </a:p>
        </p:txBody>
      </p:sp>
      <p:sp>
        <p:nvSpPr>
          <p:cNvPr id="8" name="Footer Placeholder 7"/>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9" name="Slide Number Placeholder 8"/>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0CAFDA3E-A826-4C4A-A683-0FB7A06121B7}" type="slidenum">
              <a:rPr lang="en-GB"/>
              <a:pPr>
                <a:defRPr/>
              </a:pPr>
              <a:t>‹#›</a:t>
            </a:fld>
            <a:endParaRPr lang="en-GB"/>
          </a:p>
        </p:txBody>
      </p:sp>
    </p:spTree>
    <p:extLst>
      <p:ext uri="{BB962C8B-B14F-4D97-AF65-F5344CB8AC3E}">
        <p14:creationId xmlns:p14="http://schemas.microsoft.com/office/powerpoint/2010/main" val="4141362279"/>
      </p:ext>
    </p:extLst>
  </p:cSld>
  <p:clrMapOvr>
    <a:masterClrMapping/>
  </p:clrMapOvr>
  <p:transition spd="med">
    <p:fade/>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E2FFAE7-41A3-6048-B2E2-801137C40328}" type="datetimeFigureOut">
              <a:rPr lang="en-GB"/>
              <a:pPr>
                <a:defRPr/>
              </a:pPr>
              <a:t>20/09/2025</a:t>
            </a:fld>
            <a:endParaRPr lang="en-GB"/>
          </a:p>
        </p:txBody>
      </p:sp>
      <p:sp>
        <p:nvSpPr>
          <p:cNvPr id="4" name="Footer Placeholder 3"/>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5" name="Slide Number Placeholder 4"/>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452D9B0-EC0F-5A4D-8884-658CD66B8DE6}" type="slidenum">
              <a:rPr lang="en-GB"/>
              <a:pPr>
                <a:defRPr/>
              </a:pPr>
              <a:t>‹#›</a:t>
            </a:fld>
            <a:endParaRPr lang="en-GB"/>
          </a:p>
        </p:txBody>
      </p:sp>
    </p:spTree>
    <p:extLst>
      <p:ext uri="{BB962C8B-B14F-4D97-AF65-F5344CB8AC3E}">
        <p14:creationId xmlns:p14="http://schemas.microsoft.com/office/powerpoint/2010/main" val="3282016457"/>
      </p:ext>
    </p:extLst>
  </p:cSld>
  <p:clrMapOvr>
    <a:masterClrMapping/>
  </p:clrMapOvr>
  <p:transition spd="med">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BF32777B-E6AB-8241-9053-F9CC13992EC0}" type="datetimeFigureOut">
              <a:rPr lang="en-GB"/>
              <a:pPr>
                <a:defRPr/>
              </a:pPr>
              <a:t>20/09/2025</a:t>
            </a:fld>
            <a:endParaRPr lang="en-GB"/>
          </a:p>
        </p:txBody>
      </p:sp>
      <p:sp>
        <p:nvSpPr>
          <p:cNvPr id="3" name="Footer Placeholder 2"/>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4" name="Slide Number Placeholder 3"/>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60433C55-910D-2C42-998F-655D8BE4C473}" type="slidenum">
              <a:rPr lang="en-GB"/>
              <a:pPr>
                <a:defRPr/>
              </a:pPr>
              <a:t>‹#›</a:t>
            </a:fld>
            <a:endParaRPr lang="en-GB"/>
          </a:p>
        </p:txBody>
      </p:sp>
    </p:spTree>
    <p:extLst>
      <p:ext uri="{BB962C8B-B14F-4D97-AF65-F5344CB8AC3E}">
        <p14:creationId xmlns:p14="http://schemas.microsoft.com/office/powerpoint/2010/main" val="2377007202"/>
      </p:ext>
    </p:extLst>
  </p:cSld>
  <p:clrMapOvr>
    <a:masterClrMapping/>
  </p:clrMapOvr>
  <p:transition spd="med">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512" y="1042814"/>
            <a:ext cx="3286001"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1052736"/>
            <a:ext cx="5317430" cy="54006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179512" y="2348880"/>
            <a:ext cx="3286001" cy="4020871"/>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CAC0D32A-A8F2-4949-B8D9-DD24544C63A5}" type="datetimeFigureOut">
              <a:rPr lang="en-GB"/>
              <a:pPr>
                <a:defRPr/>
              </a:pPr>
              <a:t>20/09/2025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8F6741CC-C17D-CE46-964C-EA255BC30EAF}" type="slidenum">
              <a:rPr lang="en-GB"/>
              <a:pPr>
                <a:defRPr/>
              </a:pPr>
              <a:t>‹#›</a:t>
            </a:fld>
            <a:endParaRPr lang="en-GB"/>
          </a:p>
        </p:txBody>
      </p:sp>
    </p:spTree>
    <p:extLst>
      <p:ext uri="{BB962C8B-B14F-4D97-AF65-F5344CB8AC3E}">
        <p14:creationId xmlns:p14="http://schemas.microsoft.com/office/powerpoint/2010/main" val="4193296869"/>
      </p:ext>
    </p:extLst>
  </p:cSld>
  <p:clrMapOvr>
    <a:masterClrMapping/>
  </p:clrMapOvr>
  <p:transition spd="med">
    <p:fade/>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06530"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6531"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6532"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buFontTx/>
              <a:buNone/>
            </a:pPr>
            <a:endParaRPr lang="en-US"/>
          </a:p>
        </p:txBody>
      </p:sp>
      <p:sp>
        <p:nvSpPr>
          <p:cNvPr id="406533" name="Rectangle 5"/>
          <p:cNvSpPr>
            <a:spLocks noGrp="1" noChangeArrowheads="1"/>
          </p:cNvSpPr>
          <p:nvPr>
            <p:ph type="ctrTitle"/>
          </p:nvPr>
        </p:nvSpPr>
        <p:spPr>
          <a:xfrm>
            <a:off x="914400" y="1828800"/>
            <a:ext cx="7772400" cy="1143000"/>
          </a:xfrm>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lvl1pPr>
              <a:defRPr sz="4800"/>
            </a:lvl1pPr>
          </a:lstStyle>
          <a:p>
            <a:pPr lvl="0"/>
            <a:r>
              <a:rPr lang="en-US" noProof="0"/>
              <a:t>Click to edit Master title style</a:t>
            </a:r>
          </a:p>
        </p:txBody>
      </p:sp>
      <p:sp>
        <p:nvSpPr>
          <p:cNvPr id="406534" name="Rectangle 6"/>
          <p:cNvSpPr>
            <a:spLocks noGrp="1" noChangeArrowheads="1"/>
          </p:cNvSpPr>
          <p:nvPr>
            <p:ph type="subTitle" idx="1"/>
          </p:nvPr>
        </p:nvSpPr>
        <p:spPr>
          <a:xfrm>
            <a:off x="914400" y="3276600"/>
            <a:ext cx="6400800" cy="1752600"/>
          </a:xfrm>
        </p:spPr>
        <p:txBody>
          <a:bodyPr/>
          <a:lstStyle>
            <a:lvl1pPr marL="0" indent="0">
              <a:buFontTx/>
              <a:buNone/>
              <a:defRPr/>
            </a:lvl1pPr>
          </a:lstStyle>
          <a:p>
            <a:pPr lvl="0"/>
            <a:r>
              <a:rPr lang="en-US" noProof="0"/>
              <a:t>Click to edit Master subtitle style</a:t>
            </a:r>
          </a:p>
        </p:txBody>
      </p:sp>
    </p:spTree>
    <p:extLst>
      <p:ext uri="{BB962C8B-B14F-4D97-AF65-F5344CB8AC3E}">
        <p14:creationId xmlns:p14="http://schemas.microsoft.com/office/powerpoint/2010/main" val="331325086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1827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8918915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00F5B2FC-A500-2C4F-83D4-0EBFF9ADFD71}" type="slidenum">
              <a:rPr lang="en-US"/>
              <a:pPr>
                <a:defRPr/>
              </a:pPr>
              <a:t>‹#›</a:t>
            </a:fld>
            <a:endParaRPr lang="en-US"/>
          </a:p>
        </p:txBody>
      </p:sp>
    </p:spTree>
    <p:extLst>
      <p:ext uri="{BB962C8B-B14F-4D97-AF65-F5344CB8AC3E}">
        <p14:creationId xmlns:p14="http://schemas.microsoft.com/office/powerpoint/2010/main" val="90586911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7625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613980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716266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9286838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433926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3227133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5839405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134284152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09600"/>
            <a:ext cx="18859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55054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271570367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914400" y="609600"/>
            <a:ext cx="7543800" cy="533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824238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F42725BA-DE48-B740-9E1E-2CE9D0816539}" type="slidenum">
              <a:rPr lang="en-US"/>
              <a:pPr>
                <a:defRPr/>
              </a:pPr>
              <a:t>‹#›</a:t>
            </a:fld>
            <a:endParaRPr lang="en-US"/>
          </a:p>
        </p:txBody>
      </p:sp>
    </p:spTree>
    <p:extLst>
      <p:ext uri="{BB962C8B-B14F-4D97-AF65-F5344CB8AC3E}">
        <p14:creationId xmlns:p14="http://schemas.microsoft.com/office/powerpoint/2010/main" val="152189097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pPr lvl="0"/>
            <a:r>
              <a:rPr lang="en-US" noProof="0"/>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pPr lvl="0"/>
            <a:r>
              <a:rPr lang="en-US" noProof="0"/>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E46E4E46-7FD6-B74C-8D11-FD835B0A2D3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0232955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9457F10-7020-3B44-BD3B-BDBA321735FD}" type="datetime1">
              <a:rPr lang="en-US"/>
              <a:pPr>
                <a:defRPr/>
              </a:pPr>
              <a:t>9/20/25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FA077D48-DFE4-B04A-A621-1FA071D3B0F2}" type="slidenum">
              <a:rPr lang="en-US"/>
              <a:pPr>
                <a:defRPr/>
              </a:pPr>
              <a:t>‹#›</a:t>
            </a:fld>
            <a:endParaRPr lang="en-US"/>
          </a:p>
        </p:txBody>
      </p:sp>
    </p:spTree>
    <p:extLst>
      <p:ext uri="{BB962C8B-B14F-4D97-AF65-F5344CB8AC3E}">
        <p14:creationId xmlns:p14="http://schemas.microsoft.com/office/powerpoint/2010/main" val="212581005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Tree>
    <p:extLst>
      <p:ext uri="{BB962C8B-B14F-4D97-AF65-F5344CB8AC3E}">
        <p14:creationId xmlns:p14="http://schemas.microsoft.com/office/powerpoint/2010/main" val="259585048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426289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Tree>
    <p:extLst>
      <p:ext uri="{BB962C8B-B14F-4D97-AF65-F5344CB8AC3E}">
        <p14:creationId xmlns:p14="http://schemas.microsoft.com/office/powerpoint/2010/main" val="284016280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270732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0040215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52485620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4256244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412111106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7652571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4F48EF9-0700-3746-A1EF-ABC6ACC85F0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9518557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773798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990237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4960305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4310161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8272584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702675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3708443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8789836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4058492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1798086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E1BA7BB-779B-8B49-9F75-0AA14172CAA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5334140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3972491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879264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665671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404039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391483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9584469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5073320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0118392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5909312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6336519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1563586E-B522-9A47-A003-73E3BA764A7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0507844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3646995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249580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610757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2915817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1295400" y="1676400"/>
            <a:ext cx="7467600" cy="44497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5" name="Rectangle 5"/>
          <p:cNvSpPr>
            <a:spLocks noGrp="1" noChangeArrowheads="1"/>
          </p:cNvSpPr>
          <p:nvPr>
            <p:ph type="ftr" sz="quarter" idx="11"/>
          </p:nvPr>
        </p:nvSpPr>
        <p:spPr>
          <a:xfrm>
            <a:off x="3124200" y="6245225"/>
            <a:ext cx="2895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6" name="Rectangle 6"/>
          <p:cNvSpPr>
            <a:spLocks noGrp="1" noChangeArrowheads="1"/>
          </p:cNvSpPr>
          <p:nvPr>
            <p:ph type="sldNum" sz="quarter" idx="12"/>
          </p:nvPr>
        </p:nvSpPr>
        <p:spPr>
          <a:xfrm>
            <a:off x="6553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charset="0"/>
                <a:cs typeface="MS Gothic" charset="0"/>
              </a:defRPr>
            </a:lvl1pPr>
          </a:lstStyle>
          <a:p>
            <a:pPr defTabSz="457200">
              <a:defRPr/>
            </a:pPr>
            <a:fld id="{BB949F63-333E-2F4E-B8DD-C43CF5671ECB}" type="slidenum">
              <a:rPr lang="en-US"/>
              <a:pPr defTabSz="457200">
                <a:defRPr/>
              </a:pPr>
              <a:t>‹#›</a:t>
            </a:fld>
            <a:endParaRPr lang="en-US"/>
          </a:p>
        </p:txBody>
      </p:sp>
    </p:spTree>
    <p:extLst>
      <p:ext uri="{BB962C8B-B14F-4D97-AF65-F5344CB8AC3E}">
        <p14:creationId xmlns:p14="http://schemas.microsoft.com/office/powerpoint/2010/main" val="250914089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3" name="Rectangle 1031"/>
          <p:cNvSpPr>
            <a:spLocks noGrp="1" noChangeArrowheads="1"/>
          </p:cNvSpPr>
          <p:nvPr>
            <p:ph type="ftr" sz="quarter" idx="11"/>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4" name="Rectangle 1032"/>
          <p:cNvSpPr>
            <a:spLocks noGrp="1" noChangeArrowheads="1"/>
          </p:cNvSpPr>
          <p:nvPr>
            <p:ph type="sldNum" sz="quarter" idx="12"/>
          </p:nvPr>
        </p:nvSpPr>
        <p:spPr/>
        <p:txBody>
          <a:bodyPr/>
          <a:lstStyle>
            <a:lvl1pPr>
              <a:defRPr/>
            </a:lvl1pPr>
          </a:lstStyle>
          <a:p>
            <a:pPr>
              <a:defRPr/>
            </a:pPr>
            <a:fld id="{D59224F9-31EE-954A-A5FE-6C6CEC454E12}" type="slidenum">
              <a:rPr lang="en-US"/>
              <a:pPr>
                <a:defRPr/>
              </a:pPr>
              <a:t>‹#›</a:t>
            </a:fld>
            <a:endParaRPr lang="en-US"/>
          </a:p>
        </p:txBody>
      </p:sp>
    </p:spTree>
    <p:extLst>
      <p:ext uri="{BB962C8B-B14F-4D97-AF65-F5344CB8AC3E}">
        <p14:creationId xmlns:p14="http://schemas.microsoft.com/office/powerpoint/2010/main" val="265295498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ndParaRPr>
          </a:p>
        </p:txBody>
      </p:sp>
      <p:sp>
        <p:nvSpPr>
          <p:cNvPr id="3" name="Rectangle 1036"/>
          <p:cNvSpPr>
            <a:spLocks noGrp="1" noChangeArrowheads="1"/>
          </p:cNvSpPr>
          <p:nvPr>
            <p:ph type="ftr" sz="quarter" idx="11"/>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ndParaRPr>
          </a:p>
        </p:txBody>
      </p:sp>
      <p:sp>
        <p:nvSpPr>
          <p:cNvPr id="4" name="Rectangle 1037"/>
          <p:cNvSpPr>
            <a:spLocks noGrp="1" noChangeArrowheads="1"/>
          </p:cNvSpPr>
          <p:nvPr>
            <p:ph type="sldNum" sz="quarter" idx="12"/>
          </p:nvPr>
        </p:nvSpPr>
        <p:spPr/>
        <p:txBody>
          <a:bodyPr/>
          <a:lstStyle>
            <a:lvl1pPr>
              <a:defRPr/>
            </a:lvl1pPr>
          </a:lstStyle>
          <a:p>
            <a:pPr>
              <a:defRPr/>
            </a:pPr>
            <a:fld id="{07C60A8C-E84E-574F-9738-3EC4A83D396F}" type="slidenum">
              <a:rPr lang="en-US"/>
              <a:pPr>
                <a:defRPr/>
              </a:pPr>
              <a:t>‹#›</a:t>
            </a:fld>
            <a:endParaRPr lang="en-US"/>
          </a:p>
        </p:txBody>
      </p:sp>
    </p:spTree>
    <p:extLst>
      <p:ext uri="{BB962C8B-B14F-4D97-AF65-F5344CB8AC3E}">
        <p14:creationId xmlns:p14="http://schemas.microsoft.com/office/powerpoint/2010/main" val="322727935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A3F0035-94AC-0D4E-9D6F-9687A6670E4A}" type="slidenum">
              <a:rPr lang="en-US"/>
              <a:pPr>
                <a:defRPr/>
              </a:pPr>
              <a:t>‹#›</a:t>
            </a:fld>
            <a:endParaRPr lang="en-US"/>
          </a:p>
        </p:txBody>
      </p:sp>
    </p:spTree>
    <p:extLst>
      <p:ext uri="{BB962C8B-B14F-4D97-AF65-F5344CB8AC3E}">
        <p14:creationId xmlns:p14="http://schemas.microsoft.com/office/powerpoint/2010/main" val="104969980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70C29A3-6096-3743-AFEA-A20BA4672968}" type="slidenum">
              <a:rPr lang="en-US"/>
              <a:pPr>
                <a:defRPr/>
              </a:pPr>
              <a:t>‹#›</a:t>
            </a:fld>
            <a:endParaRPr lang="en-US"/>
          </a:p>
        </p:txBody>
      </p:sp>
    </p:spTree>
    <p:extLst>
      <p:ext uri="{BB962C8B-B14F-4D97-AF65-F5344CB8AC3E}">
        <p14:creationId xmlns:p14="http://schemas.microsoft.com/office/powerpoint/2010/main" val="173331460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E2D6D8D-3172-AD4E-85E1-610C63EAD742}" type="slidenum">
              <a:rPr lang="en-US"/>
              <a:pPr>
                <a:defRPr/>
              </a:pPr>
              <a:t>‹#›</a:t>
            </a:fld>
            <a:endParaRPr lang="en-US"/>
          </a:p>
        </p:txBody>
      </p:sp>
    </p:spTree>
    <p:extLst>
      <p:ext uri="{BB962C8B-B14F-4D97-AF65-F5344CB8AC3E}">
        <p14:creationId xmlns:p14="http://schemas.microsoft.com/office/powerpoint/2010/main" val="37941064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pPr/>
              <a:t>‹#›</a:t>
            </a:fld>
            <a:endParaRPr lang="en-US"/>
          </a:p>
        </p:txBody>
      </p:sp>
    </p:spTree>
    <p:extLst>
      <p:ext uri="{BB962C8B-B14F-4D97-AF65-F5344CB8AC3E}">
        <p14:creationId xmlns:p14="http://schemas.microsoft.com/office/powerpoint/2010/main" val="1919131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84636978-BA00-1B43-8ABF-AABAFE49F2A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4158679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12936551-E3BC-B341-B1AD-EA23D6A3359B}" type="slidenum">
              <a:rPr lang="en-US"/>
              <a:pPr>
                <a:defRPr/>
              </a:pPr>
              <a:t>‹#›</a:t>
            </a:fld>
            <a:endParaRPr lang="en-US"/>
          </a:p>
        </p:txBody>
      </p:sp>
    </p:spTree>
    <p:extLst>
      <p:ext uri="{BB962C8B-B14F-4D97-AF65-F5344CB8AC3E}">
        <p14:creationId xmlns:p14="http://schemas.microsoft.com/office/powerpoint/2010/main" val="94621963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F230A276-F9AD-0E4E-853F-E971BD7046C8}" type="slidenum">
              <a:rPr lang="en-US"/>
              <a:pPr>
                <a:defRPr/>
              </a:pPr>
              <a:t>‹#›</a:t>
            </a:fld>
            <a:endParaRPr lang="en-US"/>
          </a:p>
        </p:txBody>
      </p:sp>
    </p:spTree>
    <p:extLst>
      <p:ext uri="{BB962C8B-B14F-4D97-AF65-F5344CB8AC3E}">
        <p14:creationId xmlns:p14="http://schemas.microsoft.com/office/powerpoint/2010/main" val="309962260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1D9CB1BB-D850-5248-9972-1F80E5F675E0}" type="slidenum">
              <a:rPr lang="en-US"/>
              <a:pPr>
                <a:defRPr/>
              </a:pPr>
              <a:t>‹#›</a:t>
            </a:fld>
            <a:endParaRPr lang="en-US"/>
          </a:p>
        </p:txBody>
      </p:sp>
    </p:spTree>
    <p:extLst>
      <p:ext uri="{BB962C8B-B14F-4D97-AF65-F5344CB8AC3E}">
        <p14:creationId xmlns:p14="http://schemas.microsoft.com/office/powerpoint/2010/main" val="162772157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DEA3588F-B8D4-F147-B937-9CDDDB492BC7}" type="slidenum">
              <a:rPr lang="en-US"/>
              <a:pPr>
                <a:defRPr/>
              </a:pPr>
              <a:t>‹#›</a:t>
            </a:fld>
            <a:endParaRPr lang="en-US"/>
          </a:p>
        </p:txBody>
      </p:sp>
    </p:spTree>
    <p:extLst>
      <p:ext uri="{BB962C8B-B14F-4D97-AF65-F5344CB8AC3E}">
        <p14:creationId xmlns:p14="http://schemas.microsoft.com/office/powerpoint/2010/main" val="102581859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FFFC14C-8EA7-1847-80D7-F1B8D7C5ADCF}" type="slidenum">
              <a:rPr lang="en-US"/>
              <a:pPr>
                <a:defRPr/>
              </a:pPr>
              <a:t>‹#›</a:t>
            </a:fld>
            <a:endParaRPr lang="en-US"/>
          </a:p>
        </p:txBody>
      </p:sp>
    </p:spTree>
    <p:extLst>
      <p:ext uri="{BB962C8B-B14F-4D97-AF65-F5344CB8AC3E}">
        <p14:creationId xmlns:p14="http://schemas.microsoft.com/office/powerpoint/2010/main" val="414099587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724C302-77C7-5E4A-9489-532BB3F48D1B}" type="slidenum">
              <a:rPr lang="en-US"/>
              <a:pPr>
                <a:defRPr/>
              </a:pPr>
              <a:t>‹#›</a:t>
            </a:fld>
            <a:endParaRPr lang="en-US"/>
          </a:p>
        </p:txBody>
      </p:sp>
    </p:spTree>
    <p:extLst>
      <p:ext uri="{BB962C8B-B14F-4D97-AF65-F5344CB8AC3E}">
        <p14:creationId xmlns:p14="http://schemas.microsoft.com/office/powerpoint/2010/main" val="304638920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B272982-8AFB-6642-B266-D71F92D309F2}" type="slidenum">
              <a:rPr lang="en-US"/>
              <a:pPr>
                <a:defRPr/>
              </a:pPr>
              <a:t>‹#›</a:t>
            </a:fld>
            <a:endParaRPr lang="en-US"/>
          </a:p>
        </p:txBody>
      </p:sp>
    </p:spTree>
    <p:extLst>
      <p:ext uri="{BB962C8B-B14F-4D97-AF65-F5344CB8AC3E}">
        <p14:creationId xmlns:p14="http://schemas.microsoft.com/office/powerpoint/2010/main" val="200523773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572569F-7FCD-8842-AADE-AC14AF69E68B}" type="slidenum">
              <a:rPr lang="en-US"/>
              <a:pPr>
                <a:defRPr/>
              </a:pPr>
              <a:t>‹#›</a:t>
            </a:fld>
            <a:endParaRPr lang="en-US"/>
          </a:p>
        </p:txBody>
      </p:sp>
    </p:spTree>
    <p:extLst>
      <p:ext uri="{BB962C8B-B14F-4D97-AF65-F5344CB8AC3E}">
        <p14:creationId xmlns:p14="http://schemas.microsoft.com/office/powerpoint/2010/main" val="424471830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6145453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5546141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912A5DF6-DE2A-6E47-A003-2D6F6E83D86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1300614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06891"/>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053992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7152147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939741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139236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1754143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9042113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5155727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1872470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8"/>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167" indent="0" algn="ctr">
              <a:buNone/>
              <a:defRPr/>
            </a:lvl2pPr>
            <a:lvl3pPr marL="642334" indent="0" algn="ctr">
              <a:buNone/>
              <a:defRPr/>
            </a:lvl3pPr>
            <a:lvl4pPr marL="963502" indent="0" algn="ctr">
              <a:buNone/>
              <a:defRPr/>
            </a:lvl4pPr>
            <a:lvl5pPr marL="1284668" indent="0" algn="ctr">
              <a:buNone/>
              <a:defRPr/>
            </a:lvl5pPr>
            <a:lvl6pPr marL="1605842" indent="0" algn="ctr">
              <a:buNone/>
              <a:defRPr/>
            </a:lvl6pPr>
            <a:lvl7pPr marL="1927008" indent="0" algn="ctr">
              <a:buNone/>
              <a:defRPr/>
            </a:lvl7pPr>
            <a:lvl8pPr marL="2248182" indent="0" algn="ctr">
              <a:buNone/>
              <a:defRPr/>
            </a:lvl8pPr>
            <a:lvl9pPr marL="256933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53EC008-758F-7B42-9E0B-92277D0CCD5D}" type="slidenum">
              <a:rPr lang="en-US"/>
              <a:pPr/>
              <a:t>‹#›</a:t>
            </a:fld>
            <a:endParaRPr lang="en-US"/>
          </a:p>
        </p:txBody>
      </p:sp>
    </p:spTree>
    <p:extLst>
      <p:ext uri="{BB962C8B-B14F-4D97-AF65-F5344CB8AC3E}">
        <p14:creationId xmlns:p14="http://schemas.microsoft.com/office/powerpoint/2010/main" val="189553699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6B99B925-47E3-F148-92B9-F332CB59FD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2892093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AF0392-788C-2540-B133-5E6D7C41DB3B}" type="slidenum">
              <a:rPr lang="en-US"/>
              <a:pPr/>
              <a:t>‹#›</a:t>
            </a:fld>
            <a:endParaRPr lang="en-US"/>
          </a:p>
        </p:txBody>
      </p:sp>
    </p:spTree>
    <p:extLst>
      <p:ext uri="{BB962C8B-B14F-4D97-AF65-F5344CB8AC3E}">
        <p14:creationId xmlns:p14="http://schemas.microsoft.com/office/powerpoint/2010/main" val="405767757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8" y="4406423"/>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98" y="2907086"/>
            <a:ext cx="7772009" cy="1499316"/>
          </a:xfrm>
        </p:spPr>
        <p:txBody>
          <a:bodyPr anchor="b"/>
          <a:lstStyle>
            <a:lvl1pPr marL="0" indent="0">
              <a:buNone/>
              <a:defRPr sz="1400"/>
            </a:lvl1pPr>
            <a:lvl2pPr marL="321167" indent="0">
              <a:buNone/>
              <a:defRPr sz="1300"/>
            </a:lvl2pPr>
            <a:lvl3pPr marL="642334" indent="0">
              <a:buNone/>
              <a:defRPr sz="1100"/>
            </a:lvl3pPr>
            <a:lvl4pPr marL="963502" indent="0">
              <a:buNone/>
              <a:defRPr sz="1000"/>
            </a:lvl4pPr>
            <a:lvl5pPr marL="1284668" indent="0">
              <a:buNone/>
              <a:defRPr sz="1000"/>
            </a:lvl5pPr>
            <a:lvl6pPr marL="1605842" indent="0">
              <a:buNone/>
              <a:defRPr sz="1000"/>
            </a:lvl6pPr>
            <a:lvl7pPr marL="1927008" indent="0">
              <a:buNone/>
              <a:defRPr sz="1000"/>
            </a:lvl7pPr>
            <a:lvl8pPr marL="2248182" indent="0">
              <a:buNone/>
              <a:defRPr sz="1000"/>
            </a:lvl8pPr>
            <a:lvl9pPr marL="256933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86C779-6C00-B84F-A073-6B7997BDD82C}" type="slidenum">
              <a:rPr lang="en-US"/>
              <a:pPr/>
              <a:t>‹#›</a:t>
            </a:fld>
            <a:endParaRPr lang="en-US"/>
          </a:p>
        </p:txBody>
      </p:sp>
    </p:spTree>
    <p:extLst>
      <p:ext uri="{BB962C8B-B14F-4D97-AF65-F5344CB8AC3E}">
        <p14:creationId xmlns:p14="http://schemas.microsoft.com/office/powerpoint/2010/main" val="216403878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9" y="1125345"/>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5"/>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D702BC-4615-7B48-A4EF-6037754F65BC}" type="slidenum">
              <a:rPr lang="en-US"/>
              <a:pPr/>
              <a:t>‹#›</a:t>
            </a:fld>
            <a:endParaRPr lang="en-US"/>
          </a:p>
        </p:txBody>
      </p:sp>
    </p:spTree>
    <p:extLst>
      <p:ext uri="{BB962C8B-B14F-4D97-AF65-F5344CB8AC3E}">
        <p14:creationId xmlns:p14="http://schemas.microsoft.com/office/powerpoint/2010/main" val="102071572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24" y="1535040"/>
            <a:ext cx="4040061" cy="639693"/>
          </a:xfrm>
        </p:spPr>
        <p:txBody>
          <a:bodyPr anchor="b"/>
          <a:lstStyle>
            <a:lvl1pPr marL="0" indent="0">
              <a:buNone/>
              <a:defRPr sz="1700" b="1"/>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24"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666A0A8-77EA-D54B-8113-6348C84F0CAB}" type="slidenum">
              <a:rPr lang="en-US"/>
              <a:pPr/>
              <a:t>‹#›</a:t>
            </a:fld>
            <a:endParaRPr lang="en-US"/>
          </a:p>
        </p:txBody>
      </p:sp>
    </p:spTree>
    <p:extLst>
      <p:ext uri="{BB962C8B-B14F-4D97-AF65-F5344CB8AC3E}">
        <p14:creationId xmlns:p14="http://schemas.microsoft.com/office/powerpoint/2010/main" val="226815836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B93AA022-E9C5-EF42-ABDB-FC2E7B05C276}" type="slidenum">
              <a:rPr lang="en-US"/>
              <a:pPr/>
              <a:t>‹#›</a:t>
            </a:fld>
            <a:endParaRPr lang="en-US"/>
          </a:p>
        </p:txBody>
      </p:sp>
    </p:spTree>
    <p:extLst>
      <p:ext uri="{BB962C8B-B14F-4D97-AF65-F5344CB8AC3E}">
        <p14:creationId xmlns:p14="http://schemas.microsoft.com/office/powerpoint/2010/main" val="86066690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520986E-922D-A644-9F4E-4C9181542CB9}" type="slidenum">
              <a:rPr lang="en-US"/>
              <a:pPr/>
              <a:t>‹#›</a:t>
            </a:fld>
            <a:endParaRPr lang="en-US"/>
          </a:p>
        </p:txBody>
      </p:sp>
    </p:spTree>
    <p:extLst>
      <p:ext uri="{BB962C8B-B14F-4D97-AF65-F5344CB8AC3E}">
        <p14:creationId xmlns:p14="http://schemas.microsoft.com/office/powerpoint/2010/main" val="3057539"/>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24" y="1434565"/>
            <a:ext cx="3007439" cy="4691082"/>
          </a:xfrm>
        </p:spPr>
        <p:txBody>
          <a:bodyPr/>
          <a:lstStyle>
            <a:lvl1pPr marL="0" indent="0">
              <a:buNone/>
              <a:defRPr sz="1000"/>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250DA46-3828-1D43-8DB6-EDC03EB2CD15}" type="slidenum">
              <a:rPr lang="en-US"/>
              <a:pPr/>
              <a:t>‹#›</a:t>
            </a:fld>
            <a:endParaRPr lang="en-US"/>
          </a:p>
        </p:txBody>
      </p:sp>
    </p:spTree>
    <p:extLst>
      <p:ext uri="{BB962C8B-B14F-4D97-AF65-F5344CB8AC3E}">
        <p14:creationId xmlns:p14="http://schemas.microsoft.com/office/powerpoint/2010/main" val="286137707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9"/>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21"/>
            <a:ext cx="5486846" cy="4115023"/>
          </a:xfrm>
        </p:spPr>
        <p:txBody>
          <a:bodyPr/>
          <a:lstStyle>
            <a:lvl1pPr marL="0" indent="0">
              <a:buNone/>
              <a:defRPr sz="2300"/>
            </a:lvl1pPr>
            <a:lvl2pPr marL="321167" indent="0">
              <a:buNone/>
              <a:defRPr sz="2000"/>
            </a:lvl2pPr>
            <a:lvl3pPr marL="642334" indent="0">
              <a:buNone/>
              <a:defRPr sz="1700"/>
            </a:lvl3pPr>
            <a:lvl4pPr marL="963502" indent="0">
              <a:buNone/>
              <a:defRPr sz="1400"/>
            </a:lvl4pPr>
            <a:lvl5pPr marL="1284668" indent="0">
              <a:buNone/>
              <a:defRPr sz="1400"/>
            </a:lvl5pPr>
            <a:lvl6pPr marL="1605842" indent="0">
              <a:buNone/>
              <a:defRPr sz="1400"/>
            </a:lvl6pPr>
            <a:lvl7pPr marL="1927008" indent="0">
              <a:buNone/>
              <a:defRPr sz="1400"/>
            </a:lvl7pPr>
            <a:lvl8pPr marL="2248182" indent="0">
              <a:buNone/>
              <a:defRPr sz="1400"/>
            </a:lvl8pPr>
            <a:lvl9pPr marL="2569337" indent="0">
              <a:buNone/>
              <a:defRPr sz="1400"/>
            </a:lvl9pPr>
          </a:lstStyle>
          <a:p>
            <a:endParaRPr lang="en-US"/>
          </a:p>
        </p:txBody>
      </p:sp>
      <p:sp>
        <p:nvSpPr>
          <p:cNvPr id="4" name="Text Placeholder 3"/>
          <p:cNvSpPr>
            <a:spLocks noGrp="1"/>
          </p:cNvSpPr>
          <p:nvPr>
            <p:ph type="body" sz="half" idx="2"/>
          </p:nvPr>
        </p:nvSpPr>
        <p:spPr>
          <a:xfrm>
            <a:off x="1791738" y="5367637"/>
            <a:ext cx="5486846" cy="804919"/>
          </a:xfrm>
        </p:spPr>
        <p:txBody>
          <a:bodyPr/>
          <a:lstStyle>
            <a:lvl1pPr marL="0" indent="0">
              <a:buNone/>
              <a:defRPr sz="1000"/>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B29FD107-5268-AF43-82FB-1EB899535495}" type="slidenum">
              <a:rPr lang="en-US"/>
              <a:pPr/>
              <a:t>‹#›</a:t>
            </a:fld>
            <a:endParaRPr lang="en-US"/>
          </a:p>
        </p:txBody>
      </p:sp>
    </p:spTree>
    <p:extLst>
      <p:ext uri="{BB962C8B-B14F-4D97-AF65-F5344CB8AC3E}">
        <p14:creationId xmlns:p14="http://schemas.microsoft.com/office/powerpoint/2010/main" val="171415826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21CD9A3-754A-0448-8091-A4CF75B55A72}" type="slidenum">
              <a:rPr lang="en-US"/>
              <a:pPr/>
              <a:t>‹#›</a:t>
            </a:fld>
            <a:endParaRPr lang="en-US"/>
          </a:p>
        </p:txBody>
      </p:sp>
    </p:spTree>
    <p:extLst>
      <p:ext uri="{BB962C8B-B14F-4D97-AF65-F5344CB8AC3E}">
        <p14:creationId xmlns:p14="http://schemas.microsoft.com/office/powerpoint/2010/main" val="144438744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AAFC555-B722-5A49-9074-51CF47924932}" type="slidenum">
              <a:rPr lang="en-US"/>
              <a:pPr/>
              <a:t>‹#›</a:t>
            </a:fld>
            <a:endParaRPr lang="en-US"/>
          </a:p>
        </p:txBody>
      </p:sp>
    </p:spTree>
    <p:extLst>
      <p:ext uri="{BB962C8B-B14F-4D97-AF65-F5344CB8AC3E}">
        <p14:creationId xmlns:p14="http://schemas.microsoft.com/office/powerpoint/2010/main" val="128948480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C557563-BCE5-B740-840B-3554EA18164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1178654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160101373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119160051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230709248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9/20/25</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122813058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9/20/25</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21413407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9/20/25</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1436442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9/20/25</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340566357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9/20/25</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371528573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9/20/25</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256182975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71287733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16E8BC-496E-D042-B988-01E233E125D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0282049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11809707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endParaRPr lang="en-US"/>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427104707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ea typeface="ＭＳ Ｐゴシック" charset="-128"/>
                <a:cs typeface="ＭＳ Ｐゴシック" charset="-128"/>
              </a:defRPr>
            </a:lvl1pPr>
          </a:lstStyle>
          <a:p>
            <a:pPr>
              <a:defRPr/>
            </a:pPr>
            <a:endParaRPr lang="en-GB"/>
          </a:p>
        </p:txBody>
      </p:sp>
      <p:sp>
        <p:nvSpPr>
          <p:cNvPr id="3" name="Rectangle 5"/>
          <p:cNvSpPr>
            <a:spLocks noGrp="1" noChangeArrowheads="1"/>
          </p:cNvSpPr>
          <p:nvPr>
            <p:ph type="ftr" sz="quarter" idx="11"/>
          </p:nvPr>
        </p:nvSpPr>
        <p:spPr/>
        <p:txBody>
          <a:bodyPr/>
          <a:lstStyle>
            <a:lvl1pPr eaLnBrk="0" hangingPunct="0">
              <a:defRPr>
                <a:ea typeface="ＭＳ Ｐゴシック" charset="-128"/>
                <a:cs typeface="ＭＳ Ｐゴシック" charset="-128"/>
              </a:defRPr>
            </a:lvl1pPr>
          </a:lstStyle>
          <a:p>
            <a:pPr>
              <a:defRPr/>
            </a:pPr>
            <a:endParaRPr lang="en-GB"/>
          </a:p>
        </p:txBody>
      </p:sp>
      <p:sp>
        <p:nvSpPr>
          <p:cNvPr id="4" name="Rectangle 6"/>
          <p:cNvSpPr>
            <a:spLocks noGrp="1" noChangeArrowheads="1"/>
          </p:cNvSpPr>
          <p:nvPr>
            <p:ph type="sldNum" sz="quarter" idx="12"/>
          </p:nvPr>
        </p:nvSpPr>
        <p:spPr/>
        <p:txBody>
          <a:bodyPr/>
          <a:lstStyle>
            <a:lvl1pPr eaLnBrk="0" hangingPunct="0">
              <a:defRPr>
                <a:cs typeface="ＭＳ Ｐゴシック" charset="0"/>
              </a:defRPr>
            </a:lvl1pPr>
          </a:lstStyle>
          <a:p>
            <a:pPr>
              <a:defRPr/>
            </a:pPr>
            <a:fld id="{F92CC056-ED2A-6F47-BFF8-03374AF2A912}" type="slidenum">
              <a:rPr lang="en-GB"/>
              <a:pPr>
                <a:defRPr/>
              </a:pPr>
              <a:t>‹#›</a:t>
            </a:fld>
            <a:endParaRPr lang="en-GB"/>
          </a:p>
        </p:txBody>
      </p:sp>
    </p:spTree>
    <p:extLst>
      <p:ext uri="{BB962C8B-B14F-4D97-AF65-F5344CB8AC3E}">
        <p14:creationId xmlns:p14="http://schemas.microsoft.com/office/powerpoint/2010/main" val="215923640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A8A1543-462F-2D45-8E56-754230938964}" type="slidenum">
              <a:rPr lang="en-US"/>
              <a:pPr>
                <a:defRPr/>
              </a:pPr>
              <a:t>‹#›</a:t>
            </a:fld>
            <a:endParaRPr lang="en-US"/>
          </a:p>
        </p:txBody>
      </p:sp>
    </p:spTree>
    <p:extLst>
      <p:ext uri="{BB962C8B-B14F-4D97-AF65-F5344CB8AC3E}">
        <p14:creationId xmlns:p14="http://schemas.microsoft.com/office/powerpoint/2010/main" val="417389908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EB6F9D-B02C-6C4C-AF45-6FA8ADE81A52}" type="slidenum">
              <a:rPr lang="en-US"/>
              <a:pPr>
                <a:defRPr/>
              </a:pPr>
              <a:t>‹#›</a:t>
            </a:fld>
            <a:endParaRPr lang="en-US"/>
          </a:p>
        </p:txBody>
      </p:sp>
    </p:spTree>
    <p:extLst>
      <p:ext uri="{BB962C8B-B14F-4D97-AF65-F5344CB8AC3E}">
        <p14:creationId xmlns:p14="http://schemas.microsoft.com/office/powerpoint/2010/main" val="394456650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131736-1D08-124E-AC5F-A3386CA8A75D}" type="slidenum">
              <a:rPr lang="en-US"/>
              <a:pPr>
                <a:defRPr/>
              </a:pPr>
              <a:t>‹#›</a:t>
            </a:fld>
            <a:endParaRPr lang="en-US"/>
          </a:p>
        </p:txBody>
      </p:sp>
    </p:spTree>
    <p:extLst>
      <p:ext uri="{BB962C8B-B14F-4D97-AF65-F5344CB8AC3E}">
        <p14:creationId xmlns:p14="http://schemas.microsoft.com/office/powerpoint/2010/main" val="3189905166"/>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2B0F525-9CAA-DF4B-97C2-B85A65F69FC3}" type="slidenum">
              <a:rPr lang="en-US"/>
              <a:pPr>
                <a:defRPr/>
              </a:pPr>
              <a:t>‹#›</a:t>
            </a:fld>
            <a:endParaRPr lang="en-US"/>
          </a:p>
        </p:txBody>
      </p:sp>
    </p:spTree>
    <p:extLst>
      <p:ext uri="{BB962C8B-B14F-4D97-AF65-F5344CB8AC3E}">
        <p14:creationId xmlns:p14="http://schemas.microsoft.com/office/powerpoint/2010/main" val="273382044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5D4A66B-F017-F245-8B0B-C75BBE933BA0}" type="slidenum">
              <a:rPr lang="en-US"/>
              <a:pPr>
                <a:defRPr/>
              </a:pPr>
              <a:t>‹#›</a:t>
            </a:fld>
            <a:endParaRPr lang="en-US"/>
          </a:p>
        </p:txBody>
      </p:sp>
    </p:spTree>
    <p:extLst>
      <p:ext uri="{BB962C8B-B14F-4D97-AF65-F5344CB8AC3E}">
        <p14:creationId xmlns:p14="http://schemas.microsoft.com/office/powerpoint/2010/main" val="326585421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2B31B50-1E73-D547-B79C-BAC104936FA0}" type="slidenum">
              <a:rPr lang="en-US"/>
              <a:pPr>
                <a:defRPr/>
              </a:pPr>
              <a:t>‹#›</a:t>
            </a:fld>
            <a:endParaRPr lang="en-US"/>
          </a:p>
        </p:txBody>
      </p:sp>
    </p:spTree>
    <p:extLst>
      <p:ext uri="{BB962C8B-B14F-4D97-AF65-F5344CB8AC3E}">
        <p14:creationId xmlns:p14="http://schemas.microsoft.com/office/powerpoint/2010/main" val="423539416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E084925-E6AA-0D4C-BBE8-C9BF295EABA7}" type="slidenum">
              <a:rPr lang="en-US"/>
              <a:pPr>
                <a:defRPr/>
              </a:pPr>
              <a:t>‹#›</a:t>
            </a:fld>
            <a:endParaRPr lang="en-US"/>
          </a:p>
        </p:txBody>
      </p:sp>
    </p:spTree>
    <p:extLst>
      <p:ext uri="{BB962C8B-B14F-4D97-AF65-F5344CB8AC3E}">
        <p14:creationId xmlns:p14="http://schemas.microsoft.com/office/powerpoint/2010/main" val="388932732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C58B90E-E3CC-AF47-9489-5535A5D0C96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5109611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6BB2EB5-B953-C34A-A53B-599B42D56D14}" type="slidenum">
              <a:rPr lang="en-US"/>
              <a:pPr>
                <a:defRPr/>
              </a:pPr>
              <a:t>‹#›</a:t>
            </a:fld>
            <a:endParaRPr lang="en-US"/>
          </a:p>
        </p:txBody>
      </p:sp>
    </p:spTree>
    <p:extLst>
      <p:ext uri="{BB962C8B-B14F-4D97-AF65-F5344CB8AC3E}">
        <p14:creationId xmlns:p14="http://schemas.microsoft.com/office/powerpoint/2010/main" val="3655126952"/>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FE7BE6-B580-FD4D-BA71-933263BDE347}" type="slidenum">
              <a:rPr lang="en-US"/>
              <a:pPr>
                <a:defRPr/>
              </a:pPr>
              <a:t>‹#›</a:t>
            </a:fld>
            <a:endParaRPr lang="en-US"/>
          </a:p>
        </p:txBody>
      </p:sp>
    </p:spTree>
    <p:extLst>
      <p:ext uri="{BB962C8B-B14F-4D97-AF65-F5344CB8AC3E}">
        <p14:creationId xmlns:p14="http://schemas.microsoft.com/office/powerpoint/2010/main" val="216105676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29F6CD-48F7-A040-874F-8293F0E356E2}" type="slidenum">
              <a:rPr lang="en-US"/>
              <a:pPr>
                <a:defRPr/>
              </a:pPr>
              <a:t>‹#›</a:t>
            </a:fld>
            <a:endParaRPr lang="en-US"/>
          </a:p>
        </p:txBody>
      </p:sp>
    </p:spTree>
    <p:extLst>
      <p:ext uri="{BB962C8B-B14F-4D97-AF65-F5344CB8AC3E}">
        <p14:creationId xmlns:p14="http://schemas.microsoft.com/office/powerpoint/2010/main" val="15286918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1CCE70-982D-284C-B4BC-0675C04C1998}" type="slidenum">
              <a:rPr lang="en-US"/>
              <a:pPr>
                <a:defRPr/>
              </a:pPr>
              <a:t>‹#›</a:t>
            </a:fld>
            <a:endParaRPr lang="en-US"/>
          </a:p>
        </p:txBody>
      </p:sp>
    </p:spTree>
    <p:extLst>
      <p:ext uri="{BB962C8B-B14F-4D97-AF65-F5344CB8AC3E}">
        <p14:creationId xmlns:p14="http://schemas.microsoft.com/office/powerpoint/2010/main" val="230965543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B005D6C-6428-6B4F-A1FA-6EDAE95945A4}" type="slidenum">
              <a:rPr lang="en-US"/>
              <a:pPr>
                <a:defRPr/>
              </a:pPr>
              <a:t>‹#›</a:t>
            </a:fld>
            <a:endParaRPr lang="en-US"/>
          </a:p>
        </p:txBody>
      </p:sp>
    </p:spTree>
    <p:extLst>
      <p:ext uri="{BB962C8B-B14F-4D97-AF65-F5344CB8AC3E}">
        <p14:creationId xmlns:p14="http://schemas.microsoft.com/office/powerpoint/2010/main" val="89907662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EC7390D-2922-BA49-BC2E-DA2FB5DAEF7A}" type="slidenum">
              <a:rPr lang="en-US"/>
              <a:pPr>
                <a:defRPr/>
              </a:pPr>
              <a:t>‹#›</a:t>
            </a:fld>
            <a:endParaRPr lang="en-US"/>
          </a:p>
        </p:txBody>
      </p:sp>
    </p:spTree>
    <p:extLst>
      <p:ext uri="{BB962C8B-B14F-4D97-AF65-F5344CB8AC3E}">
        <p14:creationId xmlns:p14="http://schemas.microsoft.com/office/powerpoint/2010/main" val="240616584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pPr>
                <a:defRPr/>
              </a:pPr>
              <a:t>‹#›</a:t>
            </a:fld>
            <a:endParaRPr lang="en-US"/>
          </a:p>
        </p:txBody>
      </p:sp>
    </p:spTree>
    <p:extLst>
      <p:ext uri="{BB962C8B-B14F-4D97-AF65-F5344CB8AC3E}">
        <p14:creationId xmlns:p14="http://schemas.microsoft.com/office/powerpoint/2010/main" val="202790431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pPr>
                <a:defRPr/>
              </a:pPr>
              <a:t>‹#›</a:t>
            </a:fld>
            <a:endParaRPr lang="en-US"/>
          </a:p>
        </p:txBody>
      </p:sp>
    </p:spTree>
    <p:extLst>
      <p:ext uri="{BB962C8B-B14F-4D97-AF65-F5344CB8AC3E}">
        <p14:creationId xmlns:p14="http://schemas.microsoft.com/office/powerpoint/2010/main" val="304503152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pPr>
                <a:defRPr/>
              </a:pPr>
              <a:t>‹#›</a:t>
            </a:fld>
            <a:endParaRPr lang="en-US"/>
          </a:p>
        </p:txBody>
      </p:sp>
    </p:spTree>
    <p:extLst>
      <p:ext uri="{BB962C8B-B14F-4D97-AF65-F5344CB8AC3E}">
        <p14:creationId xmlns:p14="http://schemas.microsoft.com/office/powerpoint/2010/main" val="299200140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pPr>
                <a:defRPr/>
              </a:pPr>
              <a:t>‹#›</a:t>
            </a:fld>
            <a:endParaRPr lang="en-US"/>
          </a:p>
        </p:txBody>
      </p:sp>
    </p:spTree>
    <p:extLst>
      <p:ext uri="{BB962C8B-B14F-4D97-AF65-F5344CB8AC3E}">
        <p14:creationId xmlns:p14="http://schemas.microsoft.com/office/powerpoint/2010/main" val="296409740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311BEDAF-DCB1-E146-A0D1-878B2244A5F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0811923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pPr>
                <a:defRPr/>
              </a:pPr>
              <a:t>‹#›</a:t>
            </a:fld>
            <a:endParaRPr lang="en-US"/>
          </a:p>
        </p:txBody>
      </p:sp>
    </p:spTree>
    <p:extLst>
      <p:ext uri="{BB962C8B-B14F-4D97-AF65-F5344CB8AC3E}">
        <p14:creationId xmlns:p14="http://schemas.microsoft.com/office/powerpoint/2010/main" val="24189812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pPr>
                <a:defRPr/>
              </a:pPr>
              <a:t>‹#›</a:t>
            </a:fld>
            <a:endParaRPr lang="en-US"/>
          </a:p>
        </p:txBody>
      </p:sp>
    </p:spTree>
    <p:extLst>
      <p:ext uri="{BB962C8B-B14F-4D97-AF65-F5344CB8AC3E}">
        <p14:creationId xmlns:p14="http://schemas.microsoft.com/office/powerpoint/2010/main" val="85103187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pPr>
                <a:defRPr/>
              </a:pPr>
              <a:t>‹#›</a:t>
            </a:fld>
            <a:endParaRPr lang="en-US"/>
          </a:p>
        </p:txBody>
      </p:sp>
    </p:spTree>
    <p:extLst>
      <p:ext uri="{BB962C8B-B14F-4D97-AF65-F5344CB8AC3E}">
        <p14:creationId xmlns:p14="http://schemas.microsoft.com/office/powerpoint/2010/main" val="232301767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pPr>
                <a:defRPr/>
              </a:pPr>
              <a:t>‹#›</a:t>
            </a:fld>
            <a:endParaRPr lang="en-US"/>
          </a:p>
        </p:txBody>
      </p:sp>
    </p:spTree>
    <p:extLst>
      <p:ext uri="{BB962C8B-B14F-4D97-AF65-F5344CB8AC3E}">
        <p14:creationId xmlns:p14="http://schemas.microsoft.com/office/powerpoint/2010/main" val="4124708129"/>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pPr>
                <a:defRPr/>
              </a:pPr>
              <a:t>‹#›</a:t>
            </a:fld>
            <a:endParaRPr lang="en-US"/>
          </a:p>
        </p:txBody>
      </p:sp>
    </p:spTree>
    <p:extLst>
      <p:ext uri="{BB962C8B-B14F-4D97-AF65-F5344CB8AC3E}">
        <p14:creationId xmlns:p14="http://schemas.microsoft.com/office/powerpoint/2010/main" val="170605183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pPr>
                <a:defRPr/>
              </a:pPr>
              <a:t>‹#›</a:t>
            </a:fld>
            <a:endParaRPr lang="en-US"/>
          </a:p>
        </p:txBody>
      </p:sp>
    </p:spTree>
    <p:extLst>
      <p:ext uri="{BB962C8B-B14F-4D97-AF65-F5344CB8AC3E}">
        <p14:creationId xmlns:p14="http://schemas.microsoft.com/office/powerpoint/2010/main" val="2942768825"/>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pPr>
                <a:defRPr/>
              </a:pPr>
              <a:t>‹#›</a:t>
            </a:fld>
            <a:endParaRPr lang="en-US"/>
          </a:p>
        </p:txBody>
      </p:sp>
    </p:spTree>
    <p:extLst>
      <p:ext uri="{BB962C8B-B14F-4D97-AF65-F5344CB8AC3E}">
        <p14:creationId xmlns:p14="http://schemas.microsoft.com/office/powerpoint/2010/main" val="133274808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pPr>
                <a:defRPr/>
              </a:pPr>
              <a:t>‹#›</a:t>
            </a:fld>
            <a:endParaRPr lang="en-US"/>
          </a:p>
        </p:txBody>
      </p:sp>
    </p:spTree>
    <p:extLst>
      <p:ext uri="{BB962C8B-B14F-4D97-AF65-F5344CB8AC3E}">
        <p14:creationId xmlns:p14="http://schemas.microsoft.com/office/powerpoint/2010/main" val="162960339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52147868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82A5D07-F779-E94F-AB73-D82864CE4AC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0A16D3-9689-F943-9295-6DDA56D0691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414FBF3-40BF-7043-88E7-484105007510}"/>
              </a:ext>
            </a:extLst>
          </p:cNvPr>
          <p:cNvSpPr>
            <a:spLocks noGrp="1" noChangeArrowheads="1"/>
          </p:cNvSpPr>
          <p:nvPr>
            <p:ph type="sldNum" sz="quarter" idx="12"/>
          </p:nvPr>
        </p:nvSpPr>
        <p:spPr>
          <a:ln/>
        </p:spPr>
        <p:txBody>
          <a:bodyPr/>
          <a:lstStyle>
            <a:lvl1pPr>
              <a:defRPr/>
            </a:lvl1pPr>
          </a:lstStyle>
          <a:p>
            <a:fld id="{421CCE74-EAFC-EB47-81E5-DEF96366EB57}" type="slidenum">
              <a:rPr lang="en-US" altLang="en-US"/>
              <a:pPr/>
              <a:t>‹#›</a:t>
            </a:fld>
            <a:endParaRPr lang="en-US" altLang="en-US"/>
          </a:p>
        </p:txBody>
      </p:sp>
    </p:spTree>
    <p:extLst>
      <p:ext uri="{BB962C8B-B14F-4D97-AF65-F5344CB8AC3E}">
        <p14:creationId xmlns:p14="http://schemas.microsoft.com/office/powerpoint/2010/main" val="127652120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DEAE818D-BD13-A944-899C-91604FEB331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3991060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1815FEDC-5BFD-F440-BB5B-548172FC4F91}" type="slidenum">
              <a:rPr lang="en-US"/>
              <a:pPr>
                <a:defRPr/>
              </a:pPr>
              <a:t>‹#›</a:t>
            </a:fld>
            <a:endParaRPr lang="en-US"/>
          </a:p>
        </p:txBody>
      </p:sp>
    </p:spTree>
    <p:extLst>
      <p:ext uri="{BB962C8B-B14F-4D97-AF65-F5344CB8AC3E}">
        <p14:creationId xmlns:p14="http://schemas.microsoft.com/office/powerpoint/2010/main" val="117204455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F5C8B137-8201-A14D-8EAB-788913F1FE34}" type="slidenum">
              <a:rPr lang="en-US"/>
              <a:pPr>
                <a:defRPr/>
              </a:pPr>
              <a:t>‹#›</a:t>
            </a:fld>
            <a:endParaRPr lang="en-US"/>
          </a:p>
        </p:txBody>
      </p:sp>
    </p:spTree>
    <p:extLst>
      <p:ext uri="{BB962C8B-B14F-4D97-AF65-F5344CB8AC3E}">
        <p14:creationId xmlns:p14="http://schemas.microsoft.com/office/powerpoint/2010/main" val="227485378"/>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0EF2ABAC-A42B-C148-9170-1B8C3DB06472}" type="slidenum">
              <a:rPr lang="en-US"/>
              <a:pPr>
                <a:defRPr/>
              </a:pPr>
              <a:t>‹#›</a:t>
            </a:fld>
            <a:endParaRPr lang="en-US"/>
          </a:p>
        </p:txBody>
      </p:sp>
    </p:spTree>
    <p:extLst>
      <p:ext uri="{BB962C8B-B14F-4D97-AF65-F5344CB8AC3E}">
        <p14:creationId xmlns:p14="http://schemas.microsoft.com/office/powerpoint/2010/main" val="213041453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p>
        </p:txBody>
      </p:sp>
      <p:sp>
        <p:nvSpPr>
          <p:cNvPr id="9" name="Rectangle 1070"/>
          <p:cNvSpPr>
            <a:spLocks noGrp="1" noChangeArrowheads="1"/>
          </p:cNvSpPr>
          <p:nvPr>
            <p:ph type="sldNum" sz="quarter" idx="12"/>
          </p:nvPr>
        </p:nvSpPr>
        <p:spPr>
          <a:ln/>
        </p:spPr>
        <p:txBody>
          <a:bodyPr/>
          <a:lstStyle>
            <a:lvl1pPr>
              <a:defRPr/>
            </a:lvl1pPr>
          </a:lstStyle>
          <a:p>
            <a:pPr>
              <a:defRPr/>
            </a:pPr>
            <a:fld id="{6F655103-836A-C243-A26E-3555F6FA0692}" type="slidenum">
              <a:rPr lang="en-US"/>
              <a:pPr>
                <a:defRPr/>
              </a:pPr>
              <a:t>‹#›</a:t>
            </a:fld>
            <a:endParaRPr lang="en-US"/>
          </a:p>
        </p:txBody>
      </p:sp>
    </p:spTree>
    <p:extLst>
      <p:ext uri="{BB962C8B-B14F-4D97-AF65-F5344CB8AC3E}">
        <p14:creationId xmlns:p14="http://schemas.microsoft.com/office/powerpoint/2010/main" val="310682404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p>
        </p:txBody>
      </p:sp>
      <p:sp>
        <p:nvSpPr>
          <p:cNvPr id="5" name="Rectangle 1070"/>
          <p:cNvSpPr>
            <a:spLocks noGrp="1" noChangeArrowheads="1"/>
          </p:cNvSpPr>
          <p:nvPr>
            <p:ph type="sldNum" sz="quarter" idx="12"/>
          </p:nvPr>
        </p:nvSpPr>
        <p:spPr>
          <a:ln/>
        </p:spPr>
        <p:txBody>
          <a:bodyPr/>
          <a:lstStyle>
            <a:lvl1pPr>
              <a:defRPr/>
            </a:lvl1pPr>
          </a:lstStyle>
          <a:p>
            <a:pPr>
              <a:defRPr/>
            </a:pPr>
            <a:fld id="{951AF850-EDBD-F24C-995C-5DCE95EEFEEC}" type="slidenum">
              <a:rPr lang="en-US"/>
              <a:pPr>
                <a:defRPr/>
              </a:pPr>
              <a:t>‹#›</a:t>
            </a:fld>
            <a:endParaRPr lang="en-US"/>
          </a:p>
        </p:txBody>
      </p:sp>
    </p:spTree>
    <p:extLst>
      <p:ext uri="{BB962C8B-B14F-4D97-AF65-F5344CB8AC3E}">
        <p14:creationId xmlns:p14="http://schemas.microsoft.com/office/powerpoint/2010/main" val="162442925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p>
        </p:txBody>
      </p:sp>
      <p:sp>
        <p:nvSpPr>
          <p:cNvPr id="4" name="Rectangle 1070"/>
          <p:cNvSpPr>
            <a:spLocks noGrp="1" noChangeArrowheads="1"/>
          </p:cNvSpPr>
          <p:nvPr>
            <p:ph type="sldNum" sz="quarter" idx="12"/>
          </p:nvPr>
        </p:nvSpPr>
        <p:spPr>
          <a:ln/>
        </p:spPr>
        <p:txBody>
          <a:bodyPr/>
          <a:lstStyle>
            <a:lvl1pPr>
              <a:defRPr/>
            </a:lvl1pPr>
          </a:lstStyle>
          <a:p>
            <a:pPr>
              <a:defRPr/>
            </a:pPr>
            <a:fld id="{BC925C05-FB1A-E343-947F-6A20F044EBB9}" type="slidenum">
              <a:rPr lang="en-US"/>
              <a:pPr>
                <a:defRPr/>
              </a:pPr>
              <a:t>‹#›</a:t>
            </a:fld>
            <a:endParaRPr lang="en-US"/>
          </a:p>
        </p:txBody>
      </p:sp>
    </p:spTree>
    <p:extLst>
      <p:ext uri="{BB962C8B-B14F-4D97-AF65-F5344CB8AC3E}">
        <p14:creationId xmlns:p14="http://schemas.microsoft.com/office/powerpoint/2010/main" val="201259723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30F4C216-2838-1043-AD18-E54ED4A4E9DB}" type="slidenum">
              <a:rPr lang="en-US"/>
              <a:pPr>
                <a:defRPr/>
              </a:pPr>
              <a:t>‹#›</a:t>
            </a:fld>
            <a:endParaRPr lang="en-US"/>
          </a:p>
        </p:txBody>
      </p:sp>
    </p:spTree>
    <p:extLst>
      <p:ext uri="{BB962C8B-B14F-4D97-AF65-F5344CB8AC3E}">
        <p14:creationId xmlns:p14="http://schemas.microsoft.com/office/powerpoint/2010/main" val="19266436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1CC523AD-9297-E84C-8FB0-F0ADE7B5BB2F}" type="slidenum">
              <a:rPr lang="en-US"/>
              <a:pPr>
                <a:defRPr/>
              </a:pPr>
              <a:t>‹#›</a:t>
            </a:fld>
            <a:endParaRPr lang="en-US"/>
          </a:p>
        </p:txBody>
      </p:sp>
    </p:spTree>
    <p:extLst>
      <p:ext uri="{BB962C8B-B14F-4D97-AF65-F5344CB8AC3E}">
        <p14:creationId xmlns:p14="http://schemas.microsoft.com/office/powerpoint/2010/main" val="2787709303"/>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9FC1EE35-D303-E346-B276-46264E959617}" type="slidenum">
              <a:rPr lang="en-US"/>
              <a:pPr>
                <a:defRPr/>
              </a:pPr>
              <a:t>‹#›</a:t>
            </a:fld>
            <a:endParaRPr lang="en-US"/>
          </a:p>
        </p:txBody>
      </p:sp>
    </p:spTree>
    <p:extLst>
      <p:ext uri="{BB962C8B-B14F-4D97-AF65-F5344CB8AC3E}">
        <p14:creationId xmlns:p14="http://schemas.microsoft.com/office/powerpoint/2010/main" val="395421170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E37CF051-1FF7-1C43-9974-8F6B35EEADEA}" type="slidenum">
              <a:rPr lang="en-US"/>
              <a:pPr>
                <a:defRPr/>
              </a:pPr>
              <a:t>‹#›</a:t>
            </a:fld>
            <a:endParaRPr lang="en-US"/>
          </a:p>
        </p:txBody>
      </p:sp>
    </p:spTree>
    <p:extLst>
      <p:ext uri="{BB962C8B-B14F-4D97-AF65-F5344CB8AC3E}">
        <p14:creationId xmlns:p14="http://schemas.microsoft.com/office/powerpoint/2010/main" val="93158882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1060708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BE10044-7270-244B-9FBA-4805FC2ED2F0}" type="slidenum">
              <a:rPr lang="en-US"/>
              <a:pPr>
                <a:defRPr/>
              </a:pPr>
              <a:t>‹#›</a:t>
            </a:fld>
            <a:endParaRPr lang="en-US"/>
          </a:p>
        </p:txBody>
      </p:sp>
    </p:spTree>
    <p:extLst>
      <p:ext uri="{BB962C8B-B14F-4D97-AF65-F5344CB8AC3E}">
        <p14:creationId xmlns:p14="http://schemas.microsoft.com/office/powerpoint/2010/main" val="423565418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E37D72F-E99C-044A-8CD5-F86E36EDF8FD}" type="slidenum">
              <a:rPr lang="en-US"/>
              <a:pPr>
                <a:defRPr/>
              </a:pPr>
              <a:t>‹#›</a:t>
            </a:fld>
            <a:endParaRPr lang="en-US"/>
          </a:p>
        </p:txBody>
      </p:sp>
    </p:spTree>
    <p:extLst>
      <p:ext uri="{BB962C8B-B14F-4D97-AF65-F5344CB8AC3E}">
        <p14:creationId xmlns:p14="http://schemas.microsoft.com/office/powerpoint/2010/main" val="3845182959"/>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1F33C9A-3DA9-D847-9CE6-CDC86E2F5066}" type="slidenum">
              <a:rPr lang="en-US"/>
              <a:pPr>
                <a:defRPr/>
              </a:pPr>
              <a:t>‹#›</a:t>
            </a:fld>
            <a:endParaRPr lang="en-US"/>
          </a:p>
        </p:txBody>
      </p:sp>
    </p:spTree>
    <p:extLst>
      <p:ext uri="{BB962C8B-B14F-4D97-AF65-F5344CB8AC3E}">
        <p14:creationId xmlns:p14="http://schemas.microsoft.com/office/powerpoint/2010/main" val="414924437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6AE958C5-EA29-A649-8DF0-719E504F0B8E}" type="slidenum">
              <a:rPr lang="en-US"/>
              <a:pPr>
                <a:defRPr/>
              </a:pPr>
              <a:t>‹#›</a:t>
            </a:fld>
            <a:endParaRPr lang="en-US"/>
          </a:p>
        </p:txBody>
      </p:sp>
    </p:spTree>
    <p:extLst>
      <p:ext uri="{BB962C8B-B14F-4D97-AF65-F5344CB8AC3E}">
        <p14:creationId xmlns:p14="http://schemas.microsoft.com/office/powerpoint/2010/main" val="37448065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1608B30E-87D1-2547-A101-344128D52B7F}" type="slidenum">
              <a:rPr lang="en-US"/>
              <a:pPr>
                <a:defRPr/>
              </a:pPr>
              <a:t>‹#›</a:t>
            </a:fld>
            <a:endParaRPr lang="en-US"/>
          </a:p>
        </p:txBody>
      </p:sp>
    </p:spTree>
    <p:extLst>
      <p:ext uri="{BB962C8B-B14F-4D97-AF65-F5344CB8AC3E}">
        <p14:creationId xmlns:p14="http://schemas.microsoft.com/office/powerpoint/2010/main" val="186828494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2728340-9350-ED40-8F44-7C5E22A18638}" type="slidenum">
              <a:rPr lang="en-US"/>
              <a:pPr>
                <a:defRPr/>
              </a:pPr>
              <a:t>‹#›</a:t>
            </a:fld>
            <a:endParaRPr lang="en-US"/>
          </a:p>
        </p:txBody>
      </p:sp>
    </p:spTree>
    <p:extLst>
      <p:ext uri="{BB962C8B-B14F-4D97-AF65-F5344CB8AC3E}">
        <p14:creationId xmlns:p14="http://schemas.microsoft.com/office/powerpoint/2010/main" val="292584276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99B61D4-D95A-764E-9B35-25C3B78977C6}" type="slidenum">
              <a:rPr lang="en-US"/>
              <a:pPr>
                <a:defRPr/>
              </a:pPr>
              <a:t>‹#›</a:t>
            </a:fld>
            <a:endParaRPr lang="en-US"/>
          </a:p>
        </p:txBody>
      </p:sp>
    </p:spTree>
    <p:extLst>
      <p:ext uri="{BB962C8B-B14F-4D97-AF65-F5344CB8AC3E}">
        <p14:creationId xmlns:p14="http://schemas.microsoft.com/office/powerpoint/2010/main" val="234637839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437D348F-066C-514B-A8BF-930AC795AF9F}" type="slidenum">
              <a:rPr lang="en-US"/>
              <a:pPr>
                <a:defRPr/>
              </a:pPr>
              <a:t>‹#›</a:t>
            </a:fld>
            <a:endParaRPr lang="en-US"/>
          </a:p>
        </p:txBody>
      </p:sp>
    </p:spTree>
    <p:extLst>
      <p:ext uri="{BB962C8B-B14F-4D97-AF65-F5344CB8AC3E}">
        <p14:creationId xmlns:p14="http://schemas.microsoft.com/office/powerpoint/2010/main" val="220598683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5E90BF1-8A2E-6C41-9BC4-A42175D09236}" type="slidenum">
              <a:rPr lang="en-US"/>
              <a:pPr>
                <a:defRPr/>
              </a:pPr>
              <a:t>‹#›</a:t>
            </a:fld>
            <a:endParaRPr lang="en-US"/>
          </a:p>
        </p:txBody>
      </p:sp>
    </p:spTree>
    <p:extLst>
      <p:ext uri="{BB962C8B-B14F-4D97-AF65-F5344CB8AC3E}">
        <p14:creationId xmlns:p14="http://schemas.microsoft.com/office/powerpoint/2010/main" val="397691566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7C253EF8-87B1-8249-B7B1-A7EC0E878723}" type="slidenum">
              <a:rPr lang="en-US"/>
              <a:pPr>
                <a:defRPr/>
              </a:pPr>
              <a:t>‹#›</a:t>
            </a:fld>
            <a:endParaRPr lang="en-US"/>
          </a:p>
        </p:txBody>
      </p:sp>
    </p:spTree>
    <p:extLst>
      <p:ext uri="{BB962C8B-B14F-4D97-AF65-F5344CB8AC3E}">
        <p14:creationId xmlns:p14="http://schemas.microsoft.com/office/powerpoint/2010/main" val="42170684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8979880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B1C7F8C-D01F-3C4B-BBF3-716C5D89B61C}" type="slidenum">
              <a:rPr lang="en-US"/>
              <a:pPr>
                <a:defRPr/>
              </a:pPr>
              <a:t>‹#›</a:t>
            </a:fld>
            <a:endParaRPr lang="en-US"/>
          </a:p>
        </p:txBody>
      </p:sp>
    </p:spTree>
    <p:extLst>
      <p:ext uri="{BB962C8B-B14F-4D97-AF65-F5344CB8AC3E}">
        <p14:creationId xmlns:p14="http://schemas.microsoft.com/office/powerpoint/2010/main" val="363718914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249359703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pPr/>
              <a:t>‹#›</a:t>
            </a:fld>
            <a:endParaRPr lang="en-US" altLang="en-US"/>
          </a:p>
        </p:txBody>
      </p:sp>
    </p:spTree>
    <p:extLst>
      <p:ext uri="{BB962C8B-B14F-4D97-AF65-F5344CB8AC3E}">
        <p14:creationId xmlns:p14="http://schemas.microsoft.com/office/powerpoint/2010/main" val="309420813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pPr/>
              <a:t>‹#›</a:t>
            </a:fld>
            <a:endParaRPr lang="en-US" altLang="en-US"/>
          </a:p>
        </p:txBody>
      </p:sp>
    </p:spTree>
    <p:extLst>
      <p:ext uri="{BB962C8B-B14F-4D97-AF65-F5344CB8AC3E}">
        <p14:creationId xmlns:p14="http://schemas.microsoft.com/office/powerpoint/2010/main" val="165133543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pPr/>
              <a:t>‹#›</a:t>
            </a:fld>
            <a:endParaRPr lang="en-US" altLang="en-US"/>
          </a:p>
        </p:txBody>
      </p:sp>
    </p:spTree>
    <p:extLst>
      <p:ext uri="{BB962C8B-B14F-4D97-AF65-F5344CB8AC3E}">
        <p14:creationId xmlns:p14="http://schemas.microsoft.com/office/powerpoint/2010/main" val="230396784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pPr/>
              <a:t>‹#›</a:t>
            </a:fld>
            <a:endParaRPr lang="en-US" altLang="en-US"/>
          </a:p>
        </p:txBody>
      </p:sp>
    </p:spTree>
    <p:extLst>
      <p:ext uri="{BB962C8B-B14F-4D97-AF65-F5344CB8AC3E}">
        <p14:creationId xmlns:p14="http://schemas.microsoft.com/office/powerpoint/2010/main" val="94369278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pPr/>
              <a:t>‹#›</a:t>
            </a:fld>
            <a:endParaRPr lang="en-US" altLang="en-US"/>
          </a:p>
        </p:txBody>
      </p:sp>
    </p:spTree>
    <p:extLst>
      <p:ext uri="{BB962C8B-B14F-4D97-AF65-F5344CB8AC3E}">
        <p14:creationId xmlns:p14="http://schemas.microsoft.com/office/powerpoint/2010/main" val="314346224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pPr/>
              <a:t>‹#›</a:t>
            </a:fld>
            <a:endParaRPr lang="en-US" altLang="en-US"/>
          </a:p>
        </p:txBody>
      </p:sp>
    </p:spTree>
    <p:extLst>
      <p:ext uri="{BB962C8B-B14F-4D97-AF65-F5344CB8AC3E}">
        <p14:creationId xmlns:p14="http://schemas.microsoft.com/office/powerpoint/2010/main" val="379815511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pPr/>
              <a:t>‹#›</a:t>
            </a:fld>
            <a:endParaRPr lang="en-US" altLang="en-US"/>
          </a:p>
        </p:txBody>
      </p:sp>
    </p:spTree>
    <p:extLst>
      <p:ext uri="{BB962C8B-B14F-4D97-AF65-F5344CB8AC3E}">
        <p14:creationId xmlns:p14="http://schemas.microsoft.com/office/powerpoint/2010/main" val="196196119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pPr/>
              <a:t>‹#›</a:t>
            </a:fld>
            <a:endParaRPr lang="en-US" altLang="en-US"/>
          </a:p>
        </p:txBody>
      </p:sp>
    </p:spTree>
    <p:extLst>
      <p:ext uri="{BB962C8B-B14F-4D97-AF65-F5344CB8AC3E}">
        <p14:creationId xmlns:p14="http://schemas.microsoft.com/office/powerpoint/2010/main" val="69008394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pPr/>
              <a:t>‹#›</a:t>
            </a:fld>
            <a:endParaRPr lang="en-US"/>
          </a:p>
        </p:txBody>
      </p:sp>
    </p:spTree>
    <p:extLst>
      <p:ext uri="{BB962C8B-B14F-4D97-AF65-F5344CB8AC3E}">
        <p14:creationId xmlns:p14="http://schemas.microsoft.com/office/powerpoint/2010/main" val="415777294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2873896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pPr/>
              <a:t>‹#›</a:t>
            </a:fld>
            <a:endParaRPr lang="en-US" altLang="en-US"/>
          </a:p>
        </p:txBody>
      </p:sp>
    </p:spTree>
    <p:extLst>
      <p:ext uri="{BB962C8B-B14F-4D97-AF65-F5344CB8AC3E}">
        <p14:creationId xmlns:p14="http://schemas.microsoft.com/office/powerpoint/2010/main" val="1471808079"/>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pPr/>
              <a:t>‹#›</a:t>
            </a:fld>
            <a:endParaRPr lang="en-US" altLang="en-US"/>
          </a:p>
        </p:txBody>
      </p:sp>
    </p:spTree>
    <p:extLst>
      <p:ext uri="{BB962C8B-B14F-4D97-AF65-F5344CB8AC3E}">
        <p14:creationId xmlns:p14="http://schemas.microsoft.com/office/powerpoint/2010/main" val="34933554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pPr/>
              <a:t>‹#›</a:t>
            </a:fld>
            <a:endParaRPr lang="en-US" altLang="en-US"/>
          </a:p>
        </p:txBody>
      </p:sp>
    </p:spTree>
    <p:extLst>
      <p:ext uri="{BB962C8B-B14F-4D97-AF65-F5344CB8AC3E}">
        <p14:creationId xmlns:p14="http://schemas.microsoft.com/office/powerpoint/2010/main" val="260115702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pPr/>
              <a:t>‹#›</a:t>
            </a:fld>
            <a:endParaRPr lang="en-US" altLang="en-US"/>
          </a:p>
        </p:txBody>
      </p:sp>
    </p:spTree>
    <p:extLst>
      <p:ext uri="{BB962C8B-B14F-4D97-AF65-F5344CB8AC3E}">
        <p14:creationId xmlns:p14="http://schemas.microsoft.com/office/powerpoint/2010/main" val="253795916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pPr/>
              <a:t>‹#›</a:t>
            </a:fld>
            <a:endParaRPr lang="en-US" altLang="en-US"/>
          </a:p>
        </p:txBody>
      </p:sp>
    </p:spTree>
    <p:extLst>
      <p:ext uri="{BB962C8B-B14F-4D97-AF65-F5344CB8AC3E}">
        <p14:creationId xmlns:p14="http://schemas.microsoft.com/office/powerpoint/2010/main" val="397566411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pPr/>
              <a:t>‹#›</a:t>
            </a:fld>
            <a:endParaRPr lang="en-US" altLang="en-US"/>
          </a:p>
        </p:txBody>
      </p:sp>
    </p:spTree>
    <p:extLst>
      <p:ext uri="{BB962C8B-B14F-4D97-AF65-F5344CB8AC3E}">
        <p14:creationId xmlns:p14="http://schemas.microsoft.com/office/powerpoint/2010/main" val="191610566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pPr/>
              <a:t>‹#›</a:t>
            </a:fld>
            <a:endParaRPr lang="en-US" altLang="en-US"/>
          </a:p>
        </p:txBody>
      </p:sp>
    </p:spTree>
    <p:extLst>
      <p:ext uri="{BB962C8B-B14F-4D97-AF65-F5344CB8AC3E}">
        <p14:creationId xmlns:p14="http://schemas.microsoft.com/office/powerpoint/2010/main" val="141187593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pPr/>
              <a:t>‹#›</a:t>
            </a:fld>
            <a:endParaRPr lang="en-US" altLang="en-US"/>
          </a:p>
        </p:txBody>
      </p:sp>
    </p:spTree>
    <p:extLst>
      <p:ext uri="{BB962C8B-B14F-4D97-AF65-F5344CB8AC3E}">
        <p14:creationId xmlns:p14="http://schemas.microsoft.com/office/powerpoint/2010/main" val="321555843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pPr/>
              <a:t>‹#›</a:t>
            </a:fld>
            <a:endParaRPr lang="en-US" altLang="en-US"/>
          </a:p>
        </p:txBody>
      </p:sp>
    </p:spTree>
    <p:extLst>
      <p:ext uri="{BB962C8B-B14F-4D97-AF65-F5344CB8AC3E}">
        <p14:creationId xmlns:p14="http://schemas.microsoft.com/office/powerpoint/2010/main" val="255467490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pPr/>
              <a:t>‹#›</a:t>
            </a:fld>
            <a:endParaRPr lang="en-US" altLang="en-US"/>
          </a:p>
        </p:txBody>
      </p:sp>
    </p:spTree>
    <p:extLst>
      <p:ext uri="{BB962C8B-B14F-4D97-AF65-F5344CB8AC3E}">
        <p14:creationId xmlns:p14="http://schemas.microsoft.com/office/powerpoint/2010/main" val="340648836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6055372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pPr/>
              <a:t>‹#›</a:t>
            </a:fld>
            <a:endParaRPr lang="en-US" altLang="en-US"/>
          </a:p>
        </p:txBody>
      </p:sp>
    </p:spTree>
    <p:extLst>
      <p:ext uri="{BB962C8B-B14F-4D97-AF65-F5344CB8AC3E}">
        <p14:creationId xmlns:p14="http://schemas.microsoft.com/office/powerpoint/2010/main" val="324360533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pPr/>
              <a:t>‹#›</a:t>
            </a:fld>
            <a:endParaRPr lang="en-US" altLang="en-US"/>
          </a:p>
        </p:txBody>
      </p:sp>
    </p:spTree>
    <p:extLst>
      <p:ext uri="{BB962C8B-B14F-4D97-AF65-F5344CB8AC3E}">
        <p14:creationId xmlns:p14="http://schemas.microsoft.com/office/powerpoint/2010/main" val="219446125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pPr/>
              <a:t>‹#›</a:t>
            </a:fld>
            <a:endParaRPr lang="en-US" altLang="en-US"/>
          </a:p>
        </p:txBody>
      </p:sp>
    </p:spTree>
    <p:extLst>
      <p:ext uri="{BB962C8B-B14F-4D97-AF65-F5344CB8AC3E}">
        <p14:creationId xmlns:p14="http://schemas.microsoft.com/office/powerpoint/2010/main" val="8250785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pPr/>
              <a:t>‹#›</a:t>
            </a:fld>
            <a:endParaRPr lang="en-US" altLang="en-US"/>
          </a:p>
        </p:txBody>
      </p:sp>
    </p:spTree>
    <p:extLst>
      <p:ext uri="{BB962C8B-B14F-4D97-AF65-F5344CB8AC3E}">
        <p14:creationId xmlns:p14="http://schemas.microsoft.com/office/powerpoint/2010/main" val="2828816421"/>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64174857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D3766202-7EFF-3742-B623-FFD89D09532E}" type="slidenum">
              <a:rPr lang="en-US"/>
              <a:pPr>
                <a:defRPr/>
              </a:pPr>
              <a:t>‹#›</a:t>
            </a:fld>
            <a:endParaRPr lang="en-US"/>
          </a:p>
        </p:txBody>
      </p:sp>
    </p:spTree>
    <p:extLst>
      <p:ext uri="{BB962C8B-B14F-4D97-AF65-F5344CB8AC3E}">
        <p14:creationId xmlns:p14="http://schemas.microsoft.com/office/powerpoint/2010/main" val="111755944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60125843"/>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58F8F669-FFBE-7646-96CB-86680C098F00}"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59D9F0E-7BF1-E745-933C-85017FFCB963}" type="slidenum">
              <a:rPr lang="en-US"/>
              <a:pPr>
                <a:defRPr/>
              </a:pPr>
              <a:t>‹#›</a:t>
            </a:fld>
            <a:endParaRPr lang="en-US"/>
          </a:p>
        </p:txBody>
      </p:sp>
    </p:spTree>
    <p:extLst>
      <p:ext uri="{BB962C8B-B14F-4D97-AF65-F5344CB8AC3E}">
        <p14:creationId xmlns:p14="http://schemas.microsoft.com/office/powerpoint/2010/main" val="13279177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B815622-4497-B94C-BA67-72C417F37E96}"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93BD53C-2B77-E141-8EC6-39ACD380E887}" type="slidenum">
              <a:rPr lang="en-US"/>
              <a:pPr>
                <a:defRPr/>
              </a:pPr>
              <a:t>‹#›</a:t>
            </a:fld>
            <a:endParaRPr lang="en-US"/>
          </a:p>
        </p:txBody>
      </p:sp>
    </p:spTree>
    <p:extLst>
      <p:ext uri="{BB962C8B-B14F-4D97-AF65-F5344CB8AC3E}">
        <p14:creationId xmlns:p14="http://schemas.microsoft.com/office/powerpoint/2010/main" val="308876537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7269CE8E-B49B-F34B-BEB6-F691EAEC1DD9}"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23DBE79-6C41-5145-86C4-5C164E6CC581}" type="slidenum">
              <a:rPr lang="en-US"/>
              <a:pPr>
                <a:defRPr/>
              </a:pPr>
              <a:t>‹#›</a:t>
            </a:fld>
            <a:endParaRPr lang="en-US"/>
          </a:p>
        </p:txBody>
      </p:sp>
    </p:spTree>
    <p:extLst>
      <p:ext uri="{BB962C8B-B14F-4D97-AF65-F5344CB8AC3E}">
        <p14:creationId xmlns:p14="http://schemas.microsoft.com/office/powerpoint/2010/main" val="133803866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8478398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E0AED941-07E8-854C-BC03-6708777E8C03}" type="datetime1">
              <a:rPr lang="en-US"/>
              <a:pPr>
                <a:defRPr/>
              </a:pPr>
              <a:t>9/20/25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CAA2C3B-68E9-5247-B249-DD1F18A2C1A4}" type="slidenum">
              <a:rPr lang="en-US"/>
              <a:pPr>
                <a:defRPr/>
              </a:pPr>
              <a:t>‹#›</a:t>
            </a:fld>
            <a:endParaRPr lang="en-US"/>
          </a:p>
        </p:txBody>
      </p:sp>
    </p:spTree>
    <p:extLst>
      <p:ext uri="{BB962C8B-B14F-4D97-AF65-F5344CB8AC3E}">
        <p14:creationId xmlns:p14="http://schemas.microsoft.com/office/powerpoint/2010/main" val="1117297334"/>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B65492A-C449-FC45-A721-ECE62B4F65A2}" type="datetime1">
              <a:rPr lang="en-US"/>
              <a:pPr>
                <a:defRPr/>
              </a:pPr>
              <a:t>9/20/25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711D2805-CD11-E842-A0ED-B20D133DD9CB}" type="slidenum">
              <a:rPr lang="en-US"/>
              <a:pPr>
                <a:defRPr/>
              </a:pPr>
              <a:t>‹#›</a:t>
            </a:fld>
            <a:endParaRPr lang="en-US"/>
          </a:p>
        </p:txBody>
      </p:sp>
    </p:spTree>
    <p:extLst>
      <p:ext uri="{BB962C8B-B14F-4D97-AF65-F5344CB8AC3E}">
        <p14:creationId xmlns:p14="http://schemas.microsoft.com/office/powerpoint/2010/main" val="115611698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FF19FA7C-160D-5B43-8443-5733A49B80E5}" type="datetime1">
              <a:rPr lang="en-US"/>
              <a:pPr>
                <a:defRPr/>
              </a:pPr>
              <a:t>9/20/25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34328954-CFDF-7049-9D91-6571B71D210F}" type="slidenum">
              <a:rPr lang="en-US"/>
              <a:pPr>
                <a:defRPr/>
              </a:pPr>
              <a:t>‹#›</a:t>
            </a:fld>
            <a:endParaRPr lang="en-US"/>
          </a:p>
        </p:txBody>
      </p:sp>
    </p:spTree>
    <p:extLst>
      <p:ext uri="{BB962C8B-B14F-4D97-AF65-F5344CB8AC3E}">
        <p14:creationId xmlns:p14="http://schemas.microsoft.com/office/powerpoint/2010/main" val="339421495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811EB30-0D8C-E84A-AA21-FCBB4B8061B7}" type="datetime1">
              <a:rPr lang="en-US"/>
              <a:pPr>
                <a:defRPr/>
              </a:pPr>
              <a:t>9/20/25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BD8E44E8-FCD9-FB44-A994-D1827F926A9A}" type="slidenum">
              <a:rPr lang="en-US"/>
              <a:pPr>
                <a:defRPr/>
              </a:pPr>
              <a:t>‹#›</a:t>
            </a:fld>
            <a:endParaRPr lang="en-US"/>
          </a:p>
        </p:txBody>
      </p:sp>
    </p:spTree>
    <p:extLst>
      <p:ext uri="{BB962C8B-B14F-4D97-AF65-F5344CB8AC3E}">
        <p14:creationId xmlns:p14="http://schemas.microsoft.com/office/powerpoint/2010/main" val="1949165426"/>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E92605BF-2A88-D440-82F1-9E8572339C3A}" type="datetime1">
              <a:rPr lang="en-US"/>
              <a:pPr>
                <a:defRPr/>
              </a:pPr>
              <a:t>9/20/25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F8DE03E-4453-3D4B-812C-3820FD7660F3}" type="slidenum">
              <a:rPr lang="en-US"/>
              <a:pPr>
                <a:defRPr/>
              </a:pPr>
              <a:t>‹#›</a:t>
            </a:fld>
            <a:endParaRPr lang="en-US"/>
          </a:p>
        </p:txBody>
      </p:sp>
    </p:spTree>
    <p:extLst>
      <p:ext uri="{BB962C8B-B14F-4D97-AF65-F5344CB8AC3E}">
        <p14:creationId xmlns:p14="http://schemas.microsoft.com/office/powerpoint/2010/main" val="337606573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8DE26A14-0B56-8247-BBBD-F3D3A9E48334}" type="datetime1">
              <a:rPr lang="en-US"/>
              <a:pPr>
                <a:defRPr/>
              </a:pPr>
              <a:t>9/20/25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B099ADF-7F10-954D-A98D-467B52857B8B}" type="slidenum">
              <a:rPr lang="en-US"/>
              <a:pPr>
                <a:defRPr/>
              </a:pPr>
              <a:t>‹#›</a:t>
            </a:fld>
            <a:endParaRPr lang="en-US"/>
          </a:p>
        </p:txBody>
      </p:sp>
    </p:spTree>
    <p:extLst>
      <p:ext uri="{BB962C8B-B14F-4D97-AF65-F5344CB8AC3E}">
        <p14:creationId xmlns:p14="http://schemas.microsoft.com/office/powerpoint/2010/main" val="422244643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4310BA4-69D9-FE40-962F-A09C79363249}"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DB69033-17D4-574B-8BE4-096CB38CD0CC}" type="slidenum">
              <a:rPr lang="en-US"/>
              <a:pPr>
                <a:defRPr/>
              </a:pPr>
              <a:t>‹#›</a:t>
            </a:fld>
            <a:endParaRPr lang="en-US"/>
          </a:p>
        </p:txBody>
      </p:sp>
    </p:spTree>
    <p:extLst>
      <p:ext uri="{BB962C8B-B14F-4D97-AF65-F5344CB8AC3E}">
        <p14:creationId xmlns:p14="http://schemas.microsoft.com/office/powerpoint/2010/main" val="55595391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F32F17E9-4360-5546-834A-C4125D2FFF99}"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9F44B09-5511-8343-8FC4-311A56A49EAA}" type="slidenum">
              <a:rPr lang="en-US"/>
              <a:pPr>
                <a:defRPr/>
              </a:pPr>
              <a:t>‹#›</a:t>
            </a:fld>
            <a:endParaRPr lang="en-US"/>
          </a:p>
        </p:txBody>
      </p:sp>
    </p:spTree>
    <p:extLst>
      <p:ext uri="{BB962C8B-B14F-4D97-AF65-F5344CB8AC3E}">
        <p14:creationId xmlns:p14="http://schemas.microsoft.com/office/powerpoint/2010/main" val="365807674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a:solidFill>
                  <a:srgbClr val="000000"/>
                </a:solidFill>
                <a:latin typeface="Arial" pitchFamily="-107" charset="0"/>
                <a:ea typeface="ＭＳ Ｐゴシック" pitchFamily="-107" charset="-128"/>
                <a:cs typeface="ＭＳ Ｐゴシック" pitchFamily="-107" charset="-128"/>
              </a:defRPr>
            </a:lvl1pPr>
          </a:lstStyle>
          <a:p>
            <a:pPr defTabSz="457200">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a:solidFill>
                  <a:srgbClr val="000000"/>
                </a:solidFill>
                <a:latin typeface="Arial" pitchFamily="-107" charset="0"/>
                <a:ea typeface="ＭＳ Ｐゴシック" pitchFamily="-107" charset="-128"/>
                <a:cs typeface="ＭＳ Ｐゴシック" pitchFamily="-107" charset="-128"/>
              </a:defRPr>
            </a:lvl1pPr>
          </a:lstStyle>
          <a:p>
            <a:pPr defTabSz="457200">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smtClean="0">
                <a:solidFill>
                  <a:srgbClr val="000000"/>
                </a:solidFill>
              </a:defRPr>
            </a:lvl1pPr>
          </a:lstStyle>
          <a:p>
            <a:pPr defTabSz="457200">
              <a:defRPr/>
            </a:pPr>
            <a:fld id="{E1A8F1B6-AC51-C240-AE91-C0AA9A81AE82}" type="slidenum">
              <a:rPr lang="en-US"/>
              <a:pPr defTabSz="457200">
                <a:defRPr/>
              </a:pPr>
              <a:t>‹#›</a:t>
            </a:fld>
            <a:endParaRPr lang="en-US"/>
          </a:p>
        </p:txBody>
      </p:sp>
    </p:spTree>
    <p:extLst>
      <p:ext uri="{BB962C8B-B14F-4D97-AF65-F5344CB8AC3E}">
        <p14:creationId xmlns:p14="http://schemas.microsoft.com/office/powerpoint/2010/main" val="102866608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Arial" pitchFamily="-106" charset="0"/>
                <a:ea typeface="ヒラギノ角ゴ Pro W3" pitchFamily="-106" charset="-128"/>
                <a:cs typeface="ヒラギノ角ゴ Pro W3" pitchFamily="-106"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Arial" pitchFamily="-106" charset="0"/>
                <a:ea typeface="ヒラギノ角ゴ Pro W3" pitchFamily="-106" charset="-128"/>
                <a:cs typeface="ヒラギノ角ゴ Pro W3" pitchFamily="-106"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smtClean="0"/>
            </a:lvl1pPr>
          </a:lstStyle>
          <a:p>
            <a:pPr>
              <a:defRPr/>
            </a:pPr>
            <a:fld id="{4AA3BD2D-3447-534A-895F-2BCFBC5DDCB8}" type="slidenum">
              <a:rPr lang="en-US"/>
              <a:pPr>
                <a:defRPr/>
              </a:pPr>
              <a:t>‹#›</a:t>
            </a:fld>
            <a:endParaRPr lang="en-US"/>
          </a:p>
        </p:txBody>
      </p:sp>
    </p:spTree>
    <p:extLst>
      <p:ext uri="{BB962C8B-B14F-4D97-AF65-F5344CB8AC3E}">
        <p14:creationId xmlns:p14="http://schemas.microsoft.com/office/powerpoint/2010/main" val="248500317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924992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6"/>
            <a:ext cx="9144000" cy="1470025"/>
          </a:xfrm>
        </p:spPr>
        <p:txBody>
          <a:bodyPr/>
          <a:lstStyle/>
          <a:p>
            <a:r>
              <a:rPr lang="en-US"/>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aseline="0"/>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249788841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a:lvl1pPr>
          </a:lstStyle>
          <a:p>
            <a:fld id="{0F0E62B9-4F3A-2144-B353-DDC02D27F08E}" type="slidenum">
              <a:rPr lang="en-US"/>
              <a:pPr/>
              <a:t>‹#›</a:t>
            </a:fld>
            <a:endParaRPr lang="en-US"/>
          </a:p>
        </p:txBody>
      </p:sp>
    </p:spTree>
    <p:extLst>
      <p:ext uri="{BB962C8B-B14F-4D97-AF65-F5344CB8AC3E}">
        <p14:creationId xmlns:p14="http://schemas.microsoft.com/office/powerpoint/2010/main" val="12917796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a:lvl1pPr>
          </a:lstStyle>
          <a:p>
            <a:fld id="{AD3F50D6-A74F-EA4E-8BAA-614C687E3159}" type="slidenum">
              <a:rPr lang="en-US"/>
              <a:pPr/>
              <a:t>‹#›</a:t>
            </a:fld>
            <a:endParaRPr lang="en-US"/>
          </a:p>
        </p:txBody>
      </p:sp>
    </p:spTree>
    <p:extLst>
      <p:ext uri="{BB962C8B-B14F-4D97-AF65-F5344CB8AC3E}">
        <p14:creationId xmlns:p14="http://schemas.microsoft.com/office/powerpoint/2010/main" val="426450521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a:lvl1pPr>
          </a:lstStyle>
          <a:p>
            <a:fld id="{FE0E9A73-D6F3-FB4B-B676-AB2D6ACB3033}" type="slidenum">
              <a:rPr lang="en-US"/>
              <a:pPr/>
              <a:t>‹#›</a:t>
            </a:fld>
            <a:endParaRPr lang="en-US"/>
          </a:p>
        </p:txBody>
      </p:sp>
    </p:spTree>
    <p:extLst>
      <p:ext uri="{BB962C8B-B14F-4D97-AF65-F5344CB8AC3E}">
        <p14:creationId xmlns:p14="http://schemas.microsoft.com/office/powerpoint/2010/main" val="55922571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a:defRPr/>
            </a:lvl1pPr>
          </a:lstStyle>
          <a:p>
            <a:fld id="{21B05C86-5CA8-C640-83F6-0464EF60335F}" type="slidenum">
              <a:rPr lang="en-US"/>
              <a:pPr/>
              <a:t>‹#›</a:t>
            </a:fld>
            <a:endParaRPr lang="en-US"/>
          </a:p>
        </p:txBody>
      </p:sp>
    </p:spTree>
    <p:extLst>
      <p:ext uri="{BB962C8B-B14F-4D97-AF65-F5344CB8AC3E}">
        <p14:creationId xmlns:p14="http://schemas.microsoft.com/office/powerpoint/2010/main" val="5617724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a:defRPr/>
            </a:lvl1pPr>
          </a:lstStyle>
          <a:p>
            <a:fld id="{CCBC2C85-5B23-2743-8351-2458AC3B1C6F}" type="slidenum">
              <a:rPr lang="en-US"/>
              <a:pPr/>
              <a:t>‹#›</a:t>
            </a:fld>
            <a:endParaRPr lang="en-US"/>
          </a:p>
        </p:txBody>
      </p:sp>
    </p:spTree>
    <p:extLst>
      <p:ext uri="{BB962C8B-B14F-4D97-AF65-F5344CB8AC3E}">
        <p14:creationId xmlns:p14="http://schemas.microsoft.com/office/powerpoint/2010/main" val="408723898"/>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a:defRPr/>
            </a:lvl1pPr>
          </a:lstStyle>
          <a:p>
            <a:fld id="{4668B637-F1B0-CD4B-945A-E1B24BE0055F}" type="slidenum">
              <a:rPr lang="en-US"/>
              <a:pPr/>
              <a:t>‹#›</a:t>
            </a:fld>
            <a:endParaRPr lang="en-US"/>
          </a:p>
        </p:txBody>
      </p:sp>
    </p:spTree>
    <p:extLst>
      <p:ext uri="{BB962C8B-B14F-4D97-AF65-F5344CB8AC3E}">
        <p14:creationId xmlns:p14="http://schemas.microsoft.com/office/powerpoint/2010/main" val="303807570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a:lvl1pPr>
          </a:lstStyle>
          <a:p>
            <a:fld id="{9DDB0FBA-1AA2-7A41-A7E8-827850B26E1B}" type="slidenum">
              <a:rPr lang="en-US"/>
              <a:pPr/>
              <a:t>‹#›</a:t>
            </a:fld>
            <a:endParaRPr lang="en-US"/>
          </a:p>
        </p:txBody>
      </p:sp>
    </p:spTree>
    <p:extLst>
      <p:ext uri="{BB962C8B-B14F-4D97-AF65-F5344CB8AC3E}">
        <p14:creationId xmlns:p14="http://schemas.microsoft.com/office/powerpoint/2010/main" val="211713125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a:lvl1pPr>
          </a:lstStyle>
          <a:p>
            <a:fld id="{0474792B-817A-344D-BDC3-98766AAD8EB6}" type="slidenum">
              <a:rPr lang="en-US"/>
              <a:pPr/>
              <a:t>‹#›</a:t>
            </a:fld>
            <a:endParaRPr lang="en-US"/>
          </a:p>
        </p:txBody>
      </p:sp>
    </p:spTree>
    <p:extLst>
      <p:ext uri="{BB962C8B-B14F-4D97-AF65-F5344CB8AC3E}">
        <p14:creationId xmlns:p14="http://schemas.microsoft.com/office/powerpoint/2010/main" val="3083565062"/>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a:lvl1pPr>
          </a:lstStyle>
          <a:p>
            <a:fld id="{D80BDE67-5EFE-FF4D-AC25-976BBC3D78DA}" type="slidenum">
              <a:rPr lang="en-US"/>
              <a:pPr/>
              <a:t>‹#›</a:t>
            </a:fld>
            <a:endParaRPr lang="en-US"/>
          </a:p>
        </p:txBody>
      </p:sp>
    </p:spTree>
    <p:extLst>
      <p:ext uri="{BB962C8B-B14F-4D97-AF65-F5344CB8AC3E}">
        <p14:creationId xmlns:p14="http://schemas.microsoft.com/office/powerpoint/2010/main" val="198803753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131377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a:lvl1pPr>
          </a:lstStyle>
          <a:p>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a:lvl1pPr>
          </a:lstStyle>
          <a:p>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a:lvl1pPr>
          </a:lstStyle>
          <a:p>
            <a:fld id="{A4114420-13EE-2946-AB89-0A59875297C0}" type="slidenum">
              <a:rPr lang="en-US"/>
              <a:pPr/>
              <a:t>‹#›</a:t>
            </a:fld>
            <a:endParaRPr lang="en-US"/>
          </a:p>
        </p:txBody>
      </p:sp>
    </p:spTree>
    <p:extLst>
      <p:ext uri="{BB962C8B-B14F-4D97-AF65-F5344CB8AC3E}">
        <p14:creationId xmlns:p14="http://schemas.microsoft.com/office/powerpoint/2010/main" val="331577361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7E3B7A85-E23B-5643-8A85-771F7BBB32A7}" type="slidenum">
              <a:rPr lang="en-US"/>
              <a:pPr>
                <a:defRPr/>
              </a:pPr>
              <a:t>‹#›</a:t>
            </a:fld>
            <a:endParaRPr lang="en-US"/>
          </a:p>
        </p:txBody>
      </p:sp>
    </p:spTree>
    <p:extLst>
      <p:ext uri="{BB962C8B-B14F-4D97-AF65-F5344CB8AC3E}">
        <p14:creationId xmlns:p14="http://schemas.microsoft.com/office/powerpoint/2010/main" val="51878056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D147C76D-1031-F84C-8178-6021A919F917}" type="datetime1">
              <a:rPr lang="en-US"/>
              <a:pPr>
                <a:defRPr/>
              </a:pPr>
              <a:t>9/20/25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3DFA72C7-2665-D64F-ADAC-357F25897CAE}" type="slidenum">
              <a:rPr lang="en-US"/>
              <a:pPr>
                <a:defRPr/>
              </a:pPr>
              <a:t>‹#›</a:t>
            </a:fld>
            <a:endParaRPr lang="en-US"/>
          </a:p>
        </p:txBody>
      </p:sp>
    </p:spTree>
    <p:extLst>
      <p:ext uri="{BB962C8B-B14F-4D97-AF65-F5344CB8AC3E}">
        <p14:creationId xmlns:p14="http://schemas.microsoft.com/office/powerpoint/2010/main" val="333757627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smtClean="0"/>
            </a:lvl1pPr>
          </a:lstStyle>
          <a:p>
            <a:pPr>
              <a:defRPr/>
            </a:pPr>
            <a:fld id="{A2D2F8AC-35E8-1F43-A639-3189D64B8FA4}" type="slidenum">
              <a:rPr lang="en-US"/>
              <a:pPr>
                <a:defRPr/>
              </a:pPr>
              <a:t>‹#›</a:t>
            </a:fld>
            <a:endParaRPr lang="en-US"/>
          </a:p>
        </p:txBody>
      </p:sp>
    </p:spTree>
    <p:extLst>
      <p:ext uri="{BB962C8B-B14F-4D97-AF65-F5344CB8AC3E}">
        <p14:creationId xmlns:p14="http://schemas.microsoft.com/office/powerpoint/2010/main" val="163390099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B815622-4497-B94C-BA67-72C417F37E96}" type="datetime1">
              <a:rPr lang="en-US"/>
              <a:pPr>
                <a:defRPr/>
              </a:pPr>
              <a:t>9/20/25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93BD53C-2B77-E141-8EC6-39ACD380E887}" type="slidenum">
              <a:rPr lang="en-US"/>
              <a:pPr>
                <a:defRPr/>
              </a:pPr>
              <a:t>‹#›</a:t>
            </a:fld>
            <a:endParaRPr lang="en-US"/>
          </a:p>
        </p:txBody>
      </p:sp>
    </p:spTree>
    <p:extLst>
      <p:ext uri="{BB962C8B-B14F-4D97-AF65-F5344CB8AC3E}">
        <p14:creationId xmlns:p14="http://schemas.microsoft.com/office/powerpoint/2010/main" val="38971911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aseline="0"/>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357729679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0F0E62B9-4F3A-2144-B353-DDC02D27F0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657128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AD3F50D6-A74F-EA4E-8BAA-614C687E315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05710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FE0E9A73-D6F3-FB4B-B676-AB2D6ACB303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034156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8" name="Footer Placeholder 7"/>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21B05C86-5CA8-C640-83F6-0464EF6033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608187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7079100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4" name="Footer Placeholder 3"/>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CCBC2C85-5B23-2743-8351-2458AC3B1C6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130062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3" name="Footer Placeholder 2"/>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4668B637-F1B0-CD4B-945A-E1B24BE005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07073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9DDB0FBA-1AA2-7A41-A7E8-827850B26E1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34484473"/>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0474792B-817A-344D-BDC3-98766AAD8EB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569144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D80BDE67-5EFE-FF4D-AC25-976BBC3D78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029892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a:lvl1pPr>
          </a:lstStyle>
          <a:p>
            <a:endParaRPr lang="en-US">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a:lvl1pPr>
          </a:lstStyle>
          <a:p>
            <a:fld id="{A4114420-13EE-2946-AB89-0A59875297C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9852191"/>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b="1" i="0">
                <a:latin typeface="Arial" panose="020B0604020202020204" pitchFamily="34" charset="0"/>
              </a:defRPr>
            </a:lvl1pPr>
          </a:lstStyle>
          <a:p>
            <a:r>
              <a:rPr lang="en-US" dirty="0"/>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b="1" i="0">
                <a:latin typeface="Arial" panose="020B0604020202020204" pitchFamily="34" charset="0"/>
              </a:defRPr>
            </a:lvl1pPr>
          </a:lstStyle>
          <a:p>
            <a:pPr>
              <a:defRPr/>
            </a:pPr>
            <a:fld id="{8D18C0F2-9653-2A4A-9F04-DFE29B652D03}" type="slidenum">
              <a:rPr lang="en-US" smtClean="0"/>
              <a:pPr>
                <a:defRPr/>
              </a:pPr>
              <a:t>‹#›</a:t>
            </a:fld>
            <a:endParaRPr lang="en-US" dirty="0"/>
          </a:p>
        </p:txBody>
      </p:sp>
    </p:spTree>
    <p:extLst>
      <p:ext uri="{BB962C8B-B14F-4D97-AF65-F5344CB8AC3E}">
        <p14:creationId xmlns:p14="http://schemas.microsoft.com/office/powerpoint/2010/main" val="290231692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E8CAB4-DDA4-2640-8B02-31EFBE38F93A}" type="slidenum">
              <a:rPr lang="en-US" smtClean="0"/>
              <a:pPr>
                <a:defRPr/>
              </a:pPr>
              <a:t>‹#›</a:t>
            </a:fld>
            <a:endParaRPr lang="en-US" dirty="0"/>
          </a:p>
        </p:txBody>
      </p:sp>
    </p:spTree>
    <p:extLst>
      <p:ext uri="{BB962C8B-B14F-4D97-AF65-F5344CB8AC3E}">
        <p14:creationId xmlns:p14="http://schemas.microsoft.com/office/powerpoint/2010/main" val="1082537436"/>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9006C9-813C-4D4A-A4C3-CD947E23FC48}" type="slidenum">
              <a:rPr lang="en-US" smtClean="0"/>
              <a:pPr>
                <a:defRPr/>
              </a:pPr>
              <a:t>‹#›</a:t>
            </a:fld>
            <a:endParaRPr lang="en-US" dirty="0"/>
          </a:p>
        </p:txBody>
      </p:sp>
    </p:spTree>
    <p:extLst>
      <p:ext uri="{BB962C8B-B14F-4D97-AF65-F5344CB8AC3E}">
        <p14:creationId xmlns:p14="http://schemas.microsoft.com/office/powerpoint/2010/main" val="3226731603"/>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C83C0D-283A-E54D-A218-0E92DCC302CC}" type="slidenum">
              <a:rPr lang="en-US" smtClean="0"/>
              <a:pPr>
                <a:defRPr/>
              </a:pPr>
              <a:t>‹#›</a:t>
            </a:fld>
            <a:endParaRPr lang="en-US" dirty="0"/>
          </a:p>
        </p:txBody>
      </p:sp>
    </p:spTree>
    <p:extLst>
      <p:ext uri="{BB962C8B-B14F-4D97-AF65-F5344CB8AC3E}">
        <p14:creationId xmlns:p14="http://schemas.microsoft.com/office/powerpoint/2010/main" val="151243043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4935079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664F74-C89F-D44A-97C6-966BAD47C311}" type="slidenum">
              <a:rPr lang="en-US" smtClean="0"/>
              <a:pPr>
                <a:defRPr/>
              </a:pPr>
              <a:t>‹#›</a:t>
            </a:fld>
            <a:endParaRPr lang="en-US" dirty="0"/>
          </a:p>
        </p:txBody>
      </p:sp>
    </p:spTree>
    <p:extLst>
      <p:ext uri="{BB962C8B-B14F-4D97-AF65-F5344CB8AC3E}">
        <p14:creationId xmlns:p14="http://schemas.microsoft.com/office/powerpoint/2010/main" val="266484594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B971A9-D68E-0D47-96A2-695D7651BD11}" type="slidenum">
              <a:rPr lang="en-US" smtClean="0"/>
              <a:pPr>
                <a:defRPr/>
              </a:pPr>
              <a:t>‹#›</a:t>
            </a:fld>
            <a:endParaRPr lang="en-US" dirty="0"/>
          </a:p>
        </p:txBody>
      </p:sp>
    </p:spTree>
    <p:extLst>
      <p:ext uri="{BB962C8B-B14F-4D97-AF65-F5344CB8AC3E}">
        <p14:creationId xmlns:p14="http://schemas.microsoft.com/office/powerpoint/2010/main" val="238897869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CF3BFE-1308-8E41-A9CD-36D6C784CD1F}" type="slidenum">
              <a:rPr lang="en-US" smtClean="0"/>
              <a:pPr>
                <a:defRPr/>
              </a:pPr>
              <a:t>‹#›</a:t>
            </a:fld>
            <a:endParaRPr lang="en-US" dirty="0"/>
          </a:p>
        </p:txBody>
      </p:sp>
    </p:spTree>
    <p:extLst>
      <p:ext uri="{BB962C8B-B14F-4D97-AF65-F5344CB8AC3E}">
        <p14:creationId xmlns:p14="http://schemas.microsoft.com/office/powerpoint/2010/main" val="402084629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DD76E-0978-024D-A01F-4BD3B3A4CCE6}" type="slidenum">
              <a:rPr lang="en-US" smtClean="0"/>
              <a:pPr>
                <a:defRPr/>
              </a:pPr>
              <a:t>‹#›</a:t>
            </a:fld>
            <a:endParaRPr lang="en-US" dirty="0"/>
          </a:p>
        </p:txBody>
      </p:sp>
    </p:spTree>
    <p:extLst>
      <p:ext uri="{BB962C8B-B14F-4D97-AF65-F5344CB8AC3E}">
        <p14:creationId xmlns:p14="http://schemas.microsoft.com/office/powerpoint/2010/main" val="2009590227"/>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385987-1FC2-F040-8E2B-2E12B45614ED}" type="slidenum">
              <a:rPr lang="en-US" smtClean="0"/>
              <a:pPr>
                <a:defRPr/>
              </a:pPr>
              <a:t>‹#›</a:t>
            </a:fld>
            <a:endParaRPr lang="en-US" dirty="0"/>
          </a:p>
        </p:txBody>
      </p:sp>
    </p:spTree>
    <p:extLst>
      <p:ext uri="{BB962C8B-B14F-4D97-AF65-F5344CB8AC3E}">
        <p14:creationId xmlns:p14="http://schemas.microsoft.com/office/powerpoint/2010/main" val="14663459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97BA1-7BF1-2843-9537-6B5A828EE099}" type="slidenum">
              <a:rPr lang="en-US" smtClean="0"/>
              <a:pPr>
                <a:defRPr/>
              </a:pPr>
              <a:t>‹#›</a:t>
            </a:fld>
            <a:endParaRPr lang="en-US" dirty="0"/>
          </a:p>
        </p:txBody>
      </p:sp>
    </p:spTree>
    <p:extLst>
      <p:ext uri="{BB962C8B-B14F-4D97-AF65-F5344CB8AC3E}">
        <p14:creationId xmlns:p14="http://schemas.microsoft.com/office/powerpoint/2010/main" val="2334989545"/>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4F6D35-1516-A041-B732-F1ABDF95BEB7}" type="slidenum">
              <a:rPr lang="en-US" smtClean="0"/>
              <a:pPr>
                <a:defRPr/>
              </a:pPr>
              <a:t>‹#›</a:t>
            </a:fld>
            <a:endParaRPr lang="en-US" dirty="0"/>
          </a:p>
        </p:txBody>
      </p:sp>
    </p:spTree>
    <p:extLst>
      <p:ext uri="{BB962C8B-B14F-4D97-AF65-F5344CB8AC3E}">
        <p14:creationId xmlns:p14="http://schemas.microsoft.com/office/powerpoint/2010/main" val="314807310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413807884"/>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A7D8FA96-95C9-F943-8313-C5371644AEB1}" type="slidenum">
              <a:rPr lang="en-US" smtClean="0"/>
              <a:pPr>
                <a:defRPr/>
              </a:pPr>
              <a:t>‹#›</a:t>
            </a:fld>
            <a:endParaRPr lang="en-US" dirty="0"/>
          </a:p>
        </p:txBody>
      </p:sp>
    </p:spTree>
    <p:extLst>
      <p:ext uri="{BB962C8B-B14F-4D97-AF65-F5344CB8AC3E}">
        <p14:creationId xmlns:p14="http://schemas.microsoft.com/office/powerpoint/2010/main" val="2347924990"/>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24B3A787-A33F-CD4F-9E25-51B5FDF6F21C}" type="slidenum">
              <a:rPr lang="en-US" smtClean="0"/>
              <a:pPr>
                <a:defRPr/>
              </a:pPr>
              <a:t>‹#›</a:t>
            </a:fld>
            <a:endParaRPr lang="en-US" dirty="0"/>
          </a:p>
        </p:txBody>
      </p:sp>
    </p:spTree>
    <p:extLst>
      <p:ext uri="{BB962C8B-B14F-4D97-AF65-F5344CB8AC3E}">
        <p14:creationId xmlns:p14="http://schemas.microsoft.com/office/powerpoint/2010/main" val="138358517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8801091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FACA00CD-91AA-8547-A915-810E41C8D0D2}" type="slidenum">
              <a:rPr lang="en-US" smtClean="0"/>
              <a:pPr>
                <a:defRPr/>
              </a:pPr>
              <a:t>‹#›</a:t>
            </a:fld>
            <a:endParaRPr lang="en-US" dirty="0"/>
          </a:p>
        </p:txBody>
      </p:sp>
    </p:spTree>
    <p:extLst>
      <p:ext uri="{BB962C8B-B14F-4D97-AF65-F5344CB8AC3E}">
        <p14:creationId xmlns:p14="http://schemas.microsoft.com/office/powerpoint/2010/main" val="32172584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D59A25CF-4807-7447-B0BF-20EC9FEDFFD5}" type="slidenum">
              <a:rPr lang="en-US" smtClean="0"/>
              <a:pPr>
                <a:defRPr/>
              </a:pPr>
              <a:t>‹#›</a:t>
            </a:fld>
            <a:endParaRPr lang="en-US" dirty="0"/>
          </a:p>
        </p:txBody>
      </p:sp>
    </p:spTree>
    <p:extLst>
      <p:ext uri="{BB962C8B-B14F-4D97-AF65-F5344CB8AC3E}">
        <p14:creationId xmlns:p14="http://schemas.microsoft.com/office/powerpoint/2010/main" val="200462952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E7242E70-8FFD-AC48-9ADE-310432511703}" type="slidenum">
              <a:rPr lang="en-US" smtClean="0"/>
              <a:pPr>
                <a:defRPr/>
              </a:pPr>
              <a:t>‹#›</a:t>
            </a:fld>
            <a:endParaRPr lang="en-US" dirty="0"/>
          </a:p>
        </p:txBody>
      </p:sp>
    </p:spTree>
    <p:extLst>
      <p:ext uri="{BB962C8B-B14F-4D97-AF65-F5344CB8AC3E}">
        <p14:creationId xmlns:p14="http://schemas.microsoft.com/office/powerpoint/2010/main" val="49444640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43B69321-DA20-FE41-81AF-7D420C640909}" type="slidenum">
              <a:rPr lang="en-US" smtClean="0"/>
              <a:pPr>
                <a:defRPr/>
              </a:pPr>
              <a:t>‹#›</a:t>
            </a:fld>
            <a:endParaRPr lang="en-US" dirty="0"/>
          </a:p>
        </p:txBody>
      </p:sp>
    </p:spTree>
    <p:extLst>
      <p:ext uri="{BB962C8B-B14F-4D97-AF65-F5344CB8AC3E}">
        <p14:creationId xmlns:p14="http://schemas.microsoft.com/office/powerpoint/2010/main" val="36804419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10A0E3D6-ACE5-4042-874F-1EF68ECA6E8E}" type="slidenum">
              <a:rPr lang="en-US" smtClean="0"/>
              <a:pPr>
                <a:defRPr/>
              </a:pPr>
              <a:t>‹#›</a:t>
            </a:fld>
            <a:endParaRPr lang="en-US" dirty="0"/>
          </a:p>
        </p:txBody>
      </p:sp>
    </p:spTree>
    <p:extLst>
      <p:ext uri="{BB962C8B-B14F-4D97-AF65-F5344CB8AC3E}">
        <p14:creationId xmlns:p14="http://schemas.microsoft.com/office/powerpoint/2010/main" val="303556032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95939D09-8800-524C-872E-554E84C4C462}" type="slidenum">
              <a:rPr lang="en-US" smtClean="0"/>
              <a:pPr>
                <a:defRPr/>
              </a:pPr>
              <a:t>‹#›</a:t>
            </a:fld>
            <a:endParaRPr lang="en-US" dirty="0"/>
          </a:p>
        </p:txBody>
      </p:sp>
    </p:spTree>
    <p:extLst>
      <p:ext uri="{BB962C8B-B14F-4D97-AF65-F5344CB8AC3E}">
        <p14:creationId xmlns:p14="http://schemas.microsoft.com/office/powerpoint/2010/main" val="417827307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86C82D0A-74B5-954E-B14F-6D25DD7AD07B}" type="slidenum">
              <a:rPr lang="en-US" smtClean="0"/>
              <a:pPr>
                <a:defRPr/>
              </a:pPr>
              <a:t>‹#›</a:t>
            </a:fld>
            <a:endParaRPr lang="en-US" dirty="0"/>
          </a:p>
        </p:txBody>
      </p:sp>
    </p:spTree>
    <p:extLst>
      <p:ext uri="{BB962C8B-B14F-4D97-AF65-F5344CB8AC3E}">
        <p14:creationId xmlns:p14="http://schemas.microsoft.com/office/powerpoint/2010/main" val="146871464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CFC60D94-23F9-3842-B9D0-53620850B21A}" type="slidenum">
              <a:rPr lang="en-US" smtClean="0"/>
              <a:pPr>
                <a:defRPr/>
              </a:pPr>
              <a:t>‹#›</a:t>
            </a:fld>
            <a:endParaRPr lang="en-US" dirty="0"/>
          </a:p>
        </p:txBody>
      </p:sp>
    </p:spTree>
    <p:extLst>
      <p:ext uri="{BB962C8B-B14F-4D97-AF65-F5344CB8AC3E}">
        <p14:creationId xmlns:p14="http://schemas.microsoft.com/office/powerpoint/2010/main" val="45875301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16A29D91-2022-504A-AEC4-F7C21A27F4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56570912"/>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BAC7C39F-D337-CA43-8875-AD9F177CAB8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4208194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2583158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3744FF77-BFA8-8040-93EF-BBC93C8A3B1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868887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AD812A4-2031-EB4E-9AB0-A65ED7BAE15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2302929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4300A9B9-505A-AC45-B85F-ED33EEB463BA}"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0574006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B423A2A1-35FE-ED4A-889D-5EF811D71E8E}"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6749740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90D5110-0400-5E40-865F-CBAA5C6B99D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1754329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6D1D64F5-6C71-CF4E-9DFA-4FBB078609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8027095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E7B9F7D-31E3-D144-AEB0-D58976D71E2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9055920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DB3DA91-5BDE-7D4E-9A67-04F0A3A1FD2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37560466"/>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B59CF16-89A3-B940-937E-1F36F6D7E2C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9153270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2572F703-F375-0F4B-B364-63535C6EB14A}"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2915805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3605682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485DC33E-DEA9-0B41-9063-40DA067285A6}"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57609581"/>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DC51FA-16C7-AF4F-97F0-C257928B9D9A}"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8323512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BAA44-A401-9549-8F53-0A9A55D4A7DC}"/>
              </a:ext>
            </a:extLst>
          </p:cNvPr>
          <p:cNvSpPr>
            <a:spLocks noGrp="1"/>
          </p:cNvSpPr>
          <p:nvPr>
            <p:ph type="ctrTitle"/>
          </p:nvPr>
        </p:nvSpPr>
        <p:spPr>
          <a:xfrm>
            <a:off x="1143000" y="1122908"/>
            <a:ext cx="6858000" cy="2387576"/>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2E2D0FFC-8A8D-8644-B552-F170364FEF02}"/>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6A713FBB-51A4-594F-B1F7-DF9AA25C2857}"/>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DD871097-D8DA-8347-A591-3ACCC1962C82}"/>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5D4B450C-341E-B24E-BE8E-ECCC9803E511}"/>
              </a:ext>
            </a:extLst>
          </p:cNvPr>
          <p:cNvSpPr>
            <a:spLocks noGrp="1"/>
          </p:cNvSpPr>
          <p:nvPr>
            <p:ph type="sldNum" sz="quarter" idx="12"/>
          </p:nvPr>
        </p:nvSpPr>
        <p:spPr/>
        <p:txBody>
          <a:bodyPr/>
          <a:lstStyle>
            <a:lvl1pPr>
              <a:defRPr/>
            </a:lvl1pPr>
          </a:lstStyle>
          <a:p>
            <a:fld id="{24C84A23-8988-FA47-AF2E-B91F1BB93C67}" type="slidenum">
              <a:rPr lang="en-US" altLang="en-US"/>
              <a:pPr/>
              <a:t>‹#›</a:t>
            </a:fld>
            <a:endParaRPr lang="en-US" altLang="en-US"/>
          </a:p>
        </p:txBody>
      </p:sp>
    </p:spTree>
    <p:extLst>
      <p:ext uri="{BB962C8B-B14F-4D97-AF65-F5344CB8AC3E}">
        <p14:creationId xmlns:p14="http://schemas.microsoft.com/office/powerpoint/2010/main" val="227035384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8ABE2-3E84-3940-BE1E-B813677CB89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FEDA452-E67C-FF4E-ADC2-1EDE8E7C1DE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DDE52E5-CD07-2543-AEC1-C79F28D72A9A}"/>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3251C4E-4C71-DF4D-BE64-0C1A95F29F2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FA50855-A3E6-0B40-AC15-0B40FA33C078}"/>
              </a:ext>
            </a:extLst>
          </p:cNvPr>
          <p:cNvSpPr>
            <a:spLocks noGrp="1"/>
          </p:cNvSpPr>
          <p:nvPr>
            <p:ph type="sldNum" sz="quarter" idx="12"/>
          </p:nvPr>
        </p:nvSpPr>
        <p:spPr/>
        <p:txBody>
          <a:bodyPr/>
          <a:lstStyle>
            <a:lvl1pPr>
              <a:defRPr/>
            </a:lvl1pPr>
          </a:lstStyle>
          <a:p>
            <a:fld id="{92DFE674-78E0-634B-B6B9-95BCEE4F4AEA}" type="slidenum">
              <a:rPr lang="en-US" altLang="en-US"/>
              <a:pPr/>
              <a:t>‹#›</a:t>
            </a:fld>
            <a:endParaRPr lang="en-US" altLang="en-US"/>
          </a:p>
        </p:txBody>
      </p:sp>
    </p:spTree>
    <p:extLst>
      <p:ext uri="{BB962C8B-B14F-4D97-AF65-F5344CB8AC3E}">
        <p14:creationId xmlns:p14="http://schemas.microsoft.com/office/powerpoint/2010/main" val="3398015069"/>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E382E2-1690-7C47-AE8F-7D60BC9A34C2}"/>
              </a:ext>
            </a:extLst>
          </p:cNvPr>
          <p:cNvSpPr>
            <a:spLocks noGrp="1"/>
          </p:cNvSpPr>
          <p:nvPr>
            <p:ph type="title"/>
          </p:nvPr>
        </p:nvSpPr>
        <p:spPr>
          <a:xfrm>
            <a:off x="623963" y="1710036"/>
            <a:ext cx="7887146" cy="285191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B72691AD-A7ED-6C46-91BB-A2E9994D9074}"/>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CCDE29F1-208C-044E-B04C-081F95847B62}"/>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8243C8D-40DF-3445-9E07-28F4C171F8F6}"/>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9AA9754-F85B-F243-B828-B2FDA825BEBF}"/>
              </a:ext>
            </a:extLst>
          </p:cNvPr>
          <p:cNvSpPr>
            <a:spLocks noGrp="1"/>
          </p:cNvSpPr>
          <p:nvPr>
            <p:ph type="sldNum" sz="quarter" idx="12"/>
          </p:nvPr>
        </p:nvSpPr>
        <p:spPr/>
        <p:txBody>
          <a:bodyPr/>
          <a:lstStyle>
            <a:lvl1pPr>
              <a:defRPr/>
            </a:lvl1pPr>
          </a:lstStyle>
          <a:p>
            <a:fld id="{207E85E4-1345-074C-8184-361AD84E921C}" type="slidenum">
              <a:rPr lang="en-US" altLang="en-US"/>
              <a:pPr/>
              <a:t>‹#›</a:t>
            </a:fld>
            <a:endParaRPr lang="en-US" altLang="en-US"/>
          </a:p>
        </p:txBody>
      </p:sp>
    </p:spTree>
    <p:extLst>
      <p:ext uri="{BB962C8B-B14F-4D97-AF65-F5344CB8AC3E}">
        <p14:creationId xmlns:p14="http://schemas.microsoft.com/office/powerpoint/2010/main" val="234983796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F97C9C-A01E-D641-A412-58B12DF4ADD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565D346-9C0C-A54F-865B-2959D47ED501}"/>
              </a:ext>
            </a:extLst>
          </p:cNvPr>
          <p:cNvSpPr>
            <a:spLocks noGrp="1"/>
          </p:cNvSpPr>
          <p:nvPr>
            <p:ph sz="half" idx="1"/>
          </p:nvPr>
        </p:nvSpPr>
        <p:spPr>
          <a:xfrm>
            <a:off x="321469"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DE598E2-3E7C-2D47-AE83-FB4AA18770F4}"/>
              </a:ext>
            </a:extLst>
          </p:cNvPr>
          <p:cNvSpPr>
            <a:spLocks noGrp="1"/>
          </p:cNvSpPr>
          <p:nvPr>
            <p:ph sz="half" idx="2"/>
          </p:nvPr>
        </p:nvSpPr>
        <p:spPr>
          <a:xfrm>
            <a:off x="3268265" y="1125141"/>
            <a:ext cx="2839641" cy="31823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A5786817-ACDB-5F4F-AA42-ECF126A9C59D}"/>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4DCADE99-61CA-6741-BD5A-17987F6CD82C}"/>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DE030E35-6B77-1D4A-B421-7721371EC1C6}"/>
              </a:ext>
            </a:extLst>
          </p:cNvPr>
          <p:cNvSpPr>
            <a:spLocks noGrp="1"/>
          </p:cNvSpPr>
          <p:nvPr>
            <p:ph type="sldNum" sz="quarter" idx="12"/>
          </p:nvPr>
        </p:nvSpPr>
        <p:spPr/>
        <p:txBody>
          <a:bodyPr/>
          <a:lstStyle>
            <a:lvl1pPr>
              <a:defRPr/>
            </a:lvl1pPr>
          </a:lstStyle>
          <a:p>
            <a:fld id="{0877A89F-7CE3-7A4B-9992-8B0633EEDAB7}" type="slidenum">
              <a:rPr lang="en-US" altLang="en-US"/>
              <a:pPr/>
              <a:t>‹#›</a:t>
            </a:fld>
            <a:endParaRPr lang="en-US" altLang="en-US"/>
          </a:p>
        </p:txBody>
      </p:sp>
    </p:spTree>
    <p:extLst>
      <p:ext uri="{BB962C8B-B14F-4D97-AF65-F5344CB8AC3E}">
        <p14:creationId xmlns:p14="http://schemas.microsoft.com/office/powerpoint/2010/main" val="95477720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5F581B-0E70-954F-939A-94BC444896A8}"/>
              </a:ext>
            </a:extLst>
          </p:cNvPr>
          <p:cNvSpPr>
            <a:spLocks noGrp="1"/>
          </p:cNvSpPr>
          <p:nvPr>
            <p:ph type="title"/>
          </p:nvPr>
        </p:nvSpPr>
        <p:spPr>
          <a:xfrm>
            <a:off x="629544" y="365001"/>
            <a:ext cx="7887146" cy="1326059"/>
          </a:xfrm>
        </p:spPr>
        <p:txBody>
          <a:bodyPr/>
          <a:lstStyle/>
          <a:p>
            <a:r>
              <a:rPr lang="en-US"/>
              <a:t>Click to edit Master title style</a:t>
            </a:r>
          </a:p>
        </p:txBody>
      </p:sp>
      <p:sp>
        <p:nvSpPr>
          <p:cNvPr id="3" name="Text Placeholder 2">
            <a:extLst>
              <a:ext uri="{FF2B5EF4-FFF2-40B4-BE49-F238E27FC236}">
                <a16:creationId xmlns:a16="http://schemas.microsoft.com/office/drawing/2014/main" id="{61294F90-906C-AB4F-A8AE-8DE370853B40}"/>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DD55B1DF-51D3-D34D-88B0-9BB55F650B1B}"/>
              </a:ext>
            </a:extLst>
          </p:cNvPr>
          <p:cNvSpPr>
            <a:spLocks noGrp="1"/>
          </p:cNvSpPr>
          <p:nvPr>
            <p:ph sz="half" idx="2"/>
          </p:nvPr>
        </p:nvSpPr>
        <p:spPr>
          <a:xfrm>
            <a:off x="629543" y="2504777"/>
            <a:ext cx="3868787"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2271012-1B2D-FB4F-883B-EF08F999891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4661D0D-666B-A045-A3EA-DDE85FD4FB25}"/>
              </a:ext>
            </a:extLst>
          </p:cNvPr>
          <p:cNvSpPr>
            <a:spLocks noGrp="1"/>
          </p:cNvSpPr>
          <p:nvPr>
            <p:ph sz="quarter" idx="4"/>
          </p:nvPr>
        </p:nvSpPr>
        <p:spPr>
          <a:xfrm>
            <a:off x="4628927" y="2504777"/>
            <a:ext cx="3887762" cy="3684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8383A30-898C-584B-948F-6618E7669781}"/>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EDC70DD5-D769-094A-8F07-8E848157D4B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FB30067D-53FF-6F4C-BB32-ACC14FE4A206}"/>
              </a:ext>
            </a:extLst>
          </p:cNvPr>
          <p:cNvSpPr>
            <a:spLocks noGrp="1"/>
          </p:cNvSpPr>
          <p:nvPr>
            <p:ph type="sldNum" sz="quarter" idx="12"/>
          </p:nvPr>
        </p:nvSpPr>
        <p:spPr/>
        <p:txBody>
          <a:bodyPr/>
          <a:lstStyle>
            <a:lvl1pPr>
              <a:defRPr/>
            </a:lvl1pPr>
          </a:lstStyle>
          <a:p>
            <a:fld id="{7F2945F7-F42C-8A4D-84E1-9552F81AD92D}" type="slidenum">
              <a:rPr lang="en-US" altLang="en-US"/>
              <a:pPr/>
              <a:t>‹#›</a:t>
            </a:fld>
            <a:endParaRPr lang="en-US" altLang="en-US"/>
          </a:p>
        </p:txBody>
      </p:sp>
    </p:spTree>
    <p:extLst>
      <p:ext uri="{BB962C8B-B14F-4D97-AF65-F5344CB8AC3E}">
        <p14:creationId xmlns:p14="http://schemas.microsoft.com/office/powerpoint/2010/main" val="394465825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E799F9-EE34-0948-A245-6048CAB1EC7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528E9DB-B412-534F-90F3-A4BF6D4B9D83}"/>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A75E2195-F6D2-DA4F-AA37-3A996F5A63C9}"/>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97BB4CCE-6F76-F74F-BE5A-14842954AAD4}"/>
              </a:ext>
            </a:extLst>
          </p:cNvPr>
          <p:cNvSpPr>
            <a:spLocks noGrp="1"/>
          </p:cNvSpPr>
          <p:nvPr>
            <p:ph type="sldNum" sz="quarter" idx="12"/>
          </p:nvPr>
        </p:nvSpPr>
        <p:spPr/>
        <p:txBody>
          <a:bodyPr/>
          <a:lstStyle>
            <a:lvl1pPr>
              <a:defRPr/>
            </a:lvl1pPr>
          </a:lstStyle>
          <a:p>
            <a:fld id="{6157D41E-31B8-D947-BBFA-2D73EB83E16C}" type="slidenum">
              <a:rPr lang="en-US" altLang="en-US"/>
              <a:pPr/>
              <a:t>‹#›</a:t>
            </a:fld>
            <a:endParaRPr lang="en-US" altLang="en-US"/>
          </a:p>
        </p:txBody>
      </p:sp>
    </p:spTree>
    <p:extLst>
      <p:ext uri="{BB962C8B-B14F-4D97-AF65-F5344CB8AC3E}">
        <p14:creationId xmlns:p14="http://schemas.microsoft.com/office/powerpoint/2010/main" val="218978289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C4D0A74-8F8E-AA41-B06B-A80423A1414F}"/>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DEA61E6F-F2A8-7A4C-BD3D-676C9469B4EC}"/>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518C77D4-76B7-E247-B8C5-4C404A3C329E}"/>
              </a:ext>
            </a:extLst>
          </p:cNvPr>
          <p:cNvSpPr>
            <a:spLocks noGrp="1"/>
          </p:cNvSpPr>
          <p:nvPr>
            <p:ph type="sldNum" sz="quarter" idx="12"/>
          </p:nvPr>
        </p:nvSpPr>
        <p:spPr/>
        <p:txBody>
          <a:bodyPr/>
          <a:lstStyle>
            <a:lvl1pPr>
              <a:defRPr/>
            </a:lvl1pPr>
          </a:lstStyle>
          <a:p>
            <a:fld id="{3C9A72B8-1A6C-254D-BA7C-00BE5DC20692}" type="slidenum">
              <a:rPr lang="en-US" altLang="en-US"/>
              <a:pPr/>
              <a:t>‹#›</a:t>
            </a:fld>
            <a:endParaRPr lang="en-US" altLang="en-US"/>
          </a:p>
        </p:txBody>
      </p:sp>
    </p:spTree>
    <p:extLst>
      <p:ext uri="{BB962C8B-B14F-4D97-AF65-F5344CB8AC3E}">
        <p14:creationId xmlns:p14="http://schemas.microsoft.com/office/powerpoint/2010/main" val="376904575"/>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0A7C5F-FA5A-B640-B70D-59E990B62181}"/>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5E1BE558-74F7-4041-9E73-E618429F8516}"/>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ABA458B-C5F0-8841-BA9A-A07CF550686F}"/>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BE9E0DA-A6E9-F141-8EE3-AE896CF46D5A}"/>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2A4DE09-B0C4-A842-8FC0-5F162E3AA789}"/>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1CDF420-769A-BD41-BCBE-01B7296F3092}"/>
              </a:ext>
            </a:extLst>
          </p:cNvPr>
          <p:cNvSpPr>
            <a:spLocks noGrp="1"/>
          </p:cNvSpPr>
          <p:nvPr>
            <p:ph type="sldNum" sz="quarter" idx="12"/>
          </p:nvPr>
        </p:nvSpPr>
        <p:spPr/>
        <p:txBody>
          <a:bodyPr/>
          <a:lstStyle>
            <a:lvl1pPr>
              <a:defRPr/>
            </a:lvl1pPr>
          </a:lstStyle>
          <a:p>
            <a:fld id="{44CBF079-11CB-1545-817D-7C726A5E389F}" type="slidenum">
              <a:rPr lang="en-US" altLang="en-US"/>
              <a:pPr/>
              <a:t>‹#›</a:t>
            </a:fld>
            <a:endParaRPr lang="en-US" altLang="en-US"/>
          </a:p>
        </p:txBody>
      </p:sp>
    </p:spTree>
    <p:extLst>
      <p:ext uri="{BB962C8B-B14F-4D97-AF65-F5344CB8AC3E}">
        <p14:creationId xmlns:p14="http://schemas.microsoft.com/office/powerpoint/2010/main" val="21618240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pPr/>
              <a:t>‹#›</a:t>
            </a:fld>
            <a:endParaRPr lang="en-US"/>
          </a:p>
        </p:txBody>
      </p:sp>
    </p:spTree>
    <p:extLst>
      <p:ext uri="{BB962C8B-B14F-4D97-AF65-F5344CB8AC3E}">
        <p14:creationId xmlns:p14="http://schemas.microsoft.com/office/powerpoint/2010/main" val="294453211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523" indent="0" algn="ctr">
              <a:buNone/>
              <a:defRPr>
                <a:solidFill>
                  <a:schemeClr val="tx1">
                    <a:tint val="75000"/>
                  </a:schemeClr>
                </a:solidFill>
              </a:defRPr>
            </a:lvl2pPr>
            <a:lvl3pPr marL="913050" indent="0" algn="ctr">
              <a:buNone/>
              <a:defRPr>
                <a:solidFill>
                  <a:schemeClr val="tx1">
                    <a:tint val="75000"/>
                  </a:schemeClr>
                </a:solidFill>
              </a:defRPr>
            </a:lvl3pPr>
            <a:lvl4pPr marL="1369560" indent="0" algn="ctr">
              <a:buNone/>
              <a:defRPr>
                <a:solidFill>
                  <a:schemeClr val="tx1">
                    <a:tint val="75000"/>
                  </a:schemeClr>
                </a:solidFill>
              </a:defRPr>
            </a:lvl4pPr>
            <a:lvl5pPr marL="1826095" indent="0" algn="ctr">
              <a:buNone/>
              <a:defRPr>
                <a:solidFill>
                  <a:schemeClr val="tx1">
                    <a:tint val="75000"/>
                  </a:schemeClr>
                </a:solidFill>
              </a:defRPr>
            </a:lvl5pPr>
            <a:lvl6pPr marL="2282601" indent="0" algn="ctr">
              <a:buNone/>
              <a:defRPr>
                <a:solidFill>
                  <a:schemeClr val="tx1">
                    <a:tint val="75000"/>
                  </a:schemeClr>
                </a:solidFill>
              </a:defRPr>
            </a:lvl6pPr>
            <a:lvl7pPr marL="2739120" indent="0" algn="ctr">
              <a:buNone/>
              <a:defRPr>
                <a:solidFill>
                  <a:schemeClr val="tx1">
                    <a:tint val="75000"/>
                  </a:schemeClr>
                </a:solidFill>
              </a:defRPr>
            </a:lvl7pPr>
            <a:lvl8pPr marL="3195638" indent="0" algn="ctr">
              <a:buNone/>
              <a:defRPr>
                <a:solidFill>
                  <a:schemeClr val="tx1">
                    <a:tint val="75000"/>
                  </a:schemeClr>
                </a:solidFill>
              </a:defRPr>
            </a:lvl8pPr>
            <a:lvl9pPr marL="365216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3050">
              <a:defRPr/>
            </a:lvl1pPr>
          </a:lstStyle>
          <a:p>
            <a:pPr>
              <a:defRPr/>
            </a:pPr>
            <a:fld id="{B605C6B5-F4DB-1F4C-932D-1C3F33EBCEB3}" type="datetimeFigureOut">
              <a:rPr lang="en-US"/>
              <a:pPr>
                <a:defRPr/>
              </a:pPr>
              <a:t>9/20/25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321627202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65E98-F5D1-304C-A9CB-32C80FD3DFFC}"/>
              </a:ext>
            </a:extLst>
          </p:cNvPr>
          <p:cNvSpPr>
            <a:spLocks noGrp="1"/>
          </p:cNvSpPr>
          <p:nvPr>
            <p:ph type="title"/>
          </p:nvPr>
        </p:nvSpPr>
        <p:spPr>
          <a:xfrm>
            <a:off x="629543" y="457646"/>
            <a:ext cx="2949029" cy="159953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0D47D6B7-1FF6-B548-85A5-B81AAC52B30B}"/>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a:extLst>
              <a:ext uri="{FF2B5EF4-FFF2-40B4-BE49-F238E27FC236}">
                <a16:creationId xmlns:a16="http://schemas.microsoft.com/office/drawing/2014/main" id="{F09A3A8D-9DBD-7D45-BFF7-B3024B673E0B}"/>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2FE2200-A6D1-5647-9B6E-42C93EF27411}"/>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905A541-8654-4A4E-9444-0FF360EFF926}"/>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CF00F4DD-6A6B-0542-9056-0102C6608795}"/>
              </a:ext>
            </a:extLst>
          </p:cNvPr>
          <p:cNvSpPr>
            <a:spLocks noGrp="1"/>
          </p:cNvSpPr>
          <p:nvPr>
            <p:ph type="sldNum" sz="quarter" idx="12"/>
          </p:nvPr>
        </p:nvSpPr>
        <p:spPr/>
        <p:txBody>
          <a:bodyPr/>
          <a:lstStyle>
            <a:lvl1pPr>
              <a:defRPr/>
            </a:lvl1pPr>
          </a:lstStyle>
          <a:p>
            <a:fld id="{6C782D3B-5349-A145-ABF8-6444948C252F}" type="slidenum">
              <a:rPr lang="en-US" altLang="en-US"/>
              <a:pPr/>
              <a:t>‹#›</a:t>
            </a:fld>
            <a:endParaRPr lang="en-US" altLang="en-US"/>
          </a:p>
        </p:txBody>
      </p:sp>
    </p:spTree>
    <p:extLst>
      <p:ext uri="{BB962C8B-B14F-4D97-AF65-F5344CB8AC3E}">
        <p14:creationId xmlns:p14="http://schemas.microsoft.com/office/powerpoint/2010/main" val="257330166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13FE81-BB91-A54A-A691-07805A078FE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703F8F46-23DC-FF43-901C-27E25862D5D5}"/>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B6B12ED-0558-2B43-B7B2-369D9FA7378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72542B4B-A6B4-1747-9964-3397F981F76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1630450-C063-724E-AF04-12CF1538BF17}"/>
              </a:ext>
            </a:extLst>
          </p:cNvPr>
          <p:cNvSpPr>
            <a:spLocks noGrp="1"/>
          </p:cNvSpPr>
          <p:nvPr>
            <p:ph type="sldNum" sz="quarter" idx="12"/>
          </p:nvPr>
        </p:nvSpPr>
        <p:spPr/>
        <p:txBody>
          <a:bodyPr/>
          <a:lstStyle>
            <a:lvl1pPr>
              <a:defRPr/>
            </a:lvl1pPr>
          </a:lstStyle>
          <a:p>
            <a:fld id="{A41635BD-FF24-CA42-A904-D4F4C28CF729}" type="slidenum">
              <a:rPr lang="en-US" altLang="en-US"/>
              <a:pPr/>
              <a:t>‹#›</a:t>
            </a:fld>
            <a:endParaRPr lang="en-US" altLang="en-US"/>
          </a:p>
        </p:txBody>
      </p:sp>
    </p:spTree>
    <p:extLst>
      <p:ext uri="{BB962C8B-B14F-4D97-AF65-F5344CB8AC3E}">
        <p14:creationId xmlns:p14="http://schemas.microsoft.com/office/powerpoint/2010/main" val="247713417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8392EE-40A8-5C4A-9643-14FD862E8F04}"/>
              </a:ext>
            </a:extLst>
          </p:cNvPr>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E40732E-F4D0-D944-99DA-D090D9F1EA02}"/>
              </a:ext>
            </a:extLst>
          </p:cNvPr>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A6FF04-C90B-7243-92F1-C132913CCA34}"/>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39EC3DD-BD6A-3945-A314-8AC4C65BF37E}"/>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FAE7EA8-EF86-9246-A3E3-1294EA495DCF}"/>
              </a:ext>
            </a:extLst>
          </p:cNvPr>
          <p:cNvSpPr>
            <a:spLocks noGrp="1"/>
          </p:cNvSpPr>
          <p:nvPr>
            <p:ph type="sldNum" sz="quarter" idx="12"/>
          </p:nvPr>
        </p:nvSpPr>
        <p:spPr/>
        <p:txBody>
          <a:bodyPr/>
          <a:lstStyle>
            <a:lvl1pPr>
              <a:defRPr/>
            </a:lvl1pPr>
          </a:lstStyle>
          <a:p>
            <a:fld id="{40A6E063-3299-9C45-B7E4-4B801F134582}" type="slidenum">
              <a:rPr lang="en-US" altLang="en-US"/>
              <a:pPr/>
              <a:t>‹#›</a:t>
            </a:fld>
            <a:endParaRPr lang="en-US" altLang="en-US"/>
          </a:p>
        </p:txBody>
      </p:sp>
    </p:spTree>
    <p:extLst>
      <p:ext uri="{BB962C8B-B14F-4D97-AF65-F5344CB8AC3E}">
        <p14:creationId xmlns:p14="http://schemas.microsoft.com/office/powerpoint/2010/main" val="326888662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5474" name="Rectangle 2"/>
          <p:cNvSpPr>
            <a:spLocks noGrp="1" noChangeArrowheads="1"/>
          </p:cNvSpPr>
          <p:nvPr>
            <p:ph type="ctrTitle" sz="quarter"/>
          </p:nvPr>
        </p:nvSpPr>
        <p:spPr>
          <a:xfrm>
            <a:off x="685800" y="1676401"/>
            <a:ext cx="7772400" cy="1828800"/>
          </a:xfrm>
        </p:spPr>
        <p:txBody>
          <a:bodyPr/>
          <a:lstStyle>
            <a:lvl1pPr>
              <a:defRPr/>
            </a:lvl1pPr>
          </a:lstStyle>
          <a:p>
            <a:r>
              <a:rPr lang="en-US"/>
              <a:t>Click to edit Master title style</a:t>
            </a:r>
          </a:p>
        </p:txBody>
      </p:sp>
      <p:sp>
        <p:nvSpPr>
          <p:cNvPr id="105475" name="Rectangle 3"/>
          <p:cNvSpPr>
            <a:spLocks noGrp="1" noChangeArrowheads="1"/>
          </p:cNvSpPr>
          <p:nvPr>
            <p:ph type="subTitle" sz="quarter" idx="1"/>
          </p:nvPr>
        </p:nvSpPr>
        <p:spPr>
          <a:xfrm>
            <a:off x="1371600" y="3886201"/>
            <a:ext cx="6400800" cy="1752600"/>
          </a:xfrm>
        </p:spPr>
        <p:txBody>
          <a:bodyPr/>
          <a:lstStyle>
            <a:lvl1pPr marL="0" indent="0" algn="ctr">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44C5DA-0DD5-514B-A820-2BE7F1D60209}" type="slidenum">
              <a:rPr lang="en-US"/>
              <a:pPr>
                <a:defRPr/>
              </a:pPr>
              <a:t>‹#›</a:t>
            </a:fld>
            <a:endParaRPr lang="en-US"/>
          </a:p>
        </p:txBody>
      </p:sp>
    </p:spTree>
    <p:extLst>
      <p:ext uri="{BB962C8B-B14F-4D97-AF65-F5344CB8AC3E}">
        <p14:creationId xmlns:p14="http://schemas.microsoft.com/office/powerpoint/2010/main" val="2149007138"/>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6E4625A-FBCD-674C-B6C3-BA1C3782E7BA}" type="slidenum">
              <a:rPr lang="en-US"/>
              <a:pPr>
                <a:defRPr/>
              </a:pPr>
              <a:t>‹#›</a:t>
            </a:fld>
            <a:endParaRPr lang="en-US"/>
          </a:p>
        </p:txBody>
      </p:sp>
    </p:spTree>
    <p:extLst>
      <p:ext uri="{BB962C8B-B14F-4D97-AF65-F5344CB8AC3E}">
        <p14:creationId xmlns:p14="http://schemas.microsoft.com/office/powerpoint/2010/main" val="1155537363"/>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BB6E3A-4786-A349-A31C-045DA78F183E}" type="slidenum">
              <a:rPr lang="en-US"/>
              <a:pPr>
                <a:defRPr/>
              </a:pPr>
              <a:t>‹#›</a:t>
            </a:fld>
            <a:endParaRPr lang="en-US"/>
          </a:p>
        </p:txBody>
      </p:sp>
    </p:spTree>
    <p:extLst>
      <p:ext uri="{BB962C8B-B14F-4D97-AF65-F5344CB8AC3E}">
        <p14:creationId xmlns:p14="http://schemas.microsoft.com/office/powerpoint/2010/main" val="332269750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72446F-B643-3C47-889E-0BE5535CCF43}" type="slidenum">
              <a:rPr lang="en-US"/>
              <a:pPr>
                <a:defRPr/>
              </a:pPr>
              <a:t>‹#›</a:t>
            </a:fld>
            <a:endParaRPr lang="en-US"/>
          </a:p>
        </p:txBody>
      </p:sp>
    </p:spTree>
    <p:extLst>
      <p:ext uri="{BB962C8B-B14F-4D97-AF65-F5344CB8AC3E}">
        <p14:creationId xmlns:p14="http://schemas.microsoft.com/office/powerpoint/2010/main" val="378196403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FDA242D-CCF1-164C-ABCB-73D1BB453BEF}" type="slidenum">
              <a:rPr lang="en-US"/>
              <a:pPr>
                <a:defRPr/>
              </a:pPr>
              <a:t>‹#›</a:t>
            </a:fld>
            <a:endParaRPr lang="en-US"/>
          </a:p>
        </p:txBody>
      </p:sp>
    </p:spTree>
    <p:extLst>
      <p:ext uri="{BB962C8B-B14F-4D97-AF65-F5344CB8AC3E}">
        <p14:creationId xmlns:p14="http://schemas.microsoft.com/office/powerpoint/2010/main" val="185414175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8398624-F42F-9341-95EA-B043D59CB4A8}" type="slidenum">
              <a:rPr lang="en-US"/>
              <a:pPr>
                <a:defRPr/>
              </a:pPr>
              <a:t>‹#›</a:t>
            </a:fld>
            <a:endParaRPr lang="en-US"/>
          </a:p>
        </p:txBody>
      </p:sp>
    </p:spTree>
    <p:extLst>
      <p:ext uri="{BB962C8B-B14F-4D97-AF65-F5344CB8AC3E}">
        <p14:creationId xmlns:p14="http://schemas.microsoft.com/office/powerpoint/2010/main" val="361137669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F13243E-A685-A74D-9F64-929A8A6C6495}" type="slidenum">
              <a:rPr lang="en-US"/>
              <a:pPr>
                <a:defRPr/>
              </a:pPr>
              <a:t>‹#›</a:t>
            </a:fld>
            <a:endParaRPr lang="en-US"/>
          </a:p>
        </p:txBody>
      </p:sp>
    </p:spTree>
    <p:extLst>
      <p:ext uri="{BB962C8B-B14F-4D97-AF65-F5344CB8AC3E}">
        <p14:creationId xmlns:p14="http://schemas.microsoft.com/office/powerpoint/2010/main" val="13120728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A920D1DA-1396-DE4C-98B0-7F410662FBFA}" type="datetimeFigureOut">
              <a:rPr lang="en-US"/>
              <a:pPr>
                <a:defRPr/>
              </a:pPr>
              <a:t>9/20/25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281761985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1123298-842D-CD4B-835C-615820226F58}" type="slidenum">
              <a:rPr lang="en-US"/>
              <a:pPr>
                <a:defRPr/>
              </a:pPr>
              <a:t>‹#›</a:t>
            </a:fld>
            <a:endParaRPr lang="en-US"/>
          </a:p>
        </p:txBody>
      </p:sp>
    </p:spTree>
    <p:extLst>
      <p:ext uri="{BB962C8B-B14F-4D97-AF65-F5344CB8AC3E}">
        <p14:creationId xmlns:p14="http://schemas.microsoft.com/office/powerpoint/2010/main" val="45465310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F3385D-713A-A94A-AD83-0E3BFC570DB8}" type="slidenum">
              <a:rPr lang="en-US"/>
              <a:pPr>
                <a:defRPr/>
              </a:pPr>
              <a:t>‹#›</a:t>
            </a:fld>
            <a:endParaRPr lang="en-US"/>
          </a:p>
        </p:txBody>
      </p:sp>
    </p:spTree>
    <p:extLst>
      <p:ext uri="{BB962C8B-B14F-4D97-AF65-F5344CB8AC3E}">
        <p14:creationId xmlns:p14="http://schemas.microsoft.com/office/powerpoint/2010/main" val="56681679"/>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BD5CEBB-30C8-C34C-ABDC-5781D138117E}" type="slidenum">
              <a:rPr lang="en-US"/>
              <a:pPr>
                <a:defRPr/>
              </a:pPr>
              <a:t>‹#›</a:t>
            </a:fld>
            <a:endParaRPr lang="en-US"/>
          </a:p>
        </p:txBody>
      </p:sp>
    </p:spTree>
    <p:extLst>
      <p:ext uri="{BB962C8B-B14F-4D97-AF65-F5344CB8AC3E}">
        <p14:creationId xmlns:p14="http://schemas.microsoft.com/office/powerpoint/2010/main" val="173410825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A4314A-F553-9748-8AF3-568F098B5AC6}" type="slidenum">
              <a:rPr lang="en-US"/>
              <a:pPr>
                <a:defRPr/>
              </a:pPr>
              <a:t>‹#›</a:t>
            </a:fld>
            <a:endParaRPr lang="en-US"/>
          </a:p>
        </p:txBody>
      </p:sp>
    </p:spTree>
    <p:extLst>
      <p:ext uri="{BB962C8B-B14F-4D97-AF65-F5344CB8AC3E}">
        <p14:creationId xmlns:p14="http://schemas.microsoft.com/office/powerpoint/2010/main" val="1556909312"/>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defRPr>
            </a:lvl1pPr>
          </a:lstStyle>
          <a:p>
            <a:pPr lvl="0"/>
            <a:r>
              <a:rPr lang="en-US" noProof="0" dirty="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69640592-126E-FA4F-BA19-B89996D9F2CE}" type="slidenum">
              <a:rPr lang="en-US" smtClean="0"/>
              <a:pPr>
                <a:defRPr/>
              </a:pPr>
              <a:t>‹#›</a:t>
            </a:fld>
            <a:endParaRPr lang="en-US" dirty="0"/>
          </a:p>
        </p:txBody>
      </p:sp>
    </p:spTree>
    <p:extLst>
      <p:ext uri="{BB962C8B-B14F-4D97-AF65-F5344CB8AC3E}">
        <p14:creationId xmlns:p14="http://schemas.microsoft.com/office/powerpoint/2010/main" val="75442008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396423C-560D-844B-B815-F0D1010897E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19565484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458157C-FFD4-C341-A2FE-EBB65B53382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9135406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B4E168C-BBCE-9141-A608-085C3CCEA1E7}"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84469490"/>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E762AF-978C-6D49-84D8-2E4A6C7C224F}"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61491820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146142-07AC-6F42-AB89-462340595CA0}"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3483399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523" indent="0">
              <a:buNone/>
              <a:defRPr sz="1800">
                <a:solidFill>
                  <a:schemeClr val="tx1">
                    <a:tint val="75000"/>
                  </a:schemeClr>
                </a:solidFill>
              </a:defRPr>
            </a:lvl2pPr>
            <a:lvl3pPr marL="913050" indent="0">
              <a:buNone/>
              <a:defRPr sz="1600">
                <a:solidFill>
                  <a:schemeClr val="tx1">
                    <a:tint val="75000"/>
                  </a:schemeClr>
                </a:solidFill>
              </a:defRPr>
            </a:lvl3pPr>
            <a:lvl4pPr marL="1369560" indent="0">
              <a:buNone/>
              <a:defRPr sz="1400">
                <a:solidFill>
                  <a:schemeClr val="tx1">
                    <a:tint val="75000"/>
                  </a:schemeClr>
                </a:solidFill>
              </a:defRPr>
            </a:lvl4pPr>
            <a:lvl5pPr marL="1826095" indent="0">
              <a:buNone/>
              <a:defRPr sz="1400">
                <a:solidFill>
                  <a:schemeClr val="tx1">
                    <a:tint val="75000"/>
                  </a:schemeClr>
                </a:solidFill>
              </a:defRPr>
            </a:lvl5pPr>
            <a:lvl6pPr marL="2282601" indent="0">
              <a:buNone/>
              <a:defRPr sz="1400">
                <a:solidFill>
                  <a:schemeClr val="tx1">
                    <a:tint val="75000"/>
                  </a:schemeClr>
                </a:solidFill>
              </a:defRPr>
            </a:lvl6pPr>
            <a:lvl7pPr marL="2739120" indent="0">
              <a:buNone/>
              <a:defRPr sz="1400">
                <a:solidFill>
                  <a:schemeClr val="tx1">
                    <a:tint val="75000"/>
                  </a:schemeClr>
                </a:solidFill>
              </a:defRPr>
            </a:lvl7pPr>
            <a:lvl8pPr marL="3195638" indent="0">
              <a:buNone/>
              <a:defRPr sz="1400">
                <a:solidFill>
                  <a:schemeClr val="tx1">
                    <a:tint val="75000"/>
                  </a:schemeClr>
                </a:solidFill>
              </a:defRPr>
            </a:lvl8pPr>
            <a:lvl9pPr marL="365216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3050">
              <a:defRPr/>
            </a:lvl1pPr>
          </a:lstStyle>
          <a:p>
            <a:pPr>
              <a:defRPr/>
            </a:pPr>
            <a:fld id="{3D5C99D4-A2F5-9442-9C31-7D46F4EA01A2}" type="datetimeFigureOut">
              <a:rPr lang="en-US"/>
              <a:pPr>
                <a:defRPr/>
              </a:pPr>
              <a:t>9/20/25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188165473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31AC69-6219-254A-9423-8B0C5E1CACA8}"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69674091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0F0D3E4-7CDF-9B47-B889-6DB27110AA33}"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62932805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1978E8E-77D9-8E46-85BC-C5B89CAA0D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411177793"/>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DDE76-9789-8140-A3AF-CF80A3E6DD1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767998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BDAB55-3304-5142-95BA-9795773461B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00728213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6B5680D-D9DD-5B41-83A4-9D98E9B137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5851894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B25F869-EF22-4440-9AB3-E238AA97A9E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58297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011B04-D679-8D4B-8A51-D7CFD3A6E5A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03031263"/>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980132C-34CC-ED4E-8DDD-192397ADED4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2697936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3FC2E60-F0A1-F24F-AE50-4B04DB626A2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2274014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3050">
              <a:defRPr/>
            </a:lvl1pPr>
          </a:lstStyle>
          <a:p>
            <a:pPr>
              <a:defRPr/>
            </a:pPr>
            <a:fld id="{2CB989B6-1DDC-4E41-B776-C10A5F62469B}" type="datetimeFigureOut">
              <a:rPr lang="en-US"/>
              <a:pPr>
                <a:defRPr/>
              </a:pPr>
              <a:t>9/20/25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3768097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5E275F-E420-7C4A-86CA-6814C854BE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4356857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3AD07C2-C878-0349-ACD4-FB12369CAC9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7544353"/>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7D68F3-AC41-874E-97AD-0532DB3E233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6166387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FF797D-6392-9641-9D36-87B52804910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98487304"/>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784821-5572-D544-B824-67AA83DA92B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2400843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792200-CA29-E844-A43B-BEE8F9800AF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4365173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C4C6FEE-8E80-4443-BAE3-AC987C5348B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6131656"/>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9"/>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10"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11"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AA92CBB-B7F6-B946-8BA8-22CDCFDF707C}" type="slidenum">
              <a:rPr lang="en-US" smtClean="0"/>
              <a:pPr>
                <a:defRPr/>
              </a:pPr>
              <a:t>‹#›</a:t>
            </a:fld>
            <a:endParaRPr lang="en-US" dirty="0"/>
          </a:p>
        </p:txBody>
      </p:sp>
    </p:spTree>
    <p:extLst>
      <p:ext uri="{BB962C8B-B14F-4D97-AF65-F5344CB8AC3E}">
        <p14:creationId xmlns:p14="http://schemas.microsoft.com/office/powerpoint/2010/main" val="683610034"/>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653074B-220F-3646-AD3E-5CA6754866C7}" type="slidenum">
              <a:rPr lang="en-US" smtClean="0"/>
              <a:pPr>
                <a:defRPr/>
              </a:pPr>
              <a:t>‹#›</a:t>
            </a:fld>
            <a:endParaRPr lang="en-US" dirty="0"/>
          </a:p>
        </p:txBody>
      </p:sp>
    </p:spTree>
    <p:extLst>
      <p:ext uri="{BB962C8B-B14F-4D97-AF65-F5344CB8AC3E}">
        <p14:creationId xmlns:p14="http://schemas.microsoft.com/office/powerpoint/2010/main" val="342992101"/>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C79A4FF-8D12-7C49-94CB-A9A7458E6710}" type="slidenum">
              <a:rPr lang="en-US" smtClean="0"/>
              <a:pPr>
                <a:defRPr/>
              </a:pPr>
              <a:t>‹#›</a:t>
            </a:fld>
            <a:endParaRPr lang="en-US" dirty="0"/>
          </a:p>
        </p:txBody>
      </p:sp>
    </p:spTree>
    <p:extLst>
      <p:ext uri="{BB962C8B-B14F-4D97-AF65-F5344CB8AC3E}">
        <p14:creationId xmlns:p14="http://schemas.microsoft.com/office/powerpoint/2010/main" val="214941945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55" y="1535113"/>
            <a:ext cx="4041775"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5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3050">
              <a:defRPr/>
            </a:lvl1pPr>
          </a:lstStyle>
          <a:p>
            <a:pPr>
              <a:defRPr/>
            </a:pPr>
            <a:fld id="{E94C0690-9A53-0942-BCC5-6A138EF6A454}" type="datetimeFigureOut">
              <a:rPr lang="en-US"/>
              <a:pPr>
                <a:defRPr/>
              </a:pPr>
              <a:t>9/20/25</a:t>
            </a:fld>
            <a:endParaRPr lang="en-US"/>
          </a:p>
        </p:txBody>
      </p:sp>
      <p:sp>
        <p:nvSpPr>
          <p:cNvPr id="8" name="Footer Placeholder 4"/>
          <p:cNvSpPr>
            <a:spLocks noGrp="1"/>
          </p:cNvSpPr>
          <p:nvPr>
            <p:ph type="ftr" sz="quarter" idx="11"/>
          </p:nvPr>
        </p:nvSpPr>
        <p:spPr/>
        <p:txBody>
          <a:bodyPr/>
          <a:lstStyle>
            <a:lvl1pPr defTabSz="913050">
              <a:defRPr/>
            </a:lvl1pPr>
          </a:lstStyle>
          <a:p>
            <a:pPr>
              <a:defRPr/>
            </a:pPr>
            <a:endParaRPr lang="en-US"/>
          </a:p>
        </p:txBody>
      </p:sp>
      <p:sp>
        <p:nvSpPr>
          <p:cNvPr id="9" name="Slide Number Placeholder 5"/>
          <p:cNvSpPr>
            <a:spLocks noGrp="1"/>
          </p:cNvSpPr>
          <p:nvPr>
            <p:ph type="sldNum" sz="quarter" idx="12"/>
          </p:nvPr>
        </p:nvSpPr>
        <p:spPr/>
        <p:txBody>
          <a:bodyPr/>
          <a:lstStyle>
            <a:lvl1pPr defTabSz="91305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370268059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CBDBB3-B321-A542-AF31-71B0CD4D9263}" type="slidenum">
              <a:rPr lang="en-US" smtClean="0"/>
              <a:pPr>
                <a:defRPr/>
              </a:pPr>
              <a:t>‹#›</a:t>
            </a:fld>
            <a:endParaRPr lang="en-US" dirty="0"/>
          </a:p>
        </p:txBody>
      </p:sp>
    </p:spTree>
    <p:extLst>
      <p:ext uri="{BB962C8B-B14F-4D97-AF65-F5344CB8AC3E}">
        <p14:creationId xmlns:p14="http://schemas.microsoft.com/office/powerpoint/2010/main" val="68774569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C756F1-6139-7042-BEE3-7E64F569389F}" type="slidenum">
              <a:rPr lang="en-US" smtClean="0"/>
              <a:pPr>
                <a:defRPr/>
              </a:pPr>
              <a:t>‹#›</a:t>
            </a:fld>
            <a:endParaRPr lang="en-US" dirty="0"/>
          </a:p>
        </p:txBody>
      </p:sp>
    </p:spTree>
    <p:extLst>
      <p:ext uri="{BB962C8B-B14F-4D97-AF65-F5344CB8AC3E}">
        <p14:creationId xmlns:p14="http://schemas.microsoft.com/office/powerpoint/2010/main" val="41968802"/>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2B8E280-6A40-F246-985D-97E4C4B07882}" type="slidenum">
              <a:rPr lang="en-US" smtClean="0"/>
              <a:pPr>
                <a:defRPr/>
              </a:pPr>
              <a:t>‹#›</a:t>
            </a:fld>
            <a:endParaRPr lang="en-US" dirty="0"/>
          </a:p>
        </p:txBody>
      </p:sp>
    </p:spTree>
    <p:extLst>
      <p:ext uri="{BB962C8B-B14F-4D97-AF65-F5344CB8AC3E}">
        <p14:creationId xmlns:p14="http://schemas.microsoft.com/office/powerpoint/2010/main" val="3460986264"/>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5884CA9-3173-FE4D-9F10-02FDBDA82346}" type="slidenum">
              <a:rPr lang="en-US" smtClean="0"/>
              <a:pPr>
                <a:defRPr/>
              </a:pPr>
              <a:t>‹#›</a:t>
            </a:fld>
            <a:endParaRPr lang="en-US" dirty="0"/>
          </a:p>
        </p:txBody>
      </p:sp>
    </p:spTree>
    <p:extLst>
      <p:ext uri="{BB962C8B-B14F-4D97-AF65-F5344CB8AC3E}">
        <p14:creationId xmlns:p14="http://schemas.microsoft.com/office/powerpoint/2010/main" val="29919547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500E7F3-D5D8-A240-BC78-0BE247FE1B78}" type="slidenum">
              <a:rPr lang="en-US" smtClean="0"/>
              <a:pPr>
                <a:defRPr/>
              </a:pPr>
              <a:t>‹#›</a:t>
            </a:fld>
            <a:endParaRPr lang="en-US" dirty="0"/>
          </a:p>
        </p:txBody>
      </p:sp>
    </p:spTree>
    <p:extLst>
      <p:ext uri="{BB962C8B-B14F-4D97-AF65-F5344CB8AC3E}">
        <p14:creationId xmlns:p14="http://schemas.microsoft.com/office/powerpoint/2010/main" val="1188541028"/>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46B083D-B489-B64C-85FE-D91AF3439471}" type="slidenum">
              <a:rPr lang="en-US" smtClean="0"/>
              <a:pPr>
                <a:defRPr/>
              </a:pPr>
              <a:t>‹#›</a:t>
            </a:fld>
            <a:endParaRPr lang="en-US" dirty="0"/>
          </a:p>
        </p:txBody>
      </p:sp>
    </p:spTree>
    <p:extLst>
      <p:ext uri="{BB962C8B-B14F-4D97-AF65-F5344CB8AC3E}">
        <p14:creationId xmlns:p14="http://schemas.microsoft.com/office/powerpoint/2010/main" val="4124918417"/>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82718E9-6EB9-5649-8399-84EB94CFC8D8}" type="slidenum">
              <a:rPr lang="en-US" smtClean="0"/>
              <a:pPr>
                <a:defRPr/>
              </a:pPr>
              <a:t>‹#›</a:t>
            </a:fld>
            <a:endParaRPr lang="en-US" dirty="0"/>
          </a:p>
        </p:txBody>
      </p:sp>
    </p:spTree>
    <p:extLst>
      <p:ext uri="{BB962C8B-B14F-4D97-AF65-F5344CB8AC3E}">
        <p14:creationId xmlns:p14="http://schemas.microsoft.com/office/powerpoint/2010/main" val="109892365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1"/>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81001"/>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BFCD313-F8A6-2E42-9ADC-7BA19E3D71E5}" type="slidenum">
              <a:rPr lang="en-US" smtClean="0"/>
              <a:pPr>
                <a:defRPr/>
              </a:pPr>
              <a:t>‹#›</a:t>
            </a:fld>
            <a:endParaRPr lang="en-US" dirty="0"/>
          </a:p>
        </p:txBody>
      </p:sp>
    </p:spTree>
    <p:extLst>
      <p:ext uri="{BB962C8B-B14F-4D97-AF65-F5344CB8AC3E}">
        <p14:creationId xmlns:p14="http://schemas.microsoft.com/office/powerpoint/2010/main" val="55469135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20574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9"/>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42BB41-F54A-AC48-98B3-7978A616C53D}" type="slidenum">
              <a:rPr lang="en-US" smtClean="0"/>
              <a:pPr>
                <a:defRPr/>
              </a:pPr>
              <a:t>‹#›</a:t>
            </a:fld>
            <a:endParaRPr lang="en-US" dirty="0"/>
          </a:p>
        </p:txBody>
      </p:sp>
    </p:spTree>
    <p:extLst>
      <p:ext uri="{BB962C8B-B14F-4D97-AF65-F5344CB8AC3E}">
        <p14:creationId xmlns:p14="http://schemas.microsoft.com/office/powerpoint/2010/main" val="387046741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1EA8407-E72F-A548-81EE-ABB1F13E6C16}" type="slidenum">
              <a:rPr lang="en-US" smtClean="0"/>
              <a:pPr>
                <a:defRPr/>
              </a:pPr>
              <a:t>‹#›</a:t>
            </a:fld>
            <a:endParaRPr lang="en-US" dirty="0"/>
          </a:p>
        </p:txBody>
      </p:sp>
    </p:spTree>
    <p:extLst>
      <p:ext uri="{BB962C8B-B14F-4D97-AF65-F5344CB8AC3E}">
        <p14:creationId xmlns:p14="http://schemas.microsoft.com/office/powerpoint/2010/main" val="106752580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3050">
              <a:defRPr/>
            </a:lvl1pPr>
          </a:lstStyle>
          <a:p>
            <a:pPr>
              <a:defRPr/>
            </a:pPr>
            <a:fld id="{08E9111D-008A-5D4C-80E1-67A0B0076F6E}" type="datetimeFigureOut">
              <a:rPr lang="en-US"/>
              <a:pPr>
                <a:defRPr/>
              </a:pPr>
              <a:t>9/20/25</a:t>
            </a:fld>
            <a:endParaRPr lang="en-US"/>
          </a:p>
        </p:txBody>
      </p:sp>
      <p:sp>
        <p:nvSpPr>
          <p:cNvPr id="4" name="Footer Placeholder 4"/>
          <p:cNvSpPr>
            <a:spLocks noGrp="1"/>
          </p:cNvSpPr>
          <p:nvPr>
            <p:ph type="ftr" sz="quarter" idx="11"/>
          </p:nvPr>
        </p:nvSpPr>
        <p:spPr/>
        <p:txBody>
          <a:bodyPr/>
          <a:lstStyle>
            <a:lvl1pPr defTabSz="913050">
              <a:defRPr/>
            </a:lvl1pPr>
          </a:lstStyle>
          <a:p>
            <a:pPr>
              <a:defRPr/>
            </a:pPr>
            <a:endParaRPr lang="en-US"/>
          </a:p>
        </p:txBody>
      </p:sp>
      <p:sp>
        <p:nvSpPr>
          <p:cNvPr id="5" name="Slide Number Placeholder 5"/>
          <p:cNvSpPr>
            <a:spLocks noGrp="1"/>
          </p:cNvSpPr>
          <p:nvPr>
            <p:ph type="sldNum" sz="quarter" idx="12"/>
          </p:nvPr>
        </p:nvSpPr>
        <p:spPr/>
        <p:txBody>
          <a:bodyPr/>
          <a:lstStyle>
            <a:lvl1pPr defTabSz="91305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141552889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9/20/25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FBEAE016-5786-564C-9DFB-9670763B1E8D}" type="slidenum">
              <a:rPr lang="en-US" smtClean="0"/>
              <a:pPr>
                <a:defRPr/>
              </a:pPr>
              <a:t>‹#›</a:t>
            </a:fld>
            <a:endParaRPr lang="en-US" dirty="0"/>
          </a:p>
        </p:txBody>
      </p:sp>
    </p:spTree>
    <p:extLst>
      <p:ext uri="{BB962C8B-B14F-4D97-AF65-F5344CB8AC3E}">
        <p14:creationId xmlns:p14="http://schemas.microsoft.com/office/powerpoint/2010/main" val="114405323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DB1-DE37-5A44-ABBC-E425096ACA0F}" type="datetime1">
              <a:rPr lang="en-US" smtClean="0"/>
              <a:pPr>
                <a:defRPr/>
              </a:pPr>
              <a:t>9/20/25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8CA076-4C3D-654F-A0A4-9A7CEA0DBB29}" type="slidenum">
              <a:rPr lang="en-US" smtClean="0"/>
              <a:pPr>
                <a:defRPr/>
              </a:pPr>
              <a:t>‹#›</a:t>
            </a:fld>
            <a:endParaRPr lang="en-US" dirty="0"/>
          </a:p>
        </p:txBody>
      </p:sp>
    </p:spTree>
    <p:extLst>
      <p:ext uri="{BB962C8B-B14F-4D97-AF65-F5344CB8AC3E}">
        <p14:creationId xmlns:p14="http://schemas.microsoft.com/office/powerpoint/2010/main" val="321531093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109825675"/>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4705464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3439838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1098128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4345883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254380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6499253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48971808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3050">
              <a:defRPr/>
            </a:lvl1pPr>
          </a:lstStyle>
          <a:p>
            <a:pPr>
              <a:defRPr/>
            </a:pPr>
            <a:fld id="{05EB222C-B7E7-1F4A-A282-F664BAC7BDB2}" type="datetimeFigureOut">
              <a:rPr lang="en-US"/>
              <a:pPr>
                <a:defRPr/>
              </a:pPr>
              <a:t>9/20/25</a:t>
            </a:fld>
            <a:endParaRPr lang="en-US"/>
          </a:p>
        </p:txBody>
      </p:sp>
      <p:sp>
        <p:nvSpPr>
          <p:cNvPr id="3" name="Footer Placeholder 4"/>
          <p:cNvSpPr>
            <a:spLocks noGrp="1"/>
          </p:cNvSpPr>
          <p:nvPr>
            <p:ph type="ftr" sz="quarter" idx="11"/>
          </p:nvPr>
        </p:nvSpPr>
        <p:spPr/>
        <p:txBody>
          <a:bodyPr/>
          <a:lstStyle>
            <a:lvl1pPr defTabSz="913050">
              <a:defRPr/>
            </a:lvl1pPr>
          </a:lstStyle>
          <a:p>
            <a:pPr>
              <a:defRPr/>
            </a:pPr>
            <a:endParaRPr lang="en-US"/>
          </a:p>
        </p:txBody>
      </p:sp>
      <p:sp>
        <p:nvSpPr>
          <p:cNvPr id="4" name="Slide Number Placeholder 5"/>
          <p:cNvSpPr>
            <a:spLocks noGrp="1"/>
          </p:cNvSpPr>
          <p:nvPr>
            <p:ph type="sldNum" sz="quarter" idx="12"/>
          </p:nvPr>
        </p:nvSpPr>
        <p:spPr/>
        <p:txBody>
          <a:bodyPr/>
          <a:lstStyle>
            <a:lvl1pPr defTabSz="91305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128645345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356384133"/>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79348701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54457069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6794364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6079692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8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30" y="1435101"/>
            <a:ext cx="3008313" cy="4691063"/>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CE0A1A91-BB72-DF49-BCC6-DBAAF342085B}" type="datetimeFigureOut">
              <a:rPr lang="en-US"/>
              <a:pPr>
                <a:defRPr/>
              </a:pPr>
              <a:t>9/20/25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402031255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523" indent="0">
              <a:buNone/>
              <a:defRPr sz="2800"/>
            </a:lvl2pPr>
            <a:lvl3pPr marL="913050" indent="0">
              <a:buNone/>
              <a:defRPr sz="2400"/>
            </a:lvl3pPr>
            <a:lvl4pPr marL="1369560" indent="0">
              <a:buNone/>
              <a:defRPr sz="2000"/>
            </a:lvl4pPr>
            <a:lvl5pPr marL="1826095" indent="0">
              <a:buNone/>
              <a:defRPr sz="2000"/>
            </a:lvl5pPr>
            <a:lvl6pPr marL="2282601" indent="0">
              <a:buNone/>
              <a:defRPr sz="2000"/>
            </a:lvl6pPr>
            <a:lvl7pPr marL="2739120" indent="0">
              <a:buNone/>
              <a:defRPr sz="2000"/>
            </a:lvl7pPr>
            <a:lvl8pPr marL="3195638" indent="0">
              <a:buNone/>
              <a:defRPr sz="2000"/>
            </a:lvl8pPr>
            <a:lvl9pPr marL="36521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E192B9F1-FB38-5B43-B97F-366718914DDE}" type="datetimeFigureOut">
              <a:rPr lang="en-US"/>
              <a:pPr>
                <a:defRPr/>
              </a:pPr>
              <a:t>9/20/25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142057940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17731BFF-FAB2-7F4E-BD0D-80B345E6EB0F}" type="datetimeFigureOut">
              <a:rPr lang="en-US"/>
              <a:pPr>
                <a:defRPr/>
              </a:pPr>
              <a:t>9/20/25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3923233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pPr/>
              <a:t>‹#›</a:t>
            </a:fld>
            <a:endParaRPr lang="en-US"/>
          </a:p>
        </p:txBody>
      </p:sp>
    </p:spTree>
    <p:extLst>
      <p:ext uri="{BB962C8B-B14F-4D97-AF65-F5344CB8AC3E}">
        <p14:creationId xmlns:p14="http://schemas.microsoft.com/office/powerpoint/2010/main" val="70571461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6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0E533861-A3B7-1142-B9E0-8DFBB59E64CC}" type="datetimeFigureOut">
              <a:rPr lang="en-US"/>
              <a:pPr>
                <a:defRPr/>
              </a:pPr>
              <a:t>9/20/25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102082198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accent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pPr/>
              <a:t>‹#›</a:t>
            </a:fld>
            <a:endParaRPr lang="en-US"/>
          </a:p>
        </p:txBody>
      </p:sp>
    </p:spTree>
    <p:extLst>
      <p:ext uri="{BB962C8B-B14F-4D97-AF65-F5344CB8AC3E}">
        <p14:creationId xmlns:p14="http://schemas.microsoft.com/office/powerpoint/2010/main" val="81877987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pPr/>
              <a:t>‹#›</a:t>
            </a:fld>
            <a:endParaRPr lang="en-US"/>
          </a:p>
        </p:txBody>
      </p:sp>
    </p:spTree>
    <p:extLst>
      <p:ext uri="{BB962C8B-B14F-4D97-AF65-F5344CB8AC3E}">
        <p14:creationId xmlns:p14="http://schemas.microsoft.com/office/powerpoint/2010/main" val="369326005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321145488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13772340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35601147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66874880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2478065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theme" Target="../theme/theme10.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11.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theme" Target="../theme/theme12.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image" Target="../media/image1.jpe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4.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theme" Target="../theme/theme15.xml"/><Relationship Id="rId18" Type="http://schemas.openxmlformats.org/officeDocument/2006/relationships/image" Target="../media/image6.png"/><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17" Type="http://schemas.openxmlformats.org/officeDocument/2006/relationships/image" Target="../media/image5.png"/><Relationship Id="rId2" Type="http://schemas.openxmlformats.org/officeDocument/2006/relationships/slideLayout" Target="../slideLayouts/slideLayout165.xml"/><Relationship Id="rId16" Type="http://schemas.openxmlformats.org/officeDocument/2006/relationships/image" Target="../media/image4.png"/><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image" Target="../media/image3.png"/><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image" Target="../media/image2.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6.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image" Target="../media/image1.jpeg"/></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8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6.xml"/><Relationship Id="rId3" Type="http://schemas.openxmlformats.org/officeDocument/2006/relationships/slideLayout" Target="../slideLayouts/slideLayout191.xml"/><Relationship Id="rId7" Type="http://schemas.openxmlformats.org/officeDocument/2006/relationships/slideLayout" Target="../slideLayouts/slideLayout195.xml"/><Relationship Id="rId12" Type="http://schemas.openxmlformats.org/officeDocument/2006/relationships/theme" Target="../theme/theme18.xml"/><Relationship Id="rId2" Type="http://schemas.openxmlformats.org/officeDocument/2006/relationships/slideLayout" Target="../slideLayouts/slideLayout190.xml"/><Relationship Id="rId1" Type="http://schemas.openxmlformats.org/officeDocument/2006/relationships/slideLayout" Target="../slideLayouts/slideLayout189.xml"/><Relationship Id="rId6" Type="http://schemas.openxmlformats.org/officeDocument/2006/relationships/slideLayout" Target="../slideLayouts/slideLayout194.xml"/><Relationship Id="rId11" Type="http://schemas.openxmlformats.org/officeDocument/2006/relationships/slideLayout" Target="../slideLayouts/slideLayout199.xml"/><Relationship Id="rId5" Type="http://schemas.openxmlformats.org/officeDocument/2006/relationships/slideLayout" Target="../slideLayouts/slideLayout193.xml"/><Relationship Id="rId10" Type="http://schemas.openxmlformats.org/officeDocument/2006/relationships/slideLayout" Target="../slideLayouts/slideLayout198.xml"/><Relationship Id="rId4" Type="http://schemas.openxmlformats.org/officeDocument/2006/relationships/slideLayout" Target="../slideLayouts/slideLayout192.xml"/><Relationship Id="rId9" Type="http://schemas.openxmlformats.org/officeDocument/2006/relationships/slideLayout" Target="../slideLayouts/slideLayout19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7.xml"/><Relationship Id="rId13" Type="http://schemas.openxmlformats.org/officeDocument/2006/relationships/slideLayout" Target="../slideLayouts/slideLayout212.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slideLayout" Target="../slideLayouts/slideLayout211.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0.xml"/><Relationship Id="rId13" Type="http://schemas.openxmlformats.org/officeDocument/2006/relationships/theme" Target="../theme/theme20.xml"/><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slideLayout" Target="../slideLayouts/slideLayout224.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1.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slideLayout" Target="../slideLayouts/slideLayout248.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slideLayout" Target="../slideLayouts/slideLayout247.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3" Type="http://schemas.openxmlformats.org/officeDocument/2006/relationships/slideLayout" Target="../slideLayouts/slideLayout251.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9.xml"/><Relationship Id="rId13" Type="http://schemas.openxmlformats.org/officeDocument/2006/relationships/slideLayout" Target="../slideLayouts/slideLayout264.xml"/><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slideLayout" Target="../slideLayouts/slideLayout263.xml"/><Relationship Id="rId2" Type="http://schemas.openxmlformats.org/officeDocument/2006/relationships/slideLayout" Target="../slideLayouts/slideLayout253.xml"/><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 Id="rId14"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2.xml"/><Relationship Id="rId3" Type="http://schemas.openxmlformats.org/officeDocument/2006/relationships/slideLayout" Target="../slideLayouts/slideLayout267.xml"/><Relationship Id="rId7" Type="http://schemas.openxmlformats.org/officeDocument/2006/relationships/slideLayout" Target="../slideLayouts/slideLayout271.xml"/><Relationship Id="rId12" Type="http://schemas.openxmlformats.org/officeDocument/2006/relationships/theme" Target="../theme/theme25.xml"/><Relationship Id="rId2" Type="http://schemas.openxmlformats.org/officeDocument/2006/relationships/slideLayout" Target="../slideLayouts/slideLayout266.xml"/><Relationship Id="rId1" Type="http://schemas.openxmlformats.org/officeDocument/2006/relationships/slideLayout" Target="../slideLayouts/slideLayout265.xml"/><Relationship Id="rId6" Type="http://schemas.openxmlformats.org/officeDocument/2006/relationships/slideLayout" Target="../slideLayouts/slideLayout270.xml"/><Relationship Id="rId11" Type="http://schemas.openxmlformats.org/officeDocument/2006/relationships/slideLayout" Target="../slideLayouts/slideLayout275.xml"/><Relationship Id="rId5" Type="http://schemas.openxmlformats.org/officeDocument/2006/relationships/slideLayout" Target="../slideLayouts/slideLayout269.xml"/><Relationship Id="rId10" Type="http://schemas.openxmlformats.org/officeDocument/2006/relationships/slideLayout" Target="../slideLayouts/slideLayout274.xml"/><Relationship Id="rId4" Type="http://schemas.openxmlformats.org/officeDocument/2006/relationships/slideLayout" Target="../slideLayouts/slideLayout268.xml"/><Relationship Id="rId9" Type="http://schemas.openxmlformats.org/officeDocument/2006/relationships/slideLayout" Target="../slideLayouts/slideLayout273.xml"/></Relationships>
</file>

<file path=ppt/slideMasters/_rels/slideMaster26.xml.rels><?xml version="1.0" encoding="UTF-8" standalone="yes"?>
<Relationships xmlns="http://schemas.openxmlformats.org/package/2006/relationships"><Relationship Id="rId3" Type="http://schemas.openxmlformats.org/officeDocument/2006/relationships/theme" Target="../theme/theme26.xml"/><Relationship Id="rId2" Type="http://schemas.openxmlformats.org/officeDocument/2006/relationships/slideLayout" Target="../slideLayouts/slideLayout277.xml"/><Relationship Id="rId1" Type="http://schemas.openxmlformats.org/officeDocument/2006/relationships/slideLayout" Target="../slideLayouts/slideLayout276.xml"/></Relationships>
</file>

<file path=ppt/slideMasters/_rels/slideMaster27.xml.rels><?xml version="1.0" encoding="UTF-8" standalone="yes"?>
<Relationships xmlns="http://schemas.openxmlformats.org/package/2006/relationships"><Relationship Id="rId3" Type="http://schemas.openxmlformats.org/officeDocument/2006/relationships/theme" Target="../theme/theme27.xml"/><Relationship Id="rId2" Type="http://schemas.openxmlformats.org/officeDocument/2006/relationships/slideLayout" Target="../slideLayouts/slideLayout279.xml"/><Relationship Id="rId1" Type="http://schemas.openxmlformats.org/officeDocument/2006/relationships/slideLayout" Target="../slideLayouts/slideLayout27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28.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98.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29.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30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1.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2.xml.rels><?xml version="1.0" encoding="UTF-8" standalone="yes"?>
<Relationships xmlns="http://schemas.openxmlformats.org/package/2006/relationships"><Relationship Id="rId2" Type="http://schemas.openxmlformats.org/officeDocument/2006/relationships/theme" Target="../theme/theme32.xml"/><Relationship Id="rId1" Type="http://schemas.openxmlformats.org/officeDocument/2006/relationships/slideLayout" Target="../slideLayouts/slideLayout31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22.xml"/><Relationship Id="rId13" Type="http://schemas.openxmlformats.org/officeDocument/2006/relationships/theme" Target="../theme/theme33.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slideLayout" Target="../slideLayouts/slideLayout326.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32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35.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theme" Target="../theme/theme35.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46.xml"/><Relationship Id="rId3" Type="http://schemas.openxmlformats.org/officeDocument/2006/relationships/slideLayout" Target="../slideLayouts/slideLayout341.xml"/><Relationship Id="rId7" Type="http://schemas.openxmlformats.org/officeDocument/2006/relationships/slideLayout" Target="../slideLayouts/slideLayout345.xml"/><Relationship Id="rId2" Type="http://schemas.openxmlformats.org/officeDocument/2006/relationships/slideLayout" Target="../slideLayouts/slideLayout340.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5" Type="http://schemas.openxmlformats.org/officeDocument/2006/relationships/slideLayout" Target="../slideLayouts/slideLayout343.xml"/><Relationship Id="rId10" Type="http://schemas.openxmlformats.org/officeDocument/2006/relationships/image" Target="../media/image8.jpeg"/><Relationship Id="rId4" Type="http://schemas.openxmlformats.org/officeDocument/2006/relationships/slideLayout" Target="../slideLayouts/slideLayout342.xml"/><Relationship Id="rId9"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theme" Target="../theme/theme37.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slideLayout" Target="../slideLayouts/slideLayout358.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38.xml.rels><?xml version="1.0" encoding="UTF-8" standalone="yes"?>
<Relationships xmlns="http://schemas.openxmlformats.org/package/2006/relationships"><Relationship Id="rId3" Type="http://schemas.openxmlformats.org/officeDocument/2006/relationships/theme" Target="../theme/theme38.xml"/><Relationship Id="rId2" Type="http://schemas.openxmlformats.org/officeDocument/2006/relationships/slideLayout" Target="../slideLayouts/slideLayout360.xml"/><Relationship Id="rId1" Type="http://schemas.openxmlformats.org/officeDocument/2006/relationships/slideLayout" Target="../slideLayouts/slideLayout359.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theme" Target="../theme/theme39.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4.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79.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12" Type="http://schemas.openxmlformats.org/officeDocument/2006/relationships/theme" Target="../theme/theme40.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slideLayout" Target="../slideLayouts/slideLayout382.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41.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42.xml.rels><?xml version="1.0" encoding="UTF-8" standalone="yes"?>
<Relationships xmlns="http://schemas.openxmlformats.org/package/2006/relationships"><Relationship Id="rId2" Type="http://schemas.openxmlformats.org/officeDocument/2006/relationships/theme" Target="../theme/theme42.xml"/><Relationship Id="rId1" Type="http://schemas.openxmlformats.org/officeDocument/2006/relationships/slideLayout" Target="../slideLayouts/slideLayout394.xml"/></Relationships>
</file>

<file path=ppt/slideMasters/_rels/slideMaster4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theme" Target="../theme/theme43.xml"/><Relationship Id="rId1" Type="http://schemas.openxmlformats.org/officeDocument/2006/relationships/slideLayout" Target="../slideLayouts/slideLayout395.xml"/><Relationship Id="rId4" Type="http://schemas.openxmlformats.org/officeDocument/2006/relationships/image" Target="../media/image11.jpeg"/></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39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04.xml"/><Relationship Id="rId13" Type="http://schemas.openxmlformats.org/officeDocument/2006/relationships/image" Target="../media/image12.jpeg"/><Relationship Id="rId3" Type="http://schemas.openxmlformats.org/officeDocument/2006/relationships/slideLayout" Target="../slideLayouts/slideLayout399.xml"/><Relationship Id="rId7" Type="http://schemas.openxmlformats.org/officeDocument/2006/relationships/slideLayout" Target="../slideLayouts/slideLayout403.xml"/><Relationship Id="rId12" Type="http://schemas.openxmlformats.org/officeDocument/2006/relationships/theme" Target="../theme/theme45.xml"/><Relationship Id="rId2" Type="http://schemas.openxmlformats.org/officeDocument/2006/relationships/slideLayout" Target="../slideLayouts/slideLayout398.xml"/><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5" Type="http://schemas.openxmlformats.org/officeDocument/2006/relationships/slideLayout" Target="../slideLayouts/slideLayout401.xml"/><Relationship Id="rId10" Type="http://schemas.openxmlformats.org/officeDocument/2006/relationships/slideLayout" Target="../slideLayouts/slideLayout406.xml"/><Relationship Id="rId4" Type="http://schemas.openxmlformats.org/officeDocument/2006/relationships/slideLayout" Target="../slideLayouts/slideLayout400.xml"/><Relationship Id="rId9" Type="http://schemas.openxmlformats.org/officeDocument/2006/relationships/slideLayout" Target="../slideLayouts/slideLayout40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15.xml"/><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46.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26.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theme" Target="../theme/theme47.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37.xml"/><Relationship Id="rId3" Type="http://schemas.openxmlformats.org/officeDocument/2006/relationships/slideLayout" Target="../slideLayouts/slideLayout432.xml"/><Relationship Id="rId7" Type="http://schemas.openxmlformats.org/officeDocument/2006/relationships/slideLayout" Target="../slideLayouts/slideLayout436.xml"/><Relationship Id="rId12" Type="http://schemas.openxmlformats.org/officeDocument/2006/relationships/theme" Target="../theme/theme48.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5" Type="http://schemas.openxmlformats.org/officeDocument/2006/relationships/slideLayout" Target="../slideLayouts/slideLayout434.xml"/><Relationship Id="rId10" Type="http://schemas.openxmlformats.org/officeDocument/2006/relationships/slideLayout" Target="../slideLayouts/slideLayout439.xml"/><Relationship Id="rId4" Type="http://schemas.openxmlformats.org/officeDocument/2006/relationships/slideLayout" Target="../slideLayouts/slideLayout433.xml"/><Relationship Id="rId9" Type="http://schemas.openxmlformats.org/officeDocument/2006/relationships/slideLayout" Target="../slideLayouts/slideLayout438.xml"/></Relationships>
</file>

<file path=ppt/slideMasters/_rels/slideMaster49.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theme" Target="../theme/theme49.xml"/><Relationship Id="rId1" Type="http://schemas.openxmlformats.org/officeDocument/2006/relationships/slideLayout" Target="../slideLayouts/slideLayout44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5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theme" Target="../theme/theme50.xml"/><Relationship Id="rId1" Type="http://schemas.openxmlformats.org/officeDocument/2006/relationships/slideLayout" Target="../slideLayouts/slideLayout442.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50.xml"/><Relationship Id="rId13" Type="http://schemas.openxmlformats.org/officeDocument/2006/relationships/slideLayout" Target="../slideLayouts/slideLayout455.xml"/><Relationship Id="rId3" Type="http://schemas.openxmlformats.org/officeDocument/2006/relationships/slideLayout" Target="../slideLayouts/slideLayout445.xml"/><Relationship Id="rId7" Type="http://schemas.openxmlformats.org/officeDocument/2006/relationships/slideLayout" Target="../slideLayouts/slideLayout449.xml"/><Relationship Id="rId12" Type="http://schemas.openxmlformats.org/officeDocument/2006/relationships/slideLayout" Target="../slideLayouts/slideLayout454.xml"/><Relationship Id="rId2" Type="http://schemas.openxmlformats.org/officeDocument/2006/relationships/slideLayout" Target="../slideLayouts/slideLayout444.xml"/><Relationship Id="rId1" Type="http://schemas.openxmlformats.org/officeDocument/2006/relationships/slideLayout" Target="../slideLayouts/slideLayout443.xml"/><Relationship Id="rId6" Type="http://schemas.openxmlformats.org/officeDocument/2006/relationships/slideLayout" Target="../slideLayouts/slideLayout448.xml"/><Relationship Id="rId11" Type="http://schemas.openxmlformats.org/officeDocument/2006/relationships/slideLayout" Target="../slideLayouts/slideLayout453.xml"/><Relationship Id="rId5" Type="http://schemas.openxmlformats.org/officeDocument/2006/relationships/slideLayout" Target="../slideLayouts/slideLayout447.xml"/><Relationship Id="rId10" Type="http://schemas.openxmlformats.org/officeDocument/2006/relationships/slideLayout" Target="../slideLayouts/slideLayout452.xml"/><Relationship Id="rId4" Type="http://schemas.openxmlformats.org/officeDocument/2006/relationships/slideLayout" Target="../slideLayouts/slideLayout446.xml"/><Relationship Id="rId9" Type="http://schemas.openxmlformats.org/officeDocument/2006/relationships/slideLayout" Target="../slideLayouts/slideLayout451.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63.xml"/><Relationship Id="rId13" Type="http://schemas.openxmlformats.org/officeDocument/2006/relationships/theme" Target="../theme/theme52.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slideLayout" Target="../slideLayouts/slideLayout467.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53.xml.rels><?xml version="1.0" encoding="UTF-8" standalone="yes"?>
<Relationships xmlns="http://schemas.openxmlformats.org/package/2006/relationships"><Relationship Id="rId3" Type="http://schemas.openxmlformats.org/officeDocument/2006/relationships/theme" Target="../theme/theme53.xml"/><Relationship Id="rId2" Type="http://schemas.openxmlformats.org/officeDocument/2006/relationships/slideLayout" Target="../slideLayouts/slideLayout469.xml"/><Relationship Id="rId1" Type="http://schemas.openxmlformats.org/officeDocument/2006/relationships/slideLayout" Target="../slideLayouts/slideLayout46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image" Target="../media/image16.png"/><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image" Target="../media/image15.png"/><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theme" Target="../theme/theme54.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 Id="rId14" Type="http://schemas.openxmlformats.org/officeDocument/2006/relationships/image" Target="../media/image17.png"/></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87.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55.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56.xml.rels><?xml version="1.0" encoding="UTF-8" standalone="yes"?>
<Relationships xmlns="http://schemas.openxmlformats.org/package/2006/relationships"><Relationship Id="rId2" Type="http://schemas.openxmlformats.org/officeDocument/2006/relationships/theme" Target="../theme/theme56.xml"/><Relationship Id="rId1" Type="http://schemas.openxmlformats.org/officeDocument/2006/relationships/slideLayout" Target="../slideLayouts/slideLayout49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57.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58.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51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theme" Target="../theme/theme60.xml"/><Relationship Id="rId1" Type="http://schemas.openxmlformats.org/officeDocument/2006/relationships/slideLayout" Target="../slideLayouts/slideLayout515.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516.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24.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theme" Target="../theme/theme62.xml"/><Relationship Id="rId2" Type="http://schemas.openxmlformats.org/officeDocument/2006/relationships/slideLayout" Target="../slideLayouts/slideLayout518.xml"/><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528.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529.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37.xml"/><Relationship Id="rId3" Type="http://schemas.openxmlformats.org/officeDocument/2006/relationships/slideLayout" Target="../slideLayouts/slideLayout532.xml"/><Relationship Id="rId7" Type="http://schemas.openxmlformats.org/officeDocument/2006/relationships/slideLayout" Target="../slideLayouts/slideLayout536.xml"/><Relationship Id="rId12" Type="http://schemas.openxmlformats.org/officeDocument/2006/relationships/theme" Target="../theme/theme65.xml"/><Relationship Id="rId2" Type="http://schemas.openxmlformats.org/officeDocument/2006/relationships/slideLayout" Target="../slideLayouts/slideLayout531.xml"/><Relationship Id="rId1" Type="http://schemas.openxmlformats.org/officeDocument/2006/relationships/slideLayout" Target="../slideLayouts/slideLayout530.xml"/><Relationship Id="rId6" Type="http://schemas.openxmlformats.org/officeDocument/2006/relationships/slideLayout" Target="../slideLayouts/slideLayout535.xml"/><Relationship Id="rId11" Type="http://schemas.openxmlformats.org/officeDocument/2006/relationships/slideLayout" Target="../slideLayouts/slideLayout540.xml"/><Relationship Id="rId5" Type="http://schemas.openxmlformats.org/officeDocument/2006/relationships/slideLayout" Target="../slideLayouts/slideLayout534.xml"/><Relationship Id="rId10" Type="http://schemas.openxmlformats.org/officeDocument/2006/relationships/slideLayout" Target="../slideLayouts/slideLayout539.xml"/><Relationship Id="rId4" Type="http://schemas.openxmlformats.org/officeDocument/2006/relationships/slideLayout" Target="../slideLayouts/slideLayout533.xml"/><Relationship Id="rId9" Type="http://schemas.openxmlformats.org/officeDocument/2006/relationships/slideLayout" Target="../slideLayouts/slideLayout538.xml"/></Relationships>
</file>

<file path=ppt/slideMasters/_rels/slideMaster66.xml.rels><?xml version="1.0" encoding="UTF-8" standalone="yes"?>
<Relationships xmlns="http://schemas.openxmlformats.org/package/2006/relationships"><Relationship Id="rId3" Type="http://schemas.openxmlformats.org/officeDocument/2006/relationships/theme" Target="../theme/theme66.xml"/><Relationship Id="rId2" Type="http://schemas.openxmlformats.org/officeDocument/2006/relationships/slideLayout" Target="../slideLayouts/slideLayout542.xml"/><Relationship Id="rId1" Type="http://schemas.openxmlformats.org/officeDocument/2006/relationships/slideLayout" Target="../slideLayouts/slideLayout541.xml"/></Relationships>
</file>

<file path=ppt/slideMasters/_rels/slideMaster67.xml.rels><?xml version="1.0" encoding="UTF-8" standalone="yes"?>
<Relationships xmlns="http://schemas.openxmlformats.org/package/2006/relationships"><Relationship Id="rId3" Type="http://schemas.openxmlformats.org/officeDocument/2006/relationships/theme" Target="../theme/theme67.xml"/><Relationship Id="rId2" Type="http://schemas.openxmlformats.org/officeDocument/2006/relationships/slideLayout" Target="../slideLayouts/slideLayout544.xml"/><Relationship Id="rId1" Type="http://schemas.openxmlformats.org/officeDocument/2006/relationships/slideLayout" Target="../slideLayouts/slideLayout543.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52.xml"/><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theme" Target="../theme/theme68.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image" Target="../media/image18.png"/><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69.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7.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74.xml"/><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70.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slideLayout" Target="../slideLayouts/slideLayout590.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slideLayout" Target="../slideLayouts/slideLayout589.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5" Type="http://schemas.openxmlformats.org/officeDocument/2006/relationships/theme" Target="../theme/theme71.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slideLayout" Target="../slideLayouts/slideLayout59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599.xml"/><Relationship Id="rId3" Type="http://schemas.openxmlformats.org/officeDocument/2006/relationships/slideLayout" Target="../slideLayouts/slideLayout594.xml"/><Relationship Id="rId7" Type="http://schemas.openxmlformats.org/officeDocument/2006/relationships/slideLayout" Target="../slideLayouts/slideLayout598.xml"/><Relationship Id="rId12" Type="http://schemas.openxmlformats.org/officeDocument/2006/relationships/theme" Target="../theme/theme72.xml"/><Relationship Id="rId2" Type="http://schemas.openxmlformats.org/officeDocument/2006/relationships/slideLayout" Target="../slideLayouts/slideLayout59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5" Type="http://schemas.openxmlformats.org/officeDocument/2006/relationships/slideLayout" Target="../slideLayouts/slideLayout596.xml"/><Relationship Id="rId10" Type="http://schemas.openxmlformats.org/officeDocument/2006/relationships/slideLayout" Target="../slideLayouts/slideLayout601.xml"/><Relationship Id="rId4" Type="http://schemas.openxmlformats.org/officeDocument/2006/relationships/slideLayout" Target="../slideLayouts/slideLayout595.xml"/><Relationship Id="rId9" Type="http://schemas.openxmlformats.org/officeDocument/2006/relationships/slideLayout" Target="../slideLayouts/slideLayout600.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10.xml"/><Relationship Id="rId13" Type="http://schemas.openxmlformats.org/officeDocument/2006/relationships/image" Target="../media/image19.jpeg"/><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theme" Target="../theme/theme73.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theme" Target="../theme/theme74.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slideLayout" Target="../slideLayouts/slideLayout625.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33.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theme" Target="../theme/theme75.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44.xml"/><Relationship Id="rId13" Type="http://schemas.openxmlformats.org/officeDocument/2006/relationships/theme" Target="../theme/theme76.xml"/><Relationship Id="rId3" Type="http://schemas.openxmlformats.org/officeDocument/2006/relationships/slideLayout" Target="../slideLayouts/slideLayout639.xml"/><Relationship Id="rId7" Type="http://schemas.openxmlformats.org/officeDocument/2006/relationships/slideLayout" Target="../slideLayouts/slideLayout643.xml"/><Relationship Id="rId12" Type="http://schemas.openxmlformats.org/officeDocument/2006/relationships/slideLayout" Target="../slideLayouts/slideLayout648.xml"/><Relationship Id="rId2" Type="http://schemas.openxmlformats.org/officeDocument/2006/relationships/slideLayout" Target="../slideLayouts/slideLayout638.xml"/><Relationship Id="rId1" Type="http://schemas.openxmlformats.org/officeDocument/2006/relationships/slideLayout" Target="../slideLayouts/slideLayout637.xml"/><Relationship Id="rId6" Type="http://schemas.openxmlformats.org/officeDocument/2006/relationships/slideLayout" Target="../slideLayouts/slideLayout642.xml"/><Relationship Id="rId11" Type="http://schemas.openxmlformats.org/officeDocument/2006/relationships/slideLayout" Target="../slideLayouts/slideLayout647.xml"/><Relationship Id="rId5" Type="http://schemas.openxmlformats.org/officeDocument/2006/relationships/slideLayout" Target="../slideLayouts/slideLayout641.xml"/><Relationship Id="rId10" Type="http://schemas.openxmlformats.org/officeDocument/2006/relationships/slideLayout" Target="../slideLayouts/slideLayout646.xml"/><Relationship Id="rId4" Type="http://schemas.openxmlformats.org/officeDocument/2006/relationships/slideLayout" Target="../slideLayouts/slideLayout640.xml"/><Relationship Id="rId9" Type="http://schemas.openxmlformats.org/officeDocument/2006/relationships/slideLayout" Target="../slideLayouts/slideLayout645.xml"/></Relationships>
</file>

<file path=ppt/slideMasters/_rels/slideMaster77.xml.rels><?xml version="1.0" encoding="UTF-8" standalone="yes"?>
<Relationships xmlns="http://schemas.openxmlformats.org/package/2006/relationships"><Relationship Id="rId3" Type="http://schemas.openxmlformats.org/officeDocument/2006/relationships/slideLayout" Target="../slideLayouts/slideLayout651.xml"/><Relationship Id="rId2" Type="http://schemas.openxmlformats.org/officeDocument/2006/relationships/slideLayout" Target="../slideLayouts/slideLayout650.xml"/><Relationship Id="rId1" Type="http://schemas.openxmlformats.org/officeDocument/2006/relationships/slideLayout" Target="../slideLayouts/slideLayout649.xml"/><Relationship Id="rId4" Type="http://schemas.openxmlformats.org/officeDocument/2006/relationships/theme" Target="../theme/theme7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59.xml"/><Relationship Id="rId13" Type="http://schemas.openxmlformats.org/officeDocument/2006/relationships/slideLayout" Target="../slideLayouts/slideLayout664.xml"/><Relationship Id="rId3" Type="http://schemas.openxmlformats.org/officeDocument/2006/relationships/slideLayout" Target="../slideLayouts/slideLayout654.xml"/><Relationship Id="rId7" Type="http://schemas.openxmlformats.org/officeDocument/2006/relationships/slideLayout" Target="../slideLayouts/slideLayout658.xml"/><Relationship Id="rId12" Type="http://schemas.openxmlformats.org/officeDocument/2006/relationships/slideLayout" Target="../slideLayouts/slideLayout663.xml"/><Relationship Id="rId2" Type="http://schemas.openxmlformats.org/officeDocument/2006/relationships/slideLayout" Target="../slideLayouts/slideLayout653.xml"/><Relationship Id="rId1" Type="http://schemas.openxmlformats.org/officeDocument/2006/relationships/slideLayout" Target="../slideLayouts/slideLayout652.xml"/><Relationship Id="rId6" Type="http://schemas.openxmlformats.org/officeDocument/2006/relationships/slideLayout" Target="../slideLayouts/slideLayout657.xml"/><Relationship Id="rId11" Type="http://schemas.openxmlformats.org/officeDocument/2006/relationships/slideLayout" Target="../slideLayouts/slideLayout662.xml"/><Relationship Id="rId5" Type="http://schemas.openxmlformats.org/officeDocument/2006/relationships/slideLayout" Target="../slideLayouts/slideLayout656.xml"/><Relationship Id="rId10" Type="http://schemas.openxmlformats.org/officeDocument/2006/relationships/slideLayout" Target="../slideLayouts/slideLayout661.xml"/><Relationship Id="rId4" Type="http://schemas.openxmlformats.org/officeDocument/2006/relationships/slideLayout" Target="../slideLayouts/slideLayout655.xml"/><Relationship Id="rId9" Type="http://schemas.openxmlformats.org/officeDocument/2006/relationships/slideLayout" Target="../slideLayouts/slideLayout660.xml"/><Relationship Id="rId14" Type="http://schemas.openxmlformats.org/officeDocument/2006/relationships/theme" Target="../theme/theme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theme" Target="../theme/theme8.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9.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pPr/>
              <a:t>‹#›</a:t>
            </a:fld>
            <a:endParaRPr lang="en-US"/>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3661"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70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1066695179"/>
      </p:ext>
    </p:extLst>
  </p:cSld>
  <p:clrMap bg1="dk2" tx1="lt1" bg2="dk1" tx2="lt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 id="2147483827"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Black" pitchFamily="-105" charset="0"/>
        </a:defRPr>
      </a:lvl6pPr>
      <a:lvl7pPr marL="913455" algn="ctr" rtl="0" fontAlgn="base">
        <a:spcBef>
          <a:spcPct val="0"/>
        </a:spcBef>
        <a:spcAft>
          <a:spcPct val="0"/>
        </a:spcAft>
        <a:defRPr sz="4400">
          <a:solidFill>
            <a:schemeClr val="tx2"/>
          </a:solidFill>
          <a:latin typeface="Arial Black" pitchFamily="-105" charset="0"/>
        </a:defRPr>
      </a:lvl7pPr>
      <a:lvl8pPr marL="1370172" algn="ctr" rtl="0" fontAlgn="base">
        <a:spcBef>
          <a:spcPct val="0"/>
        </a:spcBef>
        <a:spcAft>
          <a:spcPct val="0"/>
        </a:spcAft>
        <a:defRPr sz="4400">
          <a:solidFill>
            <a:schemeClr val="tx2"/>
          </a:solidFill>
          <a:latin typeface="Arial Black" pitchFamily="-105" charset="0"/>
        </a:defRPr>
      </a:lvl8pPr>
      <a:lvl9pPr marL="1826907" algn="ctr" rtl="0" fontAlgn="base">
        <a:spcBef>
          <a:spcPct val="0"/>
        </a:spcBef>
        <a:spcAft>
          <a:spcPct val="0"/>
        </a:spcAft>
        <a:defRPr sz="4400">
          <a:solidFill>
            <a:schemeClr val="tx2"/>
          </a:solidFill>
          <a:latin typeface="Arial Black" pitchFamily="-105"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05"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05"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05"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52226" name="Text Box 1026"/>
          <p:cNvSpPr txBox="1">
            <a:spLocks noChangeArrowheads="1"/>
          </p:cNvSpPr>
          <p:nvPr/>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defRPr/>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54275" name="Rectangle 1027"/>
          <p:cNvSpPr>
            <a:spLocks noChangeArrowheads="1"/>
          </p:cNvSpPr>
          <p:nvPr/>
        </p:nvSpPr>
        <p:spPr bwMode="auto">
          <a:xfrm>
            <a:off x="7551309" y="6526136"/>
            <a:ext cx="745396" cy="246217"/>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effectLst>
                  <a:outerShdw blurRad="38100" dist="38100" dir="2700000" algn="tl">
                    <a:srgbClr val="000000"/>
                  </a:outerShdw>
                </a:effectLst>
                <a:latin typeface="Comic Sans MS" charset="0"/>
              </a:rPr>
              <a:t>8.0.05B.</a:t>
            </a:r>
          </a:p>
        </p:txBody>
      </p:sp>
    </p:spTree>
    <p:extLst>
      <p:ext uri="{BB962C8B-B14F-4D97-AF65-F5344CB8AC3E}">
        <p14:creationId xmlns:p14="http://schemas.microsoft.com/office/powerpoint/2010/main" val="3770754665"/>
      </p:ext>
    </p:extLst>
  </p:cSld>
  <p:clrMap bg1="dk2" tx1="lt1" bg2="dk1" tx2="lt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ransition>
    <p:cu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8B7CBFBD-A24F-E149-AACB-2AD93A87433A}"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2096123973"/>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 id="214748385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2070" name="Rectangle 22"/>
          <p:cNvSpPr>
            <a:spLocks noChangeArrowheads="1"/>
          </p:cNvSpPr>
          <p:nvPr userDrawn="1"/>
        </p:nvSpPr>
        <p:spPr bwMode="auto">
          <a:xfrm>
            <a:off x="748506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Tree>
    <p:extLst>
      <p:ext uri="{BB962C8B-B14F-4D97-AF65-F5344CB8AC3E}">
        <p14:creationId xmlns:p14="http://schemas.microsoft.com/office/powerpoint/2010/main" val="2693665765"/>
      </p:ext>
    </p:extLst>
  </p:cSld>
  <p:clrMap bg1="dk2" tx1="lt1" bg2="dk1"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08" charset="0"/>
        </a:defRPr>
      </a:lvl6pPr>
      <a:lvl7pPr marL="913455" algn="ctr" rtl="0" eaLnBrk="0" fontAlgn="base" hangingPunct="0">
        <a:spcBef>
          <a:spcPct val="0"/>
        </a:spcBef>
        <a:spcAft>
          <a:spcPct val="0"/>
        </a:spcAft>
        <a:defRPr sz="4400">
          <a:solidFill>
            <a:schemeClr val="tx2"/>
          </a:solidFill>
          <a:latin typeface="Times New Roman" pitchFamily="-108" charset="0"/>
        </a:defRPr>
      </a:lvl7pPr>
      <a:lvl8pPr marL="1370172" algn="ctr" rtl="0" eaLnBrk="0" fontAlgn="base" hangingPunct="0">
        <a:spcBef>
          <a:spcPct val="0"/>
        </a:spcBef>
        <a:spcAft>
          <a:spcPct val="0"/>
        </a:spcAft>
        <a:defRPr sz="4400">
          <a:solidFill>
            <a:schemeClr val="tx2"/>
          </a:solidFill>
          <a:latin typeface="Times New Roman" pitchFamily="-108" charset="0"/>
        </a:defRPr>
      </a:lvl8pPr>
      <a:lvl9pPr marL="1826907" algn="ctr" rtl="0" eaLnBrk="0" fontAlgn="base" hangingPunct="0">
        <a:spcBef>
          <a:spcPct val="0"/>
        </a:spcBef>
        <a:spcAft>
          <a:spcPct val="0"/>
        </a:spcAft>
        <a:defRPr sz="4400">
          <a:solidFill>
            <a:schemeClr val="tx2"/>
          </a:solidFill>
          <a:latin typeface="Times New Roman" pitchFamily="-108"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34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eaLnBrk="1" hangingPunct="1">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eaLnBrk="1" hangingPunct="1">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defRPr>
            </a:lvl1pPr>
          </a:lstStyle>
          <a:p>
            <a:pPr eaLnBrk="1" hangingPunct="1">
              <a:defRPr/>
            </a:pPr>
            <a:fld id="{9BAF0089-3782-E64F-8A2E-F63568DDB2F6}" type="slidenum">
              <a:rPr lang="en-US">
                <a:latin typeface="Times New Roman" charset="0"/>
              </a:rPr>
              <a:pPr eaLnBrk="1" hangingPunct="1">
                <a:defRPr/>
              </a:pPr>
              <a:t>‹#›</a:t>
            </a:fld>
            <a:endParaRPr lang="en-US">
              <a:latin typeface="Times New Roman" charset="0"/>
            </a:endParaRPr>
          </a:p>
        </p:txBody>
      </p:sp>
    </p:spTree>
    <p:extLst>
      <p:ext uri="{BB962C8B-B14F-4D97-AF65-F5344CB8AC3E}">
        <p14:creationId xmlns:p14="http://schemas.microsoft.com/office/powerpoint/2010/main" val="6983261"/>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Times New Roman" pitchFamily="-112" charset="0"/>
        </a:defRPr>
      </a:lvl6pPr>
      <a:lvl7pPr marL="913455" algn="ctr" rtl="0" fontAlgn="base">
        <a:spcBef>
          <a:spcPct val="0"/>
        </a:spcBef>
        <a:spcAft>
          <a:spcPct val="0"/>
        </a:spcAft>
        <a:defRPr sz="4400">
          <a:solidFill>
            <a:schemeClr val="tx2"/>
          </a:solidFill>
          <a:latin typeface="Times New Roman" pitchFamily="-112" charset="0"/>
        </a:defRPr>
      </a:lvl7pPr>
      <a:lvl8pPr marL="1370172" algn="ctr" rtl="0" fontAlgn="base">
        <a:spcBef>
          <a:spcPct val="0"/>
        </a:spcBef>
        <a:spcAft>
          <a:spcPct val="0"/>
        </a:spcAft>
        <a:defRPr sz="4400">
          <a:solidFill>
            <a:schemeClr val="tx2"/>
          </a:solidFill>
          <a:latin typeface="Times New Roman" pitchFamily="-112" charset="0"/>
        </a:defRPr>
      </a:lvl8pPr>
      <a:lvl9pPr marL="1826907" algn="ctr" rtl="0" fontAlgn="base">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1"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eaLnBrk="1" hangingPunct="1">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eaLnBrk="1" hangingPunct="1">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r">
              <a:spcBef>
                <a:spcPct val="0"/>
              </a:spcBef>
              <a:defRPr sz="1400">
                <a:solidFill>
                  <a:schemeClr val="tx2"/>
                </a:solidFill>
                <a:latin typeface="Arial" charset="0"/>
              </a:defRPr>
            </a:lvl1pPr>
          </a:lstStyle>
          <a:p>
            <a:pPr eaLnBrk="1" hangingPunct="1"/>
            <a:fld id="{5F27870C-0DD9-CC4B-93BB-D2315362428C}" type="slidenum">
              <a:rPr lang="en-US">
                <a:solidFill>
                  <a:srgbClr val="482400"/>
                </a:solidFill>
              </a:rPr>
              <a:pPr eaLnBrk="1" hangingPunct="1"/>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1" y="1574801"/>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0521500"/>
      </p:ext>
    </p:extLst>
  </p:cSld>
  <p:clrMap bg1="lt1" tx1="dk1" bg2="lt2" tx2="dk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 id="2147483888" r:id="rId11"/>
    <p:sldLayoutId id="214748388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6726" algn="l" rtl="0" fontAlgn="base">
        <a:spcBef>
          <a:spcPct val="0"/>
        </a:spcBef>
        <a:spcAft>
          <a:spcPct val="0"/>
        </a:spcAft>
        <a:defRPr sz="4400">
          <a:solidFill>
            <a:schemeClr val="tx2"/>
          </a:solidFill>
          <a:latin typeface="Times New Roman" pitchFamily="-111" charset="0"/>
        </a:defRPr>
      </a:lvl6pPr>
      <a:lvl7pPr marL="913455" algn="l" rtl="0" fontAlgn="base">
        <a:spcBef>
          <a:spcPct val="0"/>
        </a:spcBef>
        <a:spcAft>
          <a:spcPct val="0"/>
        </a:spcAft>
        <a:defRPr sz="4400">
          <a:solidFill>
            <a:schemeClr val="tx2"/>
          </a:solidFill>
          <a:latin typeface="Times New Roman" pitchFamily="-111" charset="0"/>
        </a:defRPr>
      </a:lvl7pPr>
      <a:lvl8pPr marL="1370172" algn="l" rtl="0" fontAlgn="base">
        <a:spcBef>
          <a:spcPct val="0"/>
        </a:spcBef>
        <a:spcAft>
          <a:spcPct val="0"/>
        </a:spcAft>
        <a:defRPr sz="4400">
          <a:solidFill>
            <a:schemeClr val="tx2"/>
          </a:solidFill>
          <a:latin typeface="Times New Roman" pitchFamily="-111" charset="0"/>
        </a:defRPr>
      </a:lvl8pPr>
      <a:lvl9pPr marL="1826907" algn="l" rtl="0" fontAlgn="base">
        <a:spcBef>
          <a:spcPct val="0"/>
        </a:spcBef>
        <a:spcAft>
          <a:spcPct val="0"/>
        </a:spcAft>
        <a:defRPr sz="4400">
          <a:solidFill>
            <a:schemeClr val="tx2"/>
          </a:solidFill>
          <a:latin typeface="Times New Roman" pitchFamily="-111" charset="0"/>
        </a:defRPr>
      </a:lvl9pPr>
    </p:titleStyle>
    <p:bodyStyle>
      <a:lvl1pPr marL="342543" indent="-342543"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174" indent="-285456"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537"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5258"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1982"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68711"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543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216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98C5787A-3090-2D42-B037-78D6D6A1A474}"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3149000205"/>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5588" cy="6845300"/>
            <a:chOff x="0" y="0"/>
            <a:chExt cx="5761" cy="4312"/>
          </a:xfrm>
        </p:grpSpPr>
        <p:sp>
          <p:nvSpPr>
            <p:cNvPr id="102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Times New Roman" charset="0"/>
              </a:endParaRPr>
            </a:p>
          </p:txBody>
        </p:sp>
        <p:sp useBgFill="1">
          <p:nvSpPr>
            <p:cNvPr id="103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1000">
                <a:solidFill>
                  <a:srgbClr val="FFFFFF"/>
                </a:solidFill>
              </a:endParaRPr>
            </a:p>
          </p:txBody>
        </p:sp>
      </p:grpSp>
      <p:sp>
        <p:nvSpPr>
          <p:cNvPr id="102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389" tIns="44406" rIns="90389" bIns="44406" numCol="1" anchor="ctr" anchorCtr="0" compatLnSpc="1">
            <a:prstTxWarp prst="textNoShape">
              <a:avLst/>
            </a:prstTxWarp>
          </a:bodyPr>
          <a:lstStyle/>
          <a:p>
            <a:pPr lvl="0"/>
            <a:r>
              <a:rPr lang="en-US"/>
              <a:t>Click to edit Master title style</a:t>
            </a:r>
          </a:p>
        </p:txBody>
      </p:sp>
      <p:sp>
        <p:nvSpPr>
          <p:cNvPr id="102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389" tIns="44406" rIns="90389" bIns="4440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388503"/>
      </p:ext>
    </p:extLst>
  </p:cSld>
  <p:clrMap bg1="dk2" tx1="lt1" bg2="dk1" tx2="lt2" accent1="accent1" accent2="accent2" accent3="accent3" accent4="accent4" accent5="accent5" accent6="accent6" hlink="hlink" folHlink="folHlink"/>
  <p:sldLayoutIdLst>
    <p:sldLayoutId id="214748390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6726" algn="ctr" rtl="0" eaLnBrk="0" fontAlgn="base" hangingPunct="0">
        <a:spcBef>
          <a:spcPct val="0"/>
        </a:spcBef>
        <a:spcAft>
          <a:spcPct val="0"/>
        </a:spcAft>
        <a:defRPr sz="4400">
          <a:solidFill>
            <a:schemeClr val="tx2"/>
          </a:solidFill>
          <a:latin typeface="Arial" pitchFamily="-112" charset="0"/>
        </a:defRPr>
      </a:lvl6pPr>
      <a:lvl7pPr marL="913455" algn="ctr" rtl="0" eaLnBrk="0" fontAlgn="base" hangingPunct="0">
        <a:spcBef>
          <a:spcPct val="0"/>
        </a:spcBef>
        <a:spcAft>
          <a:spcPct val="0"/>
        </a:spcAft>
        <a:defRPr sz="4400">
          <a:solidFill>
            <a:schemeClr val="tx2"/>
          </a:solidFill>
          <a:latin typeface="Arial" pitchFamily="-112" charset="0"/>
        </a:defRPr>
      </a:lvl7pPr>
      <a:lvl8pPr marL="1370172" algn="ctr" rtl="0" eaLnBrk="0" fontAlgn="base" hangingPunct="0">
        <a:spcBef>
          <a:spcPct val="0"/>
        </a:spcBef>
        <a:spcAft>
          <a:spcPct val="0"/>
        </a:spcAft>
        <a:defRPr sz="4400">
          <a:solidFill>
            <a:schemeClr val="tx2"/>
          </a:solidFill>
          <a:latin typeface="Arial" pitchFamily="-112" charset="0"/>
        </a:defRPr>
      </a:lvl8pPr>
      <a:lvl9pPr marL="1826907" algn="ctr" rtl="0" eaLnBrk="0" fontAlgn="base" hangingPunct="0">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174" indent="-285456"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1806" indent="-22836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598537" indent="-228363"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5258" indent="-228363"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1982" indent="-22836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84" y="21"/>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4 h 504"/>
                      <a:gd name="T2" fmla="*/ 8 w 2736"/>
                      <a:gd name="T3" fmla="*/ 1 h 504"/>
                      <a:gd name="T4" fmla="*/ 17 w 2736"/>
                      <a:gd name="T5" fmla="*/ 1 h 504"/>
                      <a:gd name="T6" fmla="*/ 26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2 w 1769"/>
                      <a:gd name="T5" fmla="*/ 1 h 791"/>
                      <a:gd name="T6" fmla="*/ 3 w 1769"/>
                      <a:gd name="T7" fmla="*/ 3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6 h 791"/>
                      <a:gd name="T12" fmla="*/ 1 w 1769"/>
                      <a:gd name="T13" fmla="*/ 5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2 h 504"/>
                      <a:gd name="T2" fmla="*/ 14 w 2736"/>
                      <a:gd name="T3" fmla="*/ 4 h 504"/>
                      <a:gd name="T4" fmla="*/ 28 w 2736"/>
                      <a:gd name="T5" fmla="*/ 1 h 504"/>
                      <a:gd name="T6" fmla="*/ 44 w 2736"/>
                      <a:gd name="T7" fmla="*/ 1 h 504"/>
                      <a:gd name="T8" fmla="*/ 43 w 2736"/>
                      <a:gd name="T9" fmla="*/ 3 h 504"/>
                      <a:gd name="T10" fmla="*/ 28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4 h 791"/>
                      <a:gd name="T12" fmla="*/ 3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8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2 w 1769"/>
                      <a:gd name="T5" fmla="*/ 1 h 791"/>
                      <a:gd name="T6" fmla="*/ 2 w 1769"/>
                      <a:gd name="T7" fmla="*/ 2 h 791"/>
                      <a:gd name="T8" fmla="*/ 3 w 1769"/>
                      <a:gd name="T9" fmla="*/ 4 h 791"/>
                      <a:gd name="T10" fmla="*/ 3 w 1769"/>
                      <a:gd name="T11" fmla="*/ 5 h 791"/>
                      <a:gd name="T12" fmla="*/ 2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2 w 1769"/>
                      <a:gd name="T5" fmla="*/ 1 h 791"/>
                      <a:gd name="T6" fmla="*/ 2 w 1769"/>
                      <a:gd name="T7" fmla="*/ 2 h 791"/>
                      <a:gd name="T8" fmla="*/ 2 w 1769"/>
                      <a:gd name="T9" fmla="*/ 3 h 791"/>
                      <a:gd name="T10" fmla="*/ 2 w 1769"/>
                      <a:gd name="T11" fmla="*/ 4 h 791"/>
                      <a:gd name="T12" fmla="*/ 2 w 1769"/>
                      <a:gd name="T13" fmla="*/ 3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6" name="Freeform 133"/>
              <p:cNvSpPr>
                <a:spLocks/>
              </p:cNvSpPr>
              <p:nvPr/>
            </p:nvSpPr>
            <p:spPr bwMode="hidden">
              <a:xfrm>
                <a:off x="4636" y="576"/>
                <a:ext cx="594" cy="417"/>
              </a:xfrm>
              <a:custGeom>
                <a:avLst/>
                <a:gdLst>
                  <a:gd name="T0" fmla="*/ 0 w 776"/>
                  <a:gd name="T1" fmla="*/ 0 h 2368"/>
                  <a:gd name="T2" fmla="*/ 17 w 776"/>
                  <a:gd name="T3" fmla="*/ 0 h 2368"/>
                  <a:gd name="T4" fmla="*/ 6 w 776"/>
                  <a:gd name="T5" fmla="*/ 0 h 2368"/>
                  <a:gd name="T6" fmla="*/ 24 w 776"/>
                  <a:gd name="T7" fmla="*/ 0 h 2368"/>
                  <a:gd name="T8" fmla="*/ 14 w 776"/>
                  <a:gd name="T9" fmla="*/ 0 h 2368"/>
                  <a:gd name="T10" fmla="*/ 26 w 776"/>
                  <a:gd name="T11" fmla="*/ 0 h 2368"/>
                  <a:gd name="T12" fmla="*/ 20 w 776"/>
                  <a:gd name="T13" fmla="*/ 0 h 2368"/>
                  <a:gd name="T14" fmla="*/ 33 w 776"/>
                  <a:gd name="T15" fmla="*/ 0 h 2368"/>
                  <a:gd name="T16" fmla="*/ 26 w 776"/>
                  <a:gd name="T17" fmla="*/ 0 h 2368"/>
                  <a:gd name="T18" fmla="*/ 36 w 776"/>
                  <a:gd name="T19" fmla="*/ 0 h 2368"/>
                  <a:gd name="T20" fmla="*/ 33 w 776"/>
                  <a:gd name="T21" fmla="*/ 0 h 2368"/>
                  <a:gd name="T22" fmla="*/ 40 w 776"/>
                  <a:gd name="T23" fmla="*/ 0 h 2368"/>
                  <a:gd name="T24" fmla="*/ 40 w 776"/>
                  <a:gd name="T25" fmla="*/ 0 h 2368"/>
                  <a:gd name="T26" fmla="*/ 46 w 776"/>
                  <a:gd name="T27" fmla="*/ 0 h 2368"/>
                  <a:gd name="T28" fmla="*/ 43 w 776"/>
                  <a:gd name="T29" fmla="*/ 0 h 2368"/>
                  <a:gd name="T30" fmla="*/ 50 w 776"/>
                  <a:gd name="T31" fmla="*/ 0 h 2368"/>
                  <a:gd name="T32" fmla="*/ 46 w 776"/>
                  <a:gd name="T33" fmla="*/ 0 h 2368"/>
                  <a:gd name="T34" fmla="*/ 50 w 776"/>
                  <a:gd name="T35" fmla="*/ 0 h 2368"/>
                  <a:gd name="T36" fmla="*/ 46 w 776"/>
                  <a:gd name="T37" fmla="*/ 0 h 2368"/>
                  <a:gd name="T38" fmla="*/ 53 w 776"/>
                  <a:gd name="T39" fmla="*/ 0 h 2368"/>
                  <a:gd name="T40" fmla="*/ 50 w 776"/>
                  <a:gd name="T41" fmla="*/ 0 h 2368"/>
                  <a:gd name="T42" fmla="*/ 53 w 776"/>
                  <a:gd name="T43" fmla="*/ 0 h 2368"/>
                  <a:gd name="T44" fmla="*/ 50 w 776"/>
                  <a:gd name="T45" fmla="*/ 0 h 2368"/>
                  <a:gd name="T46" fmla="*/ 5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Black" pitchFamily="-112" charset="0"/>
                <a:ea typeface="+mn-ea"/>
                <a:cs typeface="+mn-cs"/>
              </a:defRPr>
            </a:lvl1pPr>
          </a:lstStyle>
          <a:p>
            <a:pPr eaLnBrk="1" hangingPunct="1">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Black" pitchFamily="-112" charset="0"/>
                <a:ea typeface="+mn-ea"/>
                <a:cs typeface="+mn-cs"/>
              </a:defRPr>
            </a:lvl1pPr>
          </a:lstStyle>
          <a:p>
            <a:pPr algn="ctr" eaLnBrk="1" hangingPunct="1">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atin typeface="Arial Black" charset="0"/>
              </a:defRPr>
            </a:lvl1pPr>
          </a:lstStyle>
          <a:p>
            <a:pPr eaLnBrk="1" hangingPunct="1">
              <a:defRPr/>
            </a:pPr>
            <a:fld id="{34F63138-E510-5746-85F2-FA0F2DCC0E79}" type="slidenum">
              <a:rPr lang="en-US">
                <a:solidFill>
                  <a:srgbClr val="FFCC00"/>
                </a:solidFill>
              </a:rPr>
              <a:pPr eaLnBrk="1" hangingPunct="1">
                <a:defRPr/>
              </a:pPr>
              <a:t>‹#›</a:t>
            </a:fld>
            <a:endParaRPr lang="en-US">
              <a:solidFill>
                <a:srgbClr val="FFCC00"/>
              </a:solidFill>
            </a:endParaRPr>
          </a:p>
        </p:txBody>
      </p:sp>
    </p:spTree>
    <p:extLst>
      <p:ext uri="{BB962C8B-B14F-4D97-AF65-F5344CB8AC3E}">
        <p14:creationId xmlns:p14="http://schemas.microsoft.com/office/powerpoint/2010/main" val="1909659894"/>
      </p:ext>
    </p:extLst>
  </p:cSld>
  <p:clrMap bg1="dk2" tx1="lt1" bg2="dk1" tx2="lt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6726" algn="l" rtl="0" fontAlgn="base">
        <a:spcBef>
          <a:spcPct val="0"/>
        </a:spcBef>
        <a:spcAft>
          <a:spcPct val="0"/>
        </a:spcAft>
        <a:defRPr sz="4400">
          <a:solidFill>
            <a:schemeClr val="tx2"/>
          </a:solidFill>
          <a:latin typeface="Arial Black" pitchFamily="-111" charset="0"/>
        </a:defRPr>
      </a:lvl6pPr>
      <a:lvl7pPr marL="913455" algn="l" rtl="0" fontAlgn="base">
        <a:spcBef>
          <a:spcPct val="0"/>
        </a:spcBef>
        <a:spcAft>
          <a:spcPct val="0"/>
        </a:spcAft>
        <a:defRPr sz="4400">
          <a:solidFill>
            <a:schemeClr val="tx2"/>
          </a:solidFill>
          <a:latin typeface="Arial Black" pitchFamily="-111" charset="0"/>
        </a:defRPr>
      </a:lvl7pPr>
      <a:lvl8pPr marL="1370172" algn="l" rtl="0" fontAlgn="base">
        <a:spcBef>
          <a:spcPct val="0"/>
        </a:spcBef>
        <a:spcAft>
          <a:spcPct val="0"/>
        </a:spcAft>
        <a:defRPr sz="4400">
          <a:solidFill>
            <a:schemeClr val="tx2"/>
          </a:solidFill>
          <a:latin typeface="Arial Black" pitchFamily="-111" charset="0"/>
        </a:defRPr>
      </a:lvl8pPr>
      <a:lvl9pPr marL="1826907" algn="l" rtl="0" fontAlgn="base">
        <a:spcBef>
          <a:spcPct val="0"/>
        </a:spcBef>
        <a:spcAft>
          <a:spcPct val="0"/>
        </a:spcAft>
        <a:defRPr sz="4400">
          <a:solidFill>
            <a:schemeClr val="tx2"/>
          </a:solidFill>
          <a:latin typeface="Arial Black" pitchFamily="-111" charset="0"/>
        </a:defRPr>
      </a:lvl9pPr>
    </p:titleStyle>
    <p:bodyStyle>
      <a:lvl1pPr marL="342543" indent="-342543"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772087201"/>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2443818505"/>
      </p:ext>
    </p:extLst>
  </p:cSld>
  <p:clrMap bg1="dk2" tx1="lt1" bg2="dk1"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8801832"/>
      </p:ext>
    </p:extLst>
  </p:cSld>
  <p:clrMap bg1="dk2" tx1="lt1" bg2="dk1" tx2="lt2" accent1="accent1" accent2="accent2" accent3="accent3" accent4="accent4" accent5="accent5" accent6="accent6" hlink="hlink" folHlink="folHlink"/>
  <p:sldLayoutIdLst>
    <p:sldLayoutId id="2147483932" r:id="rId1"/>
    <p:sldLayoutId id="2147483933" r:id="rId2"/>
    <p:sldLayoutId id="2147483934" r:id="rId3"/>
    <p:sldLayoutId id="2147483935" r:id="rId4"/>
    <p:sldLayoutId id="2147483936" r:id="rId5"/>
    <p:sldLayoutId id="2147483937" r:id="rId6"/>
    <p:sldLayoutId id="2147483938" r:id="rId7"/>
    <p:sldLayoutId id="2147483939" r:id="rId8"/>
    <p:sldLayoutId id="2147483940" r:id="rId9"/>
    <p:sldLayoutId id="2147483941" r:id="rId10"/>
    <p:sldLayoutId id="2147483942" r:id="rId11"/>
    <p:sldLayoutId id="214748394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691" indent="-28565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602" indent="-228522"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645" indent="-228522"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6686" indent="-228522"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fld id="{F3A1AA03-108C-694A-97E0-746B59CCE717}" type="slidenum">
              <a:rPr lang="en-US" sz="1800" smtClean="0">
                <a:cs typeface="DejaVu Sans" charset="0"/>
              </a:rPr>
              <a:pPr defTabSz="321455">
                <a:buSzPct val="100000"/>
              </a:pPr>
              <a:t>‹#›</a:t>
            </a:fld>
            <a:endParaRPr lang="en-US" sz="1800">
              <a:cs typeface="DejaVu Sans" charset="0"/>
            </a:endParaRPr>
          </a:p>
        </p:txBody>
      </p:sp>
    </p:spTree>
    <p:extLst>
      <p:ext uri="{BB962C8B-B14F-4D97-AF65-F5344CB8AC3E}">
        <p14:creationId xmlns:p14="http://schemas.microsoft.com/office/powerpoint/2010/main" val="1499435434"/>
      </p:ext>
    </p:extLst>
  </p:cSld>
  <p:clrMap bg1="lt1" tx1="dk1" bg2="lt2" tx2="dk2" accent1="accent1" accent2="accent2" accent3="accent3" accent4="accent4" accent5="accent5" accent6="accent6" hlink="hlink" folHlink="folHlink"/>
  <p:sldLayoutIdLst>
    <p:sldLayoutId id="2147483945" r:id="rId1"/>
    <p:sldLayoutId id="2147483946" r:id="rId2"/>
    <p:sldLayoutId id="2147483947" r:id="rId3"/>
    <p:sldLayoutId id="2147483948" r:id="rId4"/>
    <p:sldLayoutId id="2147483949" r:id="rId5"/>
    <p:sldLayoutId id="2147483950" r:id="rId6"/>
    <p:sldLayoutId id="2147483951" r:id="rId7"/>
    <p:sldLayoutId id="2147483952" r:id="rId8"/>
    <p:sldLayoutId id="2147483953" r:id="rId9"/>
    <p:sldLayoutId id="2147483954" r:id="rId10"/>
    <p:sldLayoutId id="2147483955" r:id="rId11"/>
  </p:sldLayoutIdLst>
  <p:txStyles>
    <p:titleStyle>
      <a:lvl1pPr algn="ctr" defTabSz="321455"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20955568"/>
      </p:ext>
    </p:extLst>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 id="2147483968" r:id="rId12"/>
    <p:sldLayoutId id="214748396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cs typeface="Arial" charset="0"/>
              </a:defRPr>
            </a:lvl1pPr>
          </a:lstStyle>
          <a:p>
            <a:pPr defTabSz="457042" eaLnBrk="1" hangingPunct="1">
              <a:defRPr/>
            </a:pPr>
            <a:fld id="{0D037DFB-76A4-9F4A-8BAB-7AEAA1F1D51B}" type="slidenum">
              <a:rPr lang="en-US"/>
              <a:pPr defTabSz="457042" eaLnBrk="1" hangingPunct="1">
                <a:defRPr/>
              </a:pPr>
              <a:t>‹#›</a:t>
            </a:fld>
            <a:endParaRPr lang="en-US"/>
          </a:p>
        </p:txBody>
      </p:sp>
    </p:spTree>
    <p:extLst>
      <p:ext uri="{BB962C8B-B14F-4D97-AF65-F5344CB8AC3E}">
        <p14:creationId xmlns:p14="http://schemas.microsoft.com/office/powerpoint/2010/main" val="3663859230"/>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a:solidFill>
            <a:schemeClr val="tx1"/>
          </a:solidFill>
          <a:latin typeface="+mn-lt"/>
          <a:ea typeface="ＭＳ Ｐゴシック" pitchFamily="-111" charset="-128"/>
        </a:defRPr>
      </a:lvl2pPr>
      <a:lvl3pPr marL="1142602" indent="-228522" algn="l" rtl="0" eaLnBrk="0" fontAlgn="base" hangingPunct="0">
        <a:spcBef>
          <a:spcPct val="20000"/>
        </a:spcBef>
        <a:spcAft>
          <a:spcPct val="0"/>
        </a:spcAft>
        <a:defRPr sz="2400">
          <a:solidFill>
            <a:schemeClr val="tx1"/>
          </a:solidFill>
          <a:latin typeface="+mn-lt"/>
          <a:ea typeface="ＭＳ Ｐゴシック" pitchFamily="-111" charset="-128"/>
        </a:defRPr>
      </a:lvl3pPr>
      <a:lvl4pPr marL="1599645" indent="-228522" algn="l" rtl="0" eaLnBrk="0" fontAlgn="base" hangingPunct="0">
        <a:spcBef>
          <a:spcPct val="20000"/>
        </a:spcBef>
        <a:spcAft>
          <a:spcPct val="0"/>
        </a:spcAft>
        <a:defRPr sz="2000">
          <a:solidFill>
            <a:schemeClr val="tx1"/>
          </a:solidFill>
          <a:latin typeface="+mn-lt"/>
          <a:ea typeface="ＭＳ Ｐゴシック" pitchFamily="-111" charset="-128"/>
        </a:defRPr>
      </a:lvl4pPr>
      <a:lvl5pPr marL="2056686" indent="-228522" algn="l" rtl="0" eaLnBrk="0" fontAlgn="base" hangingPunct="0">
        <a:spcBef>
          <a:spcPct val="20000"/>
        </a:spcBef>
        <a:spcAft>
          <a:spcPct val="0"/>
        </a:spcAft>
        <a:defRPr sz="2000">
          <a:solidFill>
            <a:schemeClr val="tx1"/>
          </a:solidFill>
          <a:latin typeface="+mn-lt"/>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6387721"/>
      </p:ext>
    </p:extLst>
  </p:cSld>
  <p:clrMap bg1="dk2" tx1="lt1" bg2="dk1" tx2="lt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 id="2147483987"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2552371"/>
      </p:ext>
    </p:extLst>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 id="2147483993" r:id="rId5"/>
    <p:sldLayoutId id="2147483994" r:id="rId6"/>
    <p:sldLayoutId id="2147483995" r:id="rId7"/>
    <p:sldLayoutId id="2147483996" r:id="rId8"/>
    <p:sldLayoutId id="2147483997" r:id="rId9"/>
    <p:sldLayoutId id="2147483998" r:id="rId10"/>
    <p:sldLayoutId id="21474839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a:solidFill>
            <a:schemeClr val="bg1"/>
          </a:solidFill>
          <a:latin typeface="+mn-lt"/>
          <a:ea typeface="+mn-ea"/>
          <a:cs typeface="+mn-cs"/>
        </a:defRPr>
      </a:lvl1pPr>
      <a:lvl2pPr marL="742691" indent="-285652" algn="l" rtl="0" eaLnBrk="0" fontAlgn="base" hangingPunct="0">
        <a:spcBef>
          <a:spcPct val="20000"/>
        </a:spcBef>
        <a:spcAft>
          <a:spcPct val="0"/>
        </a:spcAft>
        <a:buChar char="–"/>
        <a:defRPr sz="2800" b="1">
          <a:solidFill>
            <a:schemeClr val="bg1"/>
          </a:solidFill>
          <a:latin typeface="+mn-lt"/>
          <a:ea typeface="+mn-ea"/>
        </a:defRPr>
      </a:lvl2pPr>
      <a:lvl3pPr marL="1142602" indent="-228522" algn="l" rtl="0" eaLnBrk="0" fontAlgn="base" hangingPunct="0">
        <a:spcBef>
          <a:spcPct val="20000"/>
        </a:spcBef>
        <a:spcAft>
          <a:spcPct val="0"/>
        </a:spcAft>
        <a:buChar char="•"/>
        <a:defRPr sz="2400" b="1">
          <a:solidFill>
            <a:schemeClr val="bg1"/>
          </a:solidFill>
          <a:latin typeface="+mn-lt"/>
          <a:ea typeface="+mn-ea"/>
        </a:defRPr>
      </a:lvl3pPr>
      <a:lvl4pPr marL="1599645" indent="-228522" algn="l" rtl="0" eaLnBrk="0" fontAlgn="base" hangingPunct="0">
        <a:spcBef>
          <a:spcPct val="20000"/>
        </a:spcBef>
        <a:spcAft>
          <a:spcPct val="0"/>
        </a:spcAft>
        <a:buChar char="–"/>
        <a:defRPr sz="2000" b="1">
          <a:solidFill>
            <a:schemeClr val="bg1"/>
          </a:solidFill>
          <a:latin typeface="+mn-lt"/>
          <a:ea typeface="+mn-ea"/>
        </a:defRPr>
      </a:lvl4pPr>
      <a:lvl5pPr marL="2056686" indent="-228522" algn="l" rtl="0" eaLnBrk="0" fontAlgn="base" hangingPunct="0">
        <a:spcBef>
          <a:spcPct val="20000"/>
        </a:spcBef>
        <a:spcAft>
          <a:spcPct val="0"/>
        </a:spcAft>
        <a:buChar char="»"/>
        <a:defRPr sz="2000" b="1">
          <a:solidFill>
            <a:schemeClr val="bg1"/>
          </a:solidFill>
          <a:latin typeface="+mn-lt"/>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smtClean="0">
                <a:solidFill>
                  <a:srgbClr val="000000"/>
                </a:solidFill>
                <a:cs typeface="Arial" charset="0"/>
              </a:defRPr>
            </a:lvl1pPr>
          </a:lstStyle>
          <a:p>
            <a:pPr defTabSz="456726" eaLnBrk="1" hangingPunct="1">
              <a:defRPr/>
            </a:pPr>
            <a:fld id="{022ABDDE-DCA7-7445-A14D-1603734E64BE}" type="slidenum">
              <a:rPr lang="en-US"/>
              <a:pPr defTabSz="456726" eaLnBrk="1" hangingPunct="1">
                <a:defRPr/>
              </a:pPr>
              <a:t>‹#›</a:t>
            </a:fld>
            <a:endParaRPr lang="en-US"/>
          </a:p>
        </p:txBody>
      </p:sp>
    </p:spTree>
    <p:extLst>
      <p:ext uri="{BB962C8B-B14F-4D97-AF65-F5344CB8AC3E}">
        <p14:creationId xmlns:p14="http://schemas.microsoft.com/office/powerpoint/2010/main" val="955112803"/>
      </p:ext>
    </p:extLst>
  </p:cSld>
  <p:clrMap bg1="lt1" tx1="dk1" bg2="lt2" tx2="dk2" accent1="accent1" accent2="accent2" accent3="accent3" accent4="accent4" accent5="accent5" accent6="accent6" hlink="hlink" folHlink="folHlink"/>
  <p:sldLayoutIdLst>
    <p:sldLayoutId id="2147484001" r:id="rId1"/>
    <p:sldLayoutId id="2147484002"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174" indent="-285456" algn="l" rtl="0" eaLnBrk="0" fontAlgn="base" hangingPunct="0">
        <a:spcBef>
          <a:spcPct val="20000"/>
        </a:spcBef>
        <a:spcAft>
          <a:spcPct val="0"/>
        </a:spcAft>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defRPr sz="2000">
          <a:solidFill>
            <a:schemeClr val="tx1"/>
          </a:solidFill>
          <a:latin typeface="+mn-lt"/>
          <a:ea typeface="ＭＳ Ｐゴシック" pitchFamily="-111" charset="-128"/>
        </a:defRPr>
      </a:lvl5pPr>
      <a:lvl6pPr marL="2511982" indent="-228363" algn="l" rtl="0" fontAlgn="base">
        <a:spcBef>
          <a:spcPct val="20000"/>
        </a:spcBef>
        <a:spcAft>
          <a:spcPct val="0"/>
        </a:spcAft>
        <a:defRPr sz="2000">
          <a:solidFill>
            <a:schemeClr val="tx1"/>
          </a:solidFill>
          <a:latin typeface="+mn-lt"/>
        </a:defRPr>
      </a:lvl6pPr>
      <a:lvl7pPr marL="2968711" indent="-228363" algn="l" rtl="0" fontAlgn="base">
        <a:spcBef>
          <a:spcPct val="20000"/>
        </a:spcBef>
        <a:spcAft>
          <a:spcPct val="0"/>
        </a:spcAft>
        <a:defRPr sz="2000">
          <a:solidFill>
            <a:schemeClr val="tx1"/>
          </a:solidFill>
          <a:latin typeface="+mn-lt"/>
        </a:defRPr>
      </a:lvl7pPr>
      <a:lvl8pPr marL="3425430" indent="-228363" algn="l" rtl="0" fontAlgn="base">
        <a:spcBef>
          <a:spcPct val="20000"/>
        </a:spcBef>
        <a:spcAft>
          <a:spcPct val="0"/>
        </a:spcAft>
        <a:defRPr sz="2000">
          <a:solidFill>
            <a:schemeClr val="tx1"/>
          </a:solidFill>
          <a:latin typeface="+mn-lt"/>
        </a:defRPr>
      </a:lvl8pPr>
      <a:lvl9pPr marL="3882160" indent="-228363" algn="l" rtl="0" fontAlgn="base">
        <a:spcBef>
          <a:spcPct val="20000"/>
        </a:spcBef>
        <a:spcAft>
          <a:spcPct val="0"/>
        </a:spcAft>
        <a:defRPr sz="2000">
          <a:solidFill>
            <a:schemeClr val="tx1"/>
          </a:solidFill>
          <a:latin typeface="+mn-lt"/>
        </a:defRPr>
      </a:lvl9pPr>
    </p:bodyStyle>
    <p:otherStyle>
      <a:defPPr>
        <a:defRPr lang="en-US"/>
      </a:defPPr>
      <a:lvl1pPr marL="0" algn="l" defTabSz="913455" rtl="0" eaLnBrk="1" latinLnBrk="0" hangingPunct="1">
        <a:defRPr sz="1800" kern="1200">
          <a:solidFill>
            <a:schemeClr val="tx1"/>
          </a:solidFill>
          <a:latin typeface="+mn-lt"/>
          <a:ea typeface="+mn-ea"/>
          <a:cs typeface="+mn-cs"/>
        </a:defRPr>
      </a:lvl1pPr>
      <a:lvl2pPr marL="456726" algn="l" defTabSz="913455" rtl="0" eaLnBrk="1" latinLnBrk="0" hangingPunct="1">
        <a:defRPr sz="1800" kern="1200">
          <a:solidFill>
            <a:schemeClr val="tx1"/>
          </a:solidFill>
          <a:latin typeface="+mn-lt"/>
          <a:ea typeface="+mn-ea"/>
          <a:cs typeface="+mn-cs"/>
        </a:defRPr>
      </a:lvl2pPr>
      <a:lvl3pPr marL="913455" algn="l" defTabSz="913455" rtl="0" eaLnBrk="1" latinLnBrk="0" hangingPunct="1">
        <a:defRPr sz="1800" kern="1200">
          <a:solidFill>
            <a:schemeClr val="tx1"/>
          </a:solidFill>
          <a:latin typeface="+mn-lt"/>
          <a:ea typeface="+mn-ea"/>
          <a:cs typeface="+mn-cs"/>
        </a:defRPr>
      </a:lvl3pPr>
      <a:lvl4pPr marL="1370172" algn="l" defTabSz="913455" rtl="0" eaLnBrk="1" latinLnBrk="0" hangingPunct="1">
        <a:defRPr sz="1800" kern="1200">
          <a:solidFill>
            <a:schemeClr val="tx1"/>
          </a:solidFill>
          <a:latin typeface="+mn-lt"/>
          <a:ea typeface="+mn-ea"/>
          <a:cs typeface="+mn-cs"/>
        </a:defRPr>
      </a:lvl4pPr>
      <a:lvl5pPr marL="1826907" algn="l" defTabSz="913455" rtl="0" eaLnBrk="1" latinLnBrk="0" hangingPunct="1">
        <a:defRPr sz="1800" kern="1200">
          <a:solidFill>
            <a:schemeClr val="tx1"/>
          </a:solidFill>
          <a:latin typeface="+mn-lt"/>
          <a:ea typeface="+mn-ea"/>
          <a:cs typeface="+mn-cs"/>
        </a:defRPr>
      </a:lvl5pPr>
      <a:lvl6pPr marL="2283619" algn="l" defTabSz="913455" rtl="0" eaLnBrk="1" latinLnBrk="0" hangingPunct="1">
        <a:defRPr sz="1800" kern="1200">
          <a:solidFill>
            <a:schemeClr val="tx1"/>
          </a:solidFill>
          <a:latin typeface="+mn-lt"/>
          <a:ea typeface="+mn-ea"/>
          <a:cs typeface="+mn-cs"/>
        </a:defRPr>
      </a:lvl6pPr>
      <a:lvl7pPr marL="2740344" algn="l" defTabSz="913455" rtl="0" eaLnBrk="1" latinLnBrk="0" hangingPunct="1">
        <a:defRPr sz="1800" kern="1200">
          <a:solidFill>
            <a:schemeClr val="tx1"/>
          </a:solidFill>
          <a:latin typeface="+mn-lt"/>
          <a:ea typeface="+mn-ea"/>
          <a:cs typeface="+mn-cs"/>
        </a:defRPr>
      </a:lvl7pPr>
      <a:lvl8pPr marL="3197066" algn="l" defTabSz="913455" rtl="0" eaLnBrk="1" latinLnBrk="0" hangingPunct="1">
        <a:defRPr sz="1800" kern="1200">
          <a:solidFill>
            <a:schemeClr val="tx1"/>
          </a:solidFill>
          <a:latin typeface="+mn-lt"/>
          <a:ea typeface="+mn-ea"/>
          <a:cs typeface="+mn-cs"/>
        </a:defRPr>
      </a:lvl8pPr>
      <a:lvl9pPr marL="3653791" algn="l" defTabSz="913455"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r" eaLnBrk="0" hangingPunct="0">
              <a:defRPr sz="1400" b="1" smtClean="0">
                <a:solidFill>
                  <a:srgbClr val="FFFFFF"/>
                </a:solidFill>
              </a:defRPr>
            </a:lvl1pPr>
          </a:lstStyle>
          <a:p>
            <a:pPr defTabSz="456726">
              <a:defRPr/>
            </a:pPr>
            <a:fld id="{5AFEE896-0371-8C40-B54E-EB494DDC5AEC}" type="slidenum">
              <a:rPr lang="en-US"/>
              <a:pPr defTabSz="456726">
                <a:defRPr/>
              </a:pPr>
              <a:t>‹#›</a:t>
            </a:fld>
            <a:endParaRPr lang="en-US"/>
          </a:p>
        </p:txBody>
      </p:sp>
    </p:spTree>
    <p:extLst>
      <p:ext uri="{BB962C8B-B14F-4D97-AF65-F5344CB8AC3E}">
        <p14:creationId xmlns:p14="http://schemas.microsoft.com/office/powerpoint/2010/main" val="4230098013"/>
      </p:ext>
    </p:extLst>
  </p:cSld>
  <p:clrMap bg1="lt1" tx1="dk1" bg2="lt2" tx2="dk2" accent1="accent1" accent2="accent2" accent3="accent3" accent4="accent4" accent5="accent5" accent6="accent6" hlink="hlink" folHlink="folHlink"/>
  <p:sldLayoutIdLst>
    <p:sldLayoutId id="2147484004" r:id="rId1"/>
    <p:sldLayoutId id="2147484005" r:id="rId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6726"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3455"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0172"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6907"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543" indent="-342543" algn="l" rtl="0" eaLnBrk="0" fontAlgn="base" hangingPunct="0">
        <a:spcBef>
          <a:spcPct val="20000"/>
        </a:spcBef>
        <a:spcAft>
          <a:spcPct val="0"/>
        </a:spcAft>
        <a:buChar char="•"/>
        <a:defRPr sz="3200" b="1">
          <a:solidFill>
            <a:schemeClr val="bg1"/>
          </a:solidFill>
          <a:latin typeface="+mn-lt"/>
          <a:ea typeface="+mn-ea"/>
          <a:cs typeface="+mn-cs"/>
        </a:defRPr>
      </a:lvl1pPr>
      <a:lvl2pPr marL="742174" indent="-285456" algn="l" rtl="0" eaLnBrk="0" fontAlgn="base" hangingPunct="0">
        <a:spcBef>
          <a:spcPct val="20000"/>
        </a:spcBef>
        <a:spcAft>
          <a:spcPct val="0"/>
        </a:spcAft>
        <a:buChar char="–"/>
        <a:defRPr sz="2800" b="1">
          <a:solidFill>
            <a:schemeClr val="bg1"/>
          </a:solidFill>
          <a:latin typeface="+mn-lt"/>
          <a:ea typeface="+mn-ea"/>
        </a:defRPr>
      </a:lvl2pPr>
      <a:lvl3pPr marL="1141806" indent="-228363" algn="l" rtl="0" eaLnBrk="0" fontAlgn="base" hangingPunct="0">
        <a:spcBef>
          <a:spcPct val="20000"/>
        </a:spcBef>
        <a:spcAft>
          <a:spcPct val="0"/>
        </a:spcAft>
        <a:buChar char="•"/>
        <a:defRPr sz="2400" b="1">
          <a:solidFill>
            <a:schemeClr val="bg1"/>
          </a:solidFill>
          <a:latin typeface="+mn-lt"/>
          <a:ea typeface="+mn-ea"/>
        </a:defRPr>
      </a:lvl3pPr>
      <a:lvl4pPr marL="1598537" indent="-228363" algn="l" rtl="0" eaLnBrk="0" fontAlgn="base" hangingPunct="0">
        <a:spcBef>
          <a:spcPct val="20000"/>
        </a:spcBef>
        <a:spcAft>
          <a:spcPct val="0"/>
        </a:spcAft>
        <a:buChar char="–"/>
        <a:defRPr sz="2000" b="1">
          <a:solidFill>
            <a:schemeClr val="bg1"/>
          </a:solidFill>
          <a:latin typeface="+mn-lt"/>
          <a:ea typeface="+mn-ea"/>
        </a:defRPr>
      </a:lvl4pPr>
      <a:lvl5pPr marL="2055258" indent="-228363" algn="l" rtl="0" eaLnBrk="0" fontAlgn="base" hangingPunct="0">
        <a:spcBef>
          <a:spcPct val="20000"/>
        </a:spcBef>
        <a:spcAft>
          <a:spcPct val="0"/>
        </a:spcAft>
        <a:buChar char="»"/>
        <a:defRPr sz="2000" b="1">
          <a:solidFill>
            <a:schemeClr val="bg1"/>
          </a:solidFill>
          <a:latin typeface="+mn-lt"/>
          <a:ea typeface="+mn-ea"/>
        </a:defRPr>
      </a:lvl5pPr>
      <a:lvl6pPr marL="2511982" indent="-228363" algn="l" rtl="0" fontAlgn="base">
        <a:spcBef>
          <a:spcPct val="20000"/>
        </a:spcBef>
        <a:spcAft>
          <a:spcPct val="0"/>
        </a:spcAft>
        <a:buChar char="»"/>
        <a:defRPr sz="2000" b="1">
          <a:solidFill>
            <a:schemeClr val="bg1"/>
          </a:solidFill>
          <a:latin typeface="+mn-lt"/>
          <a:ea typeface="+mn-ea"/>
        </a:defRPr>
      </a:lvl6pPr>
      <a:lvl7pPr marL="2968711" indent="-228363" algn="l" rtl="0" fontAlgn="base">
        <a:spcBef>
          <a:spcPct val="20000"/>
        </a:spcBef>
        <a:spcAft>
          <a:spcPct val="0"/>
        </a:spcAft>
        <a:buChar char="»"/>
        <a:defRPr sz="2000" b="1">
          <a:solidFill>
            <a:schemeClr val="bg1"/>
          </a:solidFill>
          <a:latin typeface="+mn-lt"/>
          <a:ea typeface="+mn-ea"/>
        </a:defRPr>
      </a:lvl7pPr>
      <a:lvl8pPr marL="3425430" indent="-228363" algn="l" rtl="0" fontAlgn="base">
        <a:spcBef>
          <a:spcPct val="20000"/>
        </a:spcBef>
        <a:spcAft>
          <a:spcPct val="0"/>
        </a:spcAft>
        <a:buChar char="»"/>
        <a:defRPr sz="2000" b="1">
          <a:solidFill>
            <a:schemeClr val="bg1"/>
          </a:solidFill>
          <a:latin typeface="+mn-lt"/>
          <a:ea typeface="+mn-ea"/>
        </a:defRPr>
      </a:lvl8pPr>
      <a:lvl9pPr marL="3882160" indent="-228363"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latin typeface="Arial" charset="0"/>
              </a:defRPr>
            </a:lvl1pPr>
          </a:lstStyle>
          <a:p>
            <a:endParaRPr lang="en-US">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latin typeface="Arial" charset="0"/>
              </a:defRPr>
            </a:lvl1pPr>
          </a:lstStyle>
          <a:p>
            <a:endParaRPr lang="en-US">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atin typeface="Arial" charset="0"/>
              </a:defRPr>
            </a:lvl1pPr>
          </a:lstStyle>
          <a:p>
            <a:fld id="{E5495972-0ED5-6A41-BA20-C12AA4EA40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811243"/>
      </p:ext>
    </p:extLst>
  </p:cSld>
  <p:clrMap bg1="lt1" tx1="dk1" bg2="lt2" tx2="dk2" accent1="accent1" accent2="accent2" accent3="accent3" accent4="accent4" accent5="accent5" accent6="accent6" hlink="hlink" folHlink="folHlink"/>
  <p:sldLayoutIdLst>
    <p:sldLayoutId id="2147484007" r:id="rId1"/>
    <p:sldLayoutId id="2147484008" r:id="rId2"/>
    <p:sldLayoutId id="2147484009" r:id="rId3"/>
    <p:sldLayoutId id="2147484010" r:id="rId4"/>
    <p:sldLayoutId id="2147484011" r:id="rId5"/>
    <p:sldLayoutId id="2147484012" r:id="rId6"/>
    <p:sldLayoutId id="2147484013" r:id="rId7"/>
    <p:sldLayoutId id="2147484014" r:id="rId8"/>
    <p:sldLayoutId id="2147484015" r:id="rId9"/>
    <p:sldLayoutId id="2147484016" r:id="rId10"/>
    <p:sldLayoutId id="214748401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87761167"/>
      </p:ext>
    </p:extLst>
  </p:cSld>
  <p:clrMap bg1="lt1" tx1="dk1" bg2="lt2" tx2="dk2" accent1="accent1" accent2="accent2" accent3="accent3" accent4="accent4" accent5="accent5" accent6="accent6" hlink="hlink" folHlink="fol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6082" name="Group 2"/>
          <p:cNvGrpSpPr>
            <a:grpSpLocks/>
          </p:cNvGrpSpPr>
          <p:nvPr/>
        </p:nvGrpSpPr>
        <p:grpSpPr bwMode="auto">
          <a:xfrm>
            <a:off x="457200" y="992188"/>
            <a:ext cx="8153400" cy="1600200"/>
            <a:chOff x="288" y="625"/>
            <a:chExt cx="5136" cy="1008"/>
          </a:xfrm>
        </p:grpSpPr>
        <p:sp>
          <p:nvSpPr>
            <p:cNvPr id="4608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8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4608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4608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latin typeface="Arial" charset="0"/>
              </a:defRPr>
            </a:lvl1pPr>
          </a:lstStyle>
          <a:p>
            <a:pPr>
              <a:defRPr/>
            </a:pPr>
            <a:fld id="{169E765A-7A39-BF43-A2D3-3CDD648125F2}"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1062760280"/>
      </p:ext>
    </p:extLst>
  </p:cSld>
  <p:clrMap bg1="dk2" tx1="lt1" bg2="dk1"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fld id="{52F367E4-7E1D-FF4E-AF00-438FDA6547A0}" type="datetimeFigureOut">
              <a:rPr lang="en-US" smtClean="0"/>
              <a:pPr defTabSz="457200" eaLnBrk="1" fontAlgn="auto" hangingPunct="1">
                <a:spcBef>
                  <a:spcPts val="0"/>
                </a:spcBef>
                <a:spcAft>
                  <a:spcPts val="0"/>
                </a:spcAft>
              </a:pPr>
              <a:t>9/20/25</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pPr defTabSz="457200" eaLnBrk="1" fontAlgn="auto" hangingPunct="1">
              <a:spcBef>
                <a:spcPts val="0"/>
              </a:spcBef>
              <a:spcAft>
                <a:spcPts val="0"/>
              </a:spcAft>
            </a:pPr>
            <a:fld id="{8C99E196-A115-2F47-A252-2B1A00B54207}" type="slidenum">
              <a:rPr lang="en-US" smtClean="0"/>
              <a:pPr defTabSz="457200" eaLnBrk="1" fontAlgn="auto" hangingPunct="1">
                <a:spcBef>
                  <a:spcPts val="0"/>
                </a:spcBef>
                <a:spcAft>
                  <a:spcPts val="0"/>
                </a:spcAft>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Tree>
    <p:extLst>
      <p:ext uri="{BB962C8B-B14F-4D97-AF65-F5344CB8AC3E}">
        <p14:creationId xmlns:p14="http://schemas.microsoft.com/office/powerpoint/2010/main" val="1597995172"/>
      </p:ext>
    </p:extLst>
  </p:cSld>
  <p:clrMap bg1="dk2" tx1="lt1" bg2="dk1" tx2="lt2" accent1="accent1" accent2="accent2" accent3="accent3" accent4="accent4" accent5="accent5" accent6="accent6" hlink="hlink" folHlink="folHlink"/>
  <p:sldLayoutIdLst>
    <p:sldLayoutId id="2147484031"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fld id="{7CE0AA69-A967-974B-B5E5-9A8B878AF257}" type="slidenum">
              <a:rPr lang="en-US"/>
              <a:pPr/>
              <a:t>‹#›</a:t>
            </a:fld>
            <a:endParaRPr lang="en-US"/>
          </a:p>
        </p:txBody>
      </p:sp>
    </p:spTree>
    <p:extLst>
      <p:ext uri="{BB962C8B-B14F-4D97-AF65-F5344CB8AC3E}">
        <p14:creationId xmlns:p14="http://schemas.microsoft.com/office/powerpoint/2010/main" val="743852715"/>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355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7" charset="0"/>
                <a:ea typeface="+mn-ea"/>
                <a:cs typeface="+mn-cs"/>
              </a:defRPr>
            </a:lvl1pPr>
          </a:lstStyle>
          <a:p>
            <a:pPr>
              <a:defRPr/>
            </a:pPr>
            <a:endParaRPr lang="en-US"/>
          </a:p>
        </p:txBody>
      </p:sp>
      <p:sp>
        <p:nvSpPr>
          <p:cNvPr id="1720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7" charset="0"/>
                <a:ea typeface="+mn-ea"/>
                <a:cs typeface="+mn-cs"/>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02FDED3E-972B-E54C-B910-BC361D109265}"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2041276549"/>
      </p:ext>
    </p:extLst>
  </p:cSld>
  <p:clrMap bg1="lt1" tx1="dk1" bg2="lt2" tx2="dk2" accent1="accent1" accent2="accent2" accent3="accent3" accent4="accent4" accent5="accent5" accent6="accent6" hlink="hlink" folHlink="folHlink"/>
  <p:sldLayoutIdLst>
    <p:sldLayoutId id="214748405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8" name="Group 2"/>
          <p:cNvGrpSpPr>
            <a:grpSpLocks/>
          </p:cNvGrpSpPr>
          <p:nvPr/>
        </p:nvGrpSpPr>
        <p:grpSpPr bwMode="auto">
          <a:xfrm>
            <a:off x="457200" y="992188"/>
            <a:ext cx="8153400" cy="1600200"/>
            <a:chOff x="288" y="625"/>
            <a:chExt cx="5136" cy="1008"/>
          </a:xfrm>
        </p:grpSpPr>
        <p:sp>
          <p:nvSpPr>
            <p:cNvPr id="9224"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5"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6"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7"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9219"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9220"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defTabSz="914400">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defTabSz="914400">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defTabSz="914400">
              <a:defRPr sz="1400">
                <a:solidFill>
                  <a:srgbClr val="FFFFCC"/>
                </a:solidFill>
                <a:latin typeface="Arial" charset="0"/>
              </a:defRPr>
            </a:lvl1pPr>
          </a:lstStyle>
          <a:p>
            <a:pPr>
              <a:defRPr/>
            </a:pPr>
            <a:fld id="{6D7AF3FE-1026-2143-B10C-72C7A5F08689}"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3577696033"/>
      </p:ext>
    </p:extLst>
  </p:cSld>
  <p:clrMap bg1="dk2" tx1="lt1" bg2="dk1" tx2="lt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 id="2147484070"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1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defRPr>
            </a:lvl1pPr>
          </a:lstStyle>
          <a:p>
            <a:pPr defTabSz="457200">
              <a:defRPr/>
            </a:pPr>
            <a:fld id="{447EA2AD-4F9D-3D40-B0BE-E47BBDD25FF2}"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1750659051"/>
      </p:ext>
    </p:extLst>
  </p:cSld>
  <p:clrMap bg1="dk2" tx1="lt1" bg2="dk1" tx2="lt2" accent1="accent1" accent2="accent2" accent3="accent3" accent4="accent4" accent5="accent5" accent6="accent6" hlink="hlink" folHlink="folHlink"/>
  <p:sldLayoutIdLst>
    <p:sldLayoutId id="2147484072"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spcBef>
                <a:spcPct val="0"/>
              </a:spcBef>
              <a:buFontTx/>
              <a:buNone/>
            </a:pPr>
            <a:endParaRPr lang="en-US">
              <a:solidFill>
                <a:srgbClr val="000000"/>
              </a:solidFill>
              <a:cs typeface="Arial" charset="0"/>
            </a:endParaRPr>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spcBef>
                <a:spcPct val="0"/>
              </a:spcBef>
              <a:buFontTx/>
              <a:buNone/>
            </a:pPr>
            <a:endParaRPr lang="en-US">
              <a:solidFill>
                <a:srgbClr val="000000"/>
              </a:solidFill>
              <a:cs typeface="Arial" charset="0"/>
            </a:endParaRPr>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spcBef>
                <a:spcPct val="0"/>
              </a:spcBef>
              <a:buFontTx/>
              <a:buNone/>
            </a:pPr>
            <a:fld id="{7CE0AA69-A967-974B-B5E5-9A8B878AF257}" type="slidenum">
              <a:rPr lang="en-US">
                <a:solidFill>
                  <a:srgbClr val="000000"/>
                </a:solidFill>
                <a:cs typeface="Arial" charset="0"/>
              </a:rPr>
              <a:pPr>
                <a:spcBef>
                  <a:spcPct val="0"/>
                </a:spcBef>
                <a:buFontTx/>
                <a:buNone/>
              </a:pPr>
              <a:t>‹#›</a:t>
            </a:fld>
            <a:endParaRPr lang="en-US">
              <a:solidFill>
                <a:srgbClr val="000000"/>
              </a:solidFill>
              <a:cs typeface="Arial" charset="0"/>
            </a:endParaRPr>
          </a:p>
        </p:txBody>
      </p:sp>
    </p:spTree>
    <p:extLst>
      <p:ext uri="{BB962C8B-B14F-4D97-AF65-F5344CB8AC3E}">
        <p14:creationId xmlns:p14="http://schemas.microsoft.com/office/powerpoint/2010/main" val="3374096833"/>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 id="2147484089" r:id="rId10"/>
    <p:sldLayoutId id="2147484090"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2" descr="C:\Users\andersonl\Desktop\Design\Easter Template 2\Palm Sunday.jpg"/>
          <p:cNvPicPr>
            <a:picLocks noChangeAspect="1" noChangeArrowheads="1"/>
          </p:cNvPicPr>
          <p:nvPr userDrawn="1"/>
        </p:nvPicPr>
        <p:blipFill>
          <a:blip r:embed="rId10">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Text Placeholder 2"/>
          <p:cNvSpPr>
            <a:spLocks noGrp="1"/>
          </p:cNvSpPr>
          <p:nvPr>
            <p:ph type="body" idx="1"/>
          </p:nvPr>
        </p:nvSpPr>
        <p:spPr bwMode="auto">
          <a:xfrm>
            <a:off x="250825" y="976313"/>
            <a:ext cx="8642350" cy="5149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50825" y="6669088"/>
            <a:ext cx="2133600" cy="185737"/>
          </a:xfrm>
          <a:prstGeom prst="rect">
            <a:avLst/>
          </a:prstGeom>
        </p:spPr>
        <p:txBody>
          <a:bodyPr vert="horz" lIns="91440" tIns="45720" rIns="91440" bIns="45720" rtlCol="0" anchor="ctr"/>
          <a:lstStyle>
            <a:lvl1pPr algn="l"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3B061890-F4BC-7D4D-8225-716DAC397C46}" type="datetimeFigureOut">
              <a:rPr lang="en-GB"/>
              <a:pPr>
                <a:buFontTx/>
                <a:buNone/>
                <a:defRPr/>
              </a:pPr>
              <a:t>20/09/2025</a:t>
            </a:fld>
            <a:endParaRPr lang="en-GB"/>
          </a:p>
        </p:txBody>
      </p:sp>
      <p:sp>
        <p:nvSpPr>
          <p:cNvPr id="5" name="Footer Placeholder 4"/>
          <p:cNvSpPr>
            <a:spLocks noGrp="1"/>
          </p:cNvSpPr>
          <p:nvPr>
            <p:ph type="ftr" sz="quarter" idx="3"/>
          </p:nvPr>
        </p:nvSpPr>
        <p:spPr>
          <a:xfrm>
            <a:off x="2484438" y="6669088"/>
            <a:ext cx="4175125" cy="188912"/>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ysClr val="windowText" lastClr="000000"/>
                </a:solidFill>
                <a:latin typeface="Calibri"/>
                <a:ea typeface="+mn-ea"/>
                <a:cs typeface="+mn-cs"/>
              </a:defRPr>
            </a:lvl1pPr>
          </a:lstStyle>
          <a:p>
            <a:pPr>
              <a:buFontTx/>
              <a:buNone/>
              <a:defRPr/>
            </a:pPr>
            <a:endParaRPr lang="en-GB"/>
          </a:p>
        </p:txBody>
      </p:sp>
      <p:sp>
        <p:nvSpPr>
          <p:cNvPr id="6" name="Slide Number Placeholder 5"/>
          <p:cNvSpPr>
            <a:spLocks noGrp="1"/>
          </p:cNvSpPr>
          <p:nvPr>
            <p:ph type="sldNum" sz="quarter" idx="4"/>
          </p:nvPr>
        </p:nvSpPr>
        <p:spPr>
          <a:xfrm>
            <a:off x="6759575" y="6669088"/>
            <a:ext cx="2133600" cy="185737"/>
          </a:xfrm>
          <a:prstGeom prst="rect">
            <a:avLst/>
          </a:prstGeom>
        </p:spPr>
        <p:txBody>
          <a:bodyPr vert="horz" lIns="91440" tIns="45720" rIns="91440" bIns="45720" rtlCol="0" anchor="ctr"/>
          <a:lstStyle>
            <a:lvl1pPr algn="r"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72E84250-0C94-9747-B3DA-C52039A49D75}" type="slidenum">
              <a:rPr lang="en-GB"/>
              <a:pPr>
                <a:buFontTx/>
                <a:buNone/>
                <a:defRPr/>
              </a:pPr>
              <a:t>‹#›</a:t>
            </a:fld>
            <a:endParaRPr lang="en-GB"/>
          </a:p>
        </p:txBody>
      </p:sp>
      <p:sp>
        <p:nvSpPr>
          <p:cNvPr id="2" name="Title Placeholder 1"/>
          <p:cNvSpPr>
            <a:spLocks noGrp="1"/>
          </p:cNvSpPr>
          <p:nvPr>
            <p:ph type="title"/>
          </p:nvPr>
        </p:nvSpPr>
        <p:spPr>
          <a:xfrm>
            <a:off x="250825" y="231775"/>
            <a:ext cx="8642350" cy="561975"/>
          </a:xfrm>
          <a:prstGeom prst="rect">
            <a:avLst/>
          </a:prstGeom>
        </p:spPr>
        <p:txBody>
          <a:bodyPr vert="horz" lIns="91440" tIns="45720" rIns="91440" bIns="45720" rtlCol="0" anchor="ctr">
            <a:normAutofit/>
          </a:bodyPr>
          <a:lstStyle/>
          <a:p>
            <a:r>
              <a:rPr lang="en-US" dirty="0"/>
              <a:t>Click to edit Master title style</a:t>
            </a:r>
            <a:endParaRPr lang="en-GB" dirty="0"/>
          </a:p>
        </p:txBody>
      </p:sp>
    </p:spTree>
    <p:extLst>
      <p:ext uri="{BB962C8B-B14F-4D97-AF65-F5344CB8AC3E}">
        <p14:creationId xmlns:p14="http://schemas.microsoft.com/office/powerpoint/2010/main" val="1368888518"/>
      </p:ext>
    </p:extLst>
  </p:cSld>
  <p:clrMap bg1="lt1" tx1="dk1" bg2="lt2" tx2="dk2" accent1="accent1" accent2="accent2" accent3="accent3" accent4="accent4" accent5="accent5" accent6="accent6" hlink="hlink" folHlink="folHlink"/>
  <p:sldLayoutIdLst>
    <p:sldLayoutId id="2147484092" r:id="rId1"/>
    <p:sldLayoutId id="2147484093" r:id="rId2"/>
    <p:sldLayoutId id="2147484094" r:id="rId3"/>
    <p:sldLayoutId id="2147484095" r:id="rId4"/>
    <p:sldLayoutId id="2147484096" r:id="rId5"/>
    <p:sldLayoutId id="2147484097" r:id="rId6"/>
    <p:sldLayoutId id="2147484098" r:id="rId7"/>
    <p:sldLayoutId id="2147484099" r:id="rId8"/>
  </p:sldLayoutIdLst>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txStyles>
    <p:titleStyle>
      <a:lvl1pPr algn="l" rtl="0" fontAlgn="base">
        <a:spcBef>
          <a:spcPct val="0"/>
        </a:spcBef>
        <a:spcAft>
          <a:spcPct val="0"/>
        </a:spcAft>
        <a:defRPr sz="2400" kern="1200">
          <a:solidFill>
            <a:schemeClr val="bg1"/>
          </a:solidFill>
          <a:effectLst>
            <a:outerShdw blurRad="50800" dist="38100" dir="2700000" algn="tl" rotWithShape="0">
              <a:prstClr val="black">
                <a:alpha val="40000"/>
              </a:prstClr>
            </a:outerShdw>
          </a:effectLst>
          <a:latin typeface="+mj-lt"/>
          <a:ea typeface="ＭＳ Ｐゴシック" charset="0"/>
          <a:cs typeface="ＭＳ Ｐゴシック" charset="0"/>
        </a:defRPr>
      </a:lvl1pPr>
      <a:lvl2pPr algn="l" rtl="0" fontAlgn="base">
        <a:spcBef>
          <a:spcPct val="0"/>
        </a:spcBef>
        <a:spcAft>
          <a:spcPct val="0"/>
        </a:spcAft>
        <a:defRPr sz="2400">
          <a:solidFill>
            <a:schemeClr val="bg1"/>
          </a:solidFill>
          <a:latin typeface="Calibri" charset="0"/>
          <a:ea typeface="ＭＳ Ｐゴシック" charset="0"/>
          <a:cs typeface="ＭＳ Ｐゴシック" charset="0"/>
        </a:defRPr>
      </a:lvl2pPr>
      <a:lvl3pPr algn="l" rtl="0" fontAlgn="base">
        <a:spcBef>
          <a:spcPct val="0"/>
        </a:spcBef>
        <a:spcAft>
          <a:spcPct val="0"/>
        </a:spcAft>
        <a:defRPr sz="2400">
          <a:solidFill>
            <a:schemeClr val="bg1"/>
          </a:solidFill>
          <a:latin typeface="Calibri" charset="0"/>
          <a:ea typeface="ＭＳ Ｐゴシック" charset="0"/>
          <a:cs typeface="ＭＳ Ｐゴシック" charset="0"/>
        </a:defRPr>
      </a:lvl3pPr>
      <a:lvl4pPr algn="l" rtl="0" fontAlgn="base">
        <a:spcBef>
          <a:spcPct val="0"/>
        </a:spcBef>
        <a:spcAft>
          <a:spcPct val="0"/>
        </a:spcAft>
        <a:defRPr sz="2400">
          <a:solidFill>
            <a:schemeClr val="bg1"/>
          </a:solidFill>
          <a:latin typeface="Calibri" charset="0"/>
          <a:ea typeface="ＭＳ Ｐゴシック" charset="0"/>
          <a:cs typeface="ＭＳ Ｐゴシック" charset="0"/>
        </a:defRPr>
      </a:lvl4pPr>
      <a:lvl5pPr algn="l" rtl="0" fontAlgn="base">
        <a:spcBef>
          <a:spcPct val="0"/>
        </a:spcBef>
        <a:spcAft>
          <a:spcPct val="0"/>
        </a:spcAft>
        <a:defRPr sz="2400">
          <a:solidFill>
            <a:schemeClr val="bg1"/>
          </a:solidFill>
          <a:latin typeface="Calibri" charset="0"/>
          <a:ea typeface="ＭＳ Ｐゴシック" charset="0"/>
          <a:cs typeface="ＭＳ Ｐゴシック" charset="0"/>
        </a:defRPr>
      </a:lvl5pPr>
      <a:lvl6pPr marL="457200" algn="l" rtl="0" fontAlgn="base">
        <a:spcBef>
          <a:spcPct val="0"/>
        </a:spcBef>
        <a:spcAft>
          <a:spcPct val="0"/>
        </a:spcAft>
        <a:defRPr sz="2400">
          <a:solidFill>
            <a:schemeClr val="bg1"/>
          </a:solidFill>
          <a:latin typeface="Calibri" charset="0"/>
          <a:ea typeface="ＭＳ Ｐゴシック" charset="0"/>
          <a:cs typeface="ＭＳ Ｐゴシック" charset="0"/>
        </a:defRPr>
      </a:lvl6pPr>
      <a:lvl7pPr marL="914400" algn="l" rtl="0" fontAlgn="base">
        <a:spcBef>
          <a:spcPct val="0"/>
        </a:spcBef>
        <a:spcAft>
          <a:spcPct val="0"/>
        </a:spcAft>
        <a:defRPr sz="2400">
          <a:solidFill>
            <a:schemeClr val="bg1"/>
          </a:solidFill>
          <a:latin typeface="Calibri" charset="0"/>
          <a:ea typeface="ＭＳ Ｐゴシック" charset="0"/>
          <a:cs typeface="ＭＳ Ｐゴシック" charset="0"/>
        </a:defRPr>
      </a:lvl7pPr>
      <a:lvl8pPr marL="1371600" algn="l" rtl="0" fontAlgn="base">
        <a:spcBef>
          <a:spcPct val="0"/>
        </a:spcBef>
        <a:spcAft>
          <a:spcPct val="0"/>
        </a:spcAft>
        <a:defRPr sz="2400">
          <a:solidFill>
            <a:schemeClr val="bg1"/>
          </a:solidFill>
          <a:latin typeface="Calibri" charset="0"/>
          <a:ea typeface="ＭＳ Ｐゴシック" charset="0"/>
          <a:cs typeface="ＭＳ Ｐゴシック" charset="0"/>
        </a:defRPr>
      </a:lvl8pPr>
      <a:lvl9pPr marL="1828800" algn="l" rtl="0" fontAlgn="base">
        <a:spcBef>
          <a:spcPct val="0"/>
        </a:spcBef>
        <a:spcAft>
          <a:spcPct val="0"/>
        </a:spcAft>
        <a:defRPr sz="2400">
          <a:solidFill>
            <a:schemeClr val="bg1"/>
          </a:solidFill>
          <a:latin typeface="Calibri" charset="0"/>
          <a:ea typeface="ＭＳ Ｐゴシック" charset="0"/>
          <a:cs typeface="ＭＳ Ｐゴシック" charset="0"/>
        </a:defRPr>
      </a:lvl9pPr>
    </p:titleStyle>
    <p:bodyStyle>
      <a:lvl1pPr marL="342900" indent="-342900" algn="l" rtl="0" fontAlgn="base">
        <a:spcBef>
          <a:spcPct val="20000"/>
        </a:spcBef>
        <a:spcAft>
          <a:spcPct val="0"/>
        </a:spcAft>
        <a:buFont typeface="Arial" charset="0"/>
        <a:buChar char="•"/>
        <a:defRPr sz="2400" kern="1200">
          <a:solidFill>
            <a:schemeClr val="tx1"/>
          </a:solidFill>
          <a:latin typeface="+mn-lt"/>
          <a:ea typeface="ＭＳ Ｐゴシック" charset="0"/>
          <a:cs typeface="ＭＳ Ｐゴシック" charset="0"/>
        </a:defRPr>
      </a:lvl1pPr>
      <a:lvl2pPr marL="742950" indent="-285750" algn="l" rtl="0" fontAlgn="base">
        <a:spcBef>
          <a:spcPct val="20000"/>
        </a:spcBef>
        <a:spcAft>
          <a:spcPct val="0"/>
        </a:spcAft>
        <a:buFont typeface="Arial" charset="0"/>
        <a:buChar char="–"/>
        <a:defRPr sz="22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bg1"/>
            </a:gs>
          </a:gsLst>
          <a:lin ang="5400000" scaled="1"/>
        </a:gradFill>
        <a:effectLst/>
      </p:bgPr>
    </p:bg>
    <p:spTree>
      <p:nvGrpSpPr>
        <p:cNvPr id="1" name=""/>
        <p:cNvGrpSpPr/>
        <p:nvPr/>
      </p:nvGrpSpPr>
      <p:grpSpPr>
        <a:xfrm>
          <a:off x="0" y="0"/>
          <a:ext cx="0" cy="0"/>
          <a:chOff x="0" y="0"/>
          <a:chExt cx="0" cy="0"/>
        </a:xfrm>
      </p:grpSpPr>
      <p:sp>
        <p:nvSpPr>
          <p:cNvPr id="405506"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5507"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kumimoji="1" lang="en-US"/>
          </a:p>
        </p:txBody>
      </p:sp>
      <p:sp>
        <p:nvSpPr>
          <p:cNvPr id="405508"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a:endParaRPr lang="en-US"/>
          </a:p>
        </p:txBody>
      </p:sp>
      <p:sp>
        <p:nvSpPr>
          <p:cNvPr id="405509" name="Rectangle 5"/>
          <p:cNvSpPr>
            <a:spLocks noGrp="1" noChangeArrowheads="1"/>
          </p:cNvSpPr>
          <p:nvPr>
            <p:ph type="title"/>
          </p:nvPr>
        </p:nvSpPr>
        <p:spPr bwMode="auto">
          <a:xfrm>
            <a:off x="683568" y="609600"/>
            <a:ext cx="8136904"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5510" name="Rectangle 6"/>
          <p:cNvSpPr>
            <a:spLocks noGrp="1" noChangeArrowheads="1"/>
          </p:cNvSpPr>
          <p:nvPr>
            <p:ph type="body" idx="1"/>
          </p:nvPr>
        </p:nvSpPr>
        <p:spPr bwMode="auto">
          <a:xfrm>
            <a:off x="683568" y="2286000"/>
            <a:ext cx="8136904" cy="3657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accent2"/>
                </a:solidFill>
                <a:miter lim="800000"/>
                <a:headEnd/>
                <a:tailEnd/>
              </a14:hiddenLine>
            </a:ext>
            <a:ext uri="{AF507438-7753-43e0-B8FC-AC1667EBCBE1}">
              <a14:hiddenEffects xmlns="" xmlns:a14="http://schemas.microsoft.com/office/drawing/2010/main">
                <a:effectLst>
                  <a:outerShdw blurRad="63500" dist="81320" dir="2319588"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8908663"/>
      </p:ext>
    </p:extLst>
  </p:cSld>
  <p:clrMap bg1="dk2" tx1="lt1" bg2="dk1" tx2="lt2" accent1="accent1" accent2="accent2" accent3="accent3" accent4="accent4" accent5="accent5" accent6="accent6" hlink="hlink" folHlink="folHlink"/>
  <p:sldLayoutIdLst>
    <p:sldLayoutId id="2147484101" r:id="rId1"/>
    <p:sldLayoutId id="2147484102" r:id="rId2"/>
    <p:sldLayoutId id="2147484103" r:id="rId3"/>
    <p:sldLayoutId id="2147484104" r:id="rId4"/>
    <p:sldLayoutId id="2147484105" r:id="rId5"/>
    <p:sldLayoutId id="2147484106" r:id="rId6"/>
    <p:sldLayoutId id="2147484107" r:id="rId7"/>
    <p:sldLayoutId id="2147484108" r:id="rId8"/>
    <p:sldLayoutId id="2147484109" r:id="rId9"/>
    <p:sldLayoutId id="2147484110" r:id="rId10"/>
    <p:sldLayoutId id="2147484111" r:id="rId11"/>
    <p:sldLayoutId id="2147484112" r:id="rId12"/>
  </p:sldLayoutIdLst>
  <p:hf hdr="0" ftr="0"/>
  <p:txStyles>
    <p:title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p:titleStyle>
    <p:bodyStyle>
      <a:lvl1pPr marL="342900" indent="-342900" algn="l" rtl="0" fontAlgn="base">
        <a:spcBef>
          <a:spcPct val="60000"/>
        </a:spcBef>
        <a:spcAft>
          <a:spcPct val="0"/>
        </a:spcAft>
        <a:buClr>
          <a:schemeClr val="tx1"/>
        </a:buClr>
        <a:buChar char="•"/>
        <a:defRPr sz="3000" b="1">
          <a:solidFill>
            <a:schemeClr val="tx1"/>
          </a:solidFill>
          <a:latin typeface="Arial"/>
          <a:ea typeface="+mn-ea"/>
          <a:cs typeface="Arial"/>
        </a:defRPr>
      </a:lvl1pPr>
      <a:lvl2pPr marL="742950" indent="-285750" algn="l" rtl="0" fontAlgn="base">
        <a:spcBef>
          <a:spcPct val="40000"/>
        </a:spcBef>
        <a:spcAft>
          <a:spcPct val="0"/>
        </a:spcAft>
        <a:buClr>
          <a:schemeClr val="tx1"/>
        </a:buClr>
        <a:buChar char="–"/>
        <a:defRPr sz="2600" b="1">
          <a:solidFill>
            <a:schemeClr val="tx1"/>
          </a:solidFill>
          <a:latin typeface="Arial"/>
          <a:ea typeface="+mn-ea"/>
          <a:cs typeface="Arial"/>
        </a:defRPr>
      </a:lvl2pPr>
      <a:lvl3pPr marL="1143000" indent="-228600" algn="l" rtl="0" fontAlgn="base">
        <a:lnSpc>
          <a:spcPct val="95000"/>
        </a:lnSpc>
        <a:spcBef>
          <a:spcPct val="35000"/>
        </a:spcBef>
        <a:spcAft>
          <a:spcPct val="0"/>
        </a:spcAft>
        <a:buClr>
          <a:schemeClr val="tx1"/>
        </a:buClr>
        <a:buChar char="•"/>
        <a:defRPr sz="2400" b="1">
          <a:solidFill>
            <a:schemeClr val="tx1"/>
          </a:solidFill>
          <a:latin typeface="Arial"/>
          <a:ea typeface="+mn-ea"/>
          <a:cs typeface="Arial"/>
        </a:defRPr>
      </a:lvl3pPr>
      <a:lvl4pPr marL="1600200" indent="-228600" algn="l" rtl="0" fontAlgn="base">
        <a:lnSpc>
          <a:spcPct val="75000"/>
        </a:lnSpc>
        <a:spcBef>
          <a:spcPct val="30000"/>
        </a:spcBef>
        <a:spcAft>
          <a:spcPct val="0"/>
        </a:spcAft>
        <a:buClr>
          <a:schemeClr val="tx1"/>
        </a:buClr>
        <a:buChar char="–"/>
        <a:defRPr sz="2000" b="1">
          <a:solidFill>
            <a:schemeClr val="tx1"/>
          </a:solidFill>
          <a:latin typeface="Arial"/>
          <a:ea typeface="+mn-ea"/>
          <a:cs typeface="Arial"/>
        </a:defRPr>
      </a:lvl4pPr>
      <a:lvl5pPr marL="2057400" indent="-228600" algn="l" rtl="0" fontAlgn="base">
        <a:lnSpc>
          <a:spcPct val="75000"/>
        </a:lnSpc>
        <a:spcBef>
          <a:spcPct val="30000"/>
        </a:spcBef>
        <a:spcAft>
          <a:spcPct val="0"/>
        </a:spcAft>
        <a:buClr>
          <a:schemeClr val="tx1"/>
        </a:buClr>
        <a:buChar char="»"/>
        <a:defRPr b="1">
          <a:solidFill>
            <a:schemeClr val="tx1"/>
          </a:solidFill>
          <a:latin typeface="Arial"/>
          <a:ea typeface="+mn-ea"/>
          <a:cs typeface="Arial"/>
        </a:defRPr>
      </a:lvl5pPr>
      <a:lvl6pPr marL="2514600" indent="-228600" algn="l" rtl="0" fontAlgn="base">
        <a:lnSpc>
          <a:spcPct val="75000"/>
        </a:lnSpc>
        <a:spcBef>
          <a:spcPct val="30000"/>
        </a:spcBef>
        <a:spcAft>
          <a:spcPct val="0"/>
        </a:spcAft>
        <a:buClr>
          <a:schemeClr val="tx1"/>
        </a:buClr>
        <a:buChar char="»"/>
        <a:defRPr>
          <a:solidFill>
            <a:schemeClr val="tx1"/>
          </a:solidFill>
          <a:latin typeface="+mn-lt"/>
          <a:ea typeface="+mn-ea"/>
        </a:defRPr>
      </a:lvl6pPr>
      <a:lvl7pPr marL="2971800" indent="-228600" algn="l" rtl="0" fontAlgn="base">
        <a:lnSpc>
          <a:spcPct val="75000"/>
        </a:lnSpc>
        <a:spcBef>
          <a:spcPct val="30000"/>
        </a:spcBef>
        <a:spcAft>
          <a:spcPct val="0"/>
        </a:spcAft>
        <a:buClr>
          <a:schemeClr val="tx1"/>
        </a:buClr>
        <a:buChar char="»"/>
        <a:defRPr>
          <a:solidFill>
            <a:schemeClr val="tx1"/>
          </a:solidFill>
          <a:latin typeface="+mn-lt"/>
          <a:ea typeface="+mn-ea"/>
        </a:defRPr>
      </a:lvl7pPr>
      <a:lvl8pPr marL="3429000" indent="-228600" algn="l" rtl="0" fontAlgn="base">
        <a:lnSpc>
          <a:spcPct val="75000"/>
        </a:lnSpc>
        <a:spcBef>
          <a:spcPct val="30000"/>
        </a:spcBef>
        <a:spcAft>
          <a:spcPct val="0"/>
        </a:spcAft>
        <a:buClr>
          <a:schemeClr val="tx1"/>
        </a:buClr>
        <a:buChar char="»"/>
        <a:defRPr>
          <a:solidFill>
            <a:schemeClr val="tx1"/>
          </a:solidFill>
          <a:latin typeface="+mn-lt"/>
          <a:ea typeface="+mn-ea"/>
        </a:defRPr>
      </a:lvl8pPr>
      <a:lvl9pPr marL="3886200" indent="-228600" algn="l" rtl="0" fontAlgn="base">
        <a:lnSpc>
          <a:spcPct val="75000"/>
        </a:lnSpc>
        <a:spcBef>
          <a:spcPct val="30000"/>
        </a:spcBef>
        <a:spcAft>
          <a:spcPct val="0"/>
        </a:spcAft>
        <a:buClr>
          <a:schemeClr val="tx1"/>
        </a:buClr>
        <a:buChar char="»"/>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cs typeface="Arial" charset="0"/>
              </a:defRPr>
            </a:lvl1pPr>
          </a:lstStyle>
          <a:p>
            <a:pPr defTabSz="457200" eaLnBrk="1" hangingPunct="1">
              <a:defRPr/>
            </a:pPr>
            <a:fld id="{D46DF21B-6B46-864C-89C3-3B6C2C941117}" type="slidenum">
              <a:rPr lang="en-US"/>
              <a:pPr defTabSz="457200" eaLnBrk="1" hangingPunct="1">
                <a:defRPr/>
              </a:pPr>
              <a:t>‹#›</a:t>
            </a:fld>
            <a:endParaRPr lang="en-US"/>
          </a:p>
        </p:txBody>
      </p:sp>
    </p:spTree>
    <p:extLst>
      <p:ext uri="{BB962C8B-B14F-4D97-AF65-F5344CB8AC3E}">
        <p14:creationId xmlns:p14="http://schemas.microsoft.com/office/powerpoint/2010/main" val="3545834048"/>
      </p:ext>
    </p:extLst>
  </p:cSld>
  <p:clrMap bg1="lt1" tx1="dk1" bg2="lt2" tx2="dk2" accent1="accent1" accent2="accent2" accent3="accent3" accent4="accent4" accent5="accent5" accent6="accent6" hlink="hlink" folHlink="folHlink"/>
  <p:sldLayoutIdLst>
    <p:sldLayoutId id="2147484114" r:id="rId1"/>
    <p:sldLayoutId id="2147484115"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49154"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71925873"/>
      </p:ext>
    </p:extLst>
  </p:cSld>
  <p:clrMap bg1="dk2" tx1="lt1" bg2="dk1" tx2="lt2" accent1="accent1" accent2="accent2" accent3="accent3" accent4="accent4" accent5="accent5" accent6="accent6" hlink="hlink" folHlink="folHlink"/>
  <p:sldLayoutIdLst>
    <p:sldLayoutId id="2147484117" r:id="rId1"/>
    <p:sldLayoutId id="2147484118" r:id="rId2"/>
    <p:sldLayoutId id="2147484119" r:id="rId3"/>
    <p:sldLayoutId id="2147484120" r:id="rId4"/>
    <p:sldLayoutId id="2147484121" r:id="rId5"/>
    <p:sldLayoutId id="2147484122" r:id="rId6"/>
    <p:sldLayoutId id="2147484123" r:id="rId7"/>
    <p:sldLayoutId id="2147484124" r:id="rId8"/>
    <p:sldLayoutId id="2147484125" r:id="rId9"/>
    <p:sldLayoutId id="2147484126" r:id="rId10"/>
    <p:sldLayoutId id="214748412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35843" name="Arc 3"/>
            <p:cNvSpPr>
              <a:spLocks/>
            </p:cNvSpPr>
            <p:nvPr/>
          </p:nvSpPr>
          <p:spPr bwMode="invGray">
            <a:xfrm>
              <a:off x="3595" y="625"/>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4" name="Arc 4"/>
            <p:cNvSpPr>
              <a:spLocks/>
            </p:cNvSpPr>
            <p:nvPr/>
          </p:nvSpPr>
          <p:spPr bwMode="invGray">
            <a:xfrm>
              <a:off x="3548" y="729"/>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5" name="Arc 5"/>
            <p:cNvSpPr>
              <a:spLocks/>
            </p:cNvSpPr>
            <p:nvPr/>
          </p:nvSpPr>
          <p:spPr bwMode="invGray">
            <a:xfrm>
              <a:off x="3521" y="868"/>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 xmlns:a14="http://schemas.microsoft.com/office/drawing/2010/main" w="9525" cap="rnd">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6"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5847" name="Rectangle 7"/>
          <p:cNvSpPr>
            <a:spLocks noGrp="1" noChangeArrowheads="1"/>
          </p:cNvSpPr>
          <p:nvPr>
            <p:ph type="title"/>
          </p:nvPr>
        </p:nvSpPr>
        <p:spPr bwMode="auto">
          <a:xfrm>
            <a:off x="685800" y="3810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35848" name="Rectangle 8"/>
          <p:cNvSpPr>
            <a:spLocks noGrp="1" noChangeArrowheads="1"/>
          </p:cNvSpPr>
          <p:nvPr>
            <p:ph type="body" idx="1"/>
          </p:nvPr>
        </p:nvSpPr>
        <p:spPr bwMode="auto">
          <a:xfrm>
            <a:off x="685800" y="20574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defRPr sz="1400">
                <a:latin typeface="Arial" charset="0"/>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ctr">
              <a:defRPr sz="1400">
                <a:latin typeface="Arial" charset="0"/>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r">
              <a:defRPr sz="1400">
                <a:latin typeface="Arial" charset="0"/>
                <a:cs typeface="+mn-cs"/>
              </a:defRPr>
            </a:lvl1pPr>
          </a:lstStyle>
          <a:p>
            <a:pPr>
              <a:defRPr/>
            </a:pPr>
            <a:fld id="{98C92AFE-2C14-6E4F-9D31-EA8303792BE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62072089"/>
      </p:ext>
    </p:extLst>
  </p:cSld>
  <p:clrMap bg1="dk2" tx1="lt1" bg2="dk1"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Lst>
  <p:txStyles>
    <p:titleStyle>
      <a:lvl1pPr algn="r" rtl="0" eaLnBrk="0" fontAlgn="base" hangingPunct="0">
        <a:spcBef>
          <a:spcPct val="0"/>
        </a:spcBef>
        <a:spcAft>
          <a:spcPct val="0"/>
        </a:spcAft>
        <a:defRPr sz="4400" i="1">
          <a:solidFill>
            <a:schemeClr val="tx2"/>
          </a:solidFill>
          <a:latin typeface="+mj-lt"/>
          <a:ea typeface="+mj-ea"/>
          <a:cs typeface="ＭＳ Ｐゴシック"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imes New Roman" charset="0"/>
          <a:ea typeface="ＭＳ Ｐゴシック" charset="0"/>
        </a:defRPr>
      </a:lvl6pPr>
      <a:lvl7pPr marL="914400" algn="r" rtl="0" fontAlgn="base">
        <a:spcBef>
          <a:spcPct val="0"/>
        </a:spcBef>
        <a:spcAft>
          <a:spcPct val="0"/>
        </a:spcAft>
        <a:defRPr sz="4400" i="1">
          <a:solidFill>
            <a:schemeClr val="tx2"/>
          </a:solidFill>
          <a:latin typeface="Times New Roman" charset="0"/>
          <a:ea typeface="ＭＳ Ｐゴシック" charset="0"/>
        </a:defRPr>
      </a:lvl7pPr>
      <a:lvl8pPr marL="1371600" algn="r" rtl="0" fontAlgn="base">
        <a:spcBef>
          <a:spcPct val="0"/>
        </a:spcBef>
        <a:spcAft>
          <a:spcPct val="0"/>
        </a:spcAft>
        <a:defRPr sz="4400" i="1">
          <a:solidFill>
            <a:schemeClr val="tx2"/>
          </a:solidFill>
          <a:latin typeface="Times New Roman" charset="0"/>
          <a:ea typeface="ＭＳ Ｐゴシック" charset="0"/>
        </a:defRPr>
      </a:lvl8pPr>
      <a:lvl9pPr marL="1828800" algn="r" rtl="0" fontAlgn="base">
        <a:spcBef>
          <a:spcPct val="0"/>
        </a:spcBef>
        <a:spcAft>
          <a:spcPct val="0"/>
        </a:spcAft>
        <a:defRPr sz="4400" i="1">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n-ea"/>
        </a:defRPr>
      </a:lvl5pPr>
      <a:lvl6pPr marL="2514600" indent="-228600" algn="l" rtl="0" fontAlgn="base">
        <a:spcBef>
          <a:spcPct val="20000"/>
        </a:spcBef>
        <a:spcAft>
          <a:spcPct val="0"/>
        </a:spcAft>
        <a:buClr>
          <a:schemeClr val="tx2"/>
        </a:buClr>
        <a:buChar char="•"/>
        <a:defRPr sz="2000">
          <a:solidFill>
            <a:schemeClr val="tx1"/>
          </a:solidFill>
          <a:latin typeface="+mn-lt"/>
          <a:ea typeface="+mn-ea"/>
        </a:defRPr>
      </a:lvl6pPr>
      <a:lvl7pPr marL="2971800" indent="-228600" algn="l" rtl="0" fontAlgn="base">
        <a:spcBef>
          <a:spcPct val="20000"/>
        </a:spcBef>
        <a:spcAft>
          <a:spcPct val="0"/>
        </a:spcAft>
        <a:buClr>
          <a:schemeClr val="tx2"/>
        </a:buClr>
        <a:buChar char="•"/>
        <a:defRPr sz="2000">
          <a:solidFill>
            <a:schemeClr val="tx1"/>
          </a:solidFill>
          <a:latin typeface="+mn-lt"/>
          <a:ea typeface="+mn-ea"/>
        </a:defRPr>
      </a:lvl7pPr>
      <a:lvl8pPr marL="3429000" indent="-228600" algn="l" rtl="0" fontAlgn="base">
        <a:spcBef>
          <a:spcPct val="20000"/>
        </a:spcBef>
        <a:spcAft>
          <a:spcPct val="0"/>
        </a:spcAft>
        <a:buClr>
          <a:schemeClr val="tx2"/>
        </a:buClr>
        <a:buChar char="•"/>
        <a:defRPr sz="2000">
          <a:solidFill>
            <a:schemeClr val="tx1"/>
          </a:solidFill>
          <a:latin typeface="+mn-lt"/>
          <a:ea typeface="+mn-ea"/>
        </a:defRPr>
      </a:lvl8pPr>
      <a:lvl9pPr marL="3886200" indent="-228600" algn="l" rtl="0" fontAlgn="base">
        <a:spcBef>
          <a:spcPct val="20000"/>
        </a:spcBef>
        <a:spcAft>
          <a:spcPct val="0"/>
        </a:spcAft>
        <a:buClr>
          <a:schemeClr val="tx2"/>
        </a:buClr>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767872079"/>
      </p:ext>
    </p:extLst>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 id="2147484137" r:id="rId9"/>
    <p:sldLayoutId id="2147484138" r:id="rId10"/>
    <p:sldLayoutId id="214748413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373706"/>
      </p:ext>
    </p:extLst>
  </p:cSld>
  <p:clrMap bg1="lt1" tx1="dk1" bg2="lt2" tx2="dk2" accent1="accent1" accent2="accent2" accent3="accent3" accent4="accent4" accent5="accent5" accent6="accent6" hlink="hlink" folHlink="folHlink"/>
  <p:sldLayoutIdLst>
    <p:sldLayoutId id="2147484153" r:id="rId1"/>
    <p:sldLayoutId id="2147484154" r:id="rId2"/>
    <p:sldLayoutId id="2147484155" r:id="rId3"/>
    <p:sldLayoutId id="2147484156" r:id="rId4"/>
    <p:sldLayoutId id="2147484157" r:id="rId5"/>
    <p:sldLayoutId id="2147484158" r:id="rId6"/>
    <p:sldLayoutId id="2147484159" r:id="rId7"/>
    <p:sldLayoutId id="2147484160" r:id="rId8"/>
    <p:sldLayoutId id="2147484161" r:id="rId9"/>
    <p:sldLayoutId id="2147484162" r:id="rId10"/>
    <p:sldLayoutId id="214748416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mn-ea"/>
          <a:cs typeface="+mn-cs"/>
        </a:defRPr>
      </a:lvl1pPr>
      <a:lvl2pPr marL="742174" indent="-285456" algn="l" rtl="0" eaLnBrk="0" fontAlgn="base" hangingPunct="0">
        <a:spcBef>
          <a:spcPct val="20000"/>
        </a:spcBef>
        <a:spcAft>
          <a:spcPct val="0"/>
        </a:spcAft>
        <a:buChar char="–"/>
        <a:defRPr sz="2800">
          <a:solidFill>
            <a:schemeClr val="tx1"/>
          </a:solidFill>
          <a:latin typeface="+mn-lt"/>
          <a:ea typeface="+mn-ea"/>
          <a:cs typeface="+mn-cs"/>
        </a:defRPr>
      </a:lvl2pPr>
      <a:lvl3pPr marL="1141806" indent="-228363" algn="l" rtl="0" eaLnBrk="0" fontAlgn="base" hangingPunct="0">
        <a:spcBef>
          <a:spcPct val="20000"/>
        </a:spcBef>
        <a:spcAft>
          <a:spcPct val="0"/>
        </a:spcAft>
        <a:buChar char="•"/>
        <a:defRPr sz="2400">
          <a:solidFill>
            <a:schemeClr val="tx1"/>
          </a:solidFill>
          <a:latin typeface="+mn-lt"/>
          <a:ea typeface="+mn-ea"/>
          <a:cs typeface="+mn-cs"/>
        </a:defRPr>
      </a:lvl3pPr>
      <a:lvl4pPr marL="1598537" indent="-228363" algn="l" rtl="0" eaLnBrk="0" fontAlgn="base" hangingPunct="0">
        <a:spcBef>
          <a:spcPct val="20000"/>
        </a:spcBef>
        <a:spcAft>
          <a:spcPct val="0"/>
        </a:spcAft>
        <a:buChar char="–"/>
        <a:defRPr sz="2000">
          <a:solidFill>
            <a:schemeClr val="tx1"/>
          </a:solidFill>
          <a:latin typeface="+mn-lt"/>
          <a:ea typeface="+mn-ea"/>
          <a:cs typeface="+mn-cs"/>
        </a:defRPr>
      </a:lvl4pPr>
      <a:lvl5pPr marL="2055258" indent="-228363" algn="l" rtl="0" eaLnBrk="0" fontAlgn="base" hangingPunct="0">
        <a:spcBef>
          <a:spcPct val="20000"/>
        </a:spcBef>
        <a:spcAft>
          <a:spcPct val="0"/>
        </a:spcAft>
        <a:buChar char="»"/>
        <a:defRPr sz="2000">
          <a:solidFill>
            <a:schemeClr val="tx1"/>
          </a:solidFill>
          <a:latin typeface="+mn-lt"/>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ea typeface="MS Gothic" charset="0"/>
                <a:cs typeface="MS Gothic" charset="0"/>
              </a:rPr>
              <a:t>© </a:t>
            </a:r>
            <a:r>
              <a:rPr lang="en-GB" sz="900" b="1">
                <a:solidFill>
                  <a:srgbClr val="FFFFFF"/>
                </a:solidFill>
                <a:ea typeface="MS Gothic" charset="0"/>
                <a:cs typeface="MS Gothic" charset="0"/>
              </a:rPr>
              <a:t>2006</a:t>
            </a:r>
            <a:r>
              <a:rPr lang="en-GB" sz="800" b="1">
                <a:solidFill>
                  <a:srgbClr val="FFFFFF"/>
                </a:solidFill>
                <a:ea typeface="MS Gothic" charset="0"/>
                <a:cs typeface="MS Gothic" charset="0"/>
              </a:rPr>
              <a:t> TBBMI</a:t>
            </a:r>
          </a:p>
        </p:txBody>
      </p:sp>
      <p:sp>
        <p:nvSpPr>
          <p:cNvPr id="3076"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3077"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1415059127"/>
      </p:ext>
    </p:extLst>
  </p:cSld>
  <p:clrMap bg1="lt1" tx1="dk1" bg2="lt2" tx2="dk2" accent1="accent1" accent2="accent2" accent3="accent3" accent4="accent4" accent5="accent5" accent6="accent6" hlink="hlink" folHlink="folHlink"/>
  <p:sldLayoutIdLst>
    <p:sldLayoutId id="2147484165"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mj-ea"/>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mn-ea"/>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2"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123"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0"/>
            <a:ext cx="6697662" cy="12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4"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125"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212164"/>
                </a:solidFill>
              </a:defRPr>
            </a:lvl1pPr>
          </a:lstStyle>
          <a:p>
            <a:pPr defTabSz="457200">
              <a:defRPr/>
            </a:pPr>
            <a:fld id="{92FA3CDD-6A6D-E64B-955A-580A6D194D9D}"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811291774"/>
      </p:ext>
    </p:extLst>
  </p:cSld>
  <p:clrMap bg1="lt1" tx1="dk1" bg2="lt2" tx2="dk2" accent1="accent1" accent2="accent2" accent3="accent3" accent4="accent4" accent5="accent5" accent6="accent6" hlink="hlink" folHlink="folHlink"/>
  <p:sldLayoutIdLst>
    <p:sldLayoutId id="2147484167" r:id="rId1"/>
  </p:sldLayoutIdLst>
  <p:txStyles>
    <p:titleStyle>
      <a:lvl1pPr algn="ctr" rtl="0" eaLnBrk="0" fontAlgn="base" hangingPunct="0">
        <a:spcBef>
          <a:spcPct val="0"/>
        </a:spcBef>
        <a:spcAft>
          <a:spcPct val="0"/>
        </a:spcAft>
        <a:defRPr kumimoji="1" sz="4400" b="1">
          <a:solidFill>
            <a:schemeClr val="tx1"/>
          </a:solidFill>
          <a:latin typeface="+mj-lt"/>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72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44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16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88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kumimoji="1"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kumimoji="1"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kumimoji="1" sz="2000">
          <a:solidFill>
            <a:schemeClr val="tx1"/>
          </a:solidFill>
          <a:latin typeface="+mn-lt"/>
          <a:ea typeface="+mn-ea"/>
          <a:cs typeface="+mn-cs"/>
        </a:defRPr>
      </a:lvl5pPr>
      <a:lvl6pPr marL="2514600" indent="-228600" algn="l" rtl="0" fontAlgn="base">
        <a:spcBef>
          <a:spcPct val="20000"/>
        </a:spcBef>
        <a:spcAft>
          <a:spcPct val="0"/>
        </a:spcAft>
        <a:buChar char="»"/>
        <a:defRPr kumimoji="1" sz="2000">
          <a:solidFill>
            <a:schemeClr val="tx1"/>
          </a:solidFill>
          <a:latin typeface="+mn-lt"/>
          <a:ea typeface="+mn-ea"/>
          <a:cs typeface="+mn-cs"/>
        </a:defRPr>
      </a:lvl6pPr>
      <a:lvl7pPr marL="2971800" indent="-228600" algn="l" rtl="0" fontAlgn="base">
        <a:spcBef>
          <a:spcPct val="20000"/>
        </a:spcBef>
        <a:spcAft>
          <a:spcPct val="0"/>
        </a:spcAft>
        <a:buChar char="»"/>
        <a:defRPr kumimoji="1" sz="2000">
          <a:solidFill>
            <a:schemeClr val="tx1"/>
          </a:solidFill>
          <a:latin typeface="+mn-lt"/>
          <a:ea typeface="+mn-ea"/>
          <a:cs typeface="+mn-cs"/>
        </a:defRPr>
      </a:lvl7pPr>
      <a:lvl8pPr marL="3429000" indent="-228600" algn="l" rtl="0" fontAlgn="base">
        <a:spcBef>
          <a:spcPct val="20000"/>
        </a:spcBef>
        <a:spcAft>
          <a:spcPct val="0"/>
        </a:spcAft>
        <a:buChar char="»"/>
        <a:defRPr kumimoji="1" sz="2000">
          <a:solidFill>
            <a:schemeClr val="tx1"/>
          </a:solidFill>
          <a:latin typeface="+mn-lt"/>
          <a:ea typeface="+mn-ea"/>
          <a:cs typeface="+mn-cs"/>
        </a:defRPr>
      </a:lvl8pPr>
      <a:lvl9pPr marL="3886200" indent="-228600"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1026"/>
          <p:cNvSpPr>
            <a:spLocks noChangeArrowheads="1"/>
          </p:cNvSpPr>
          <p:nvPr/>
        </p:nvSpPr>
        <p:spPr bwMode="ltGray">
          <a:xfrm>
            <a:off x="417513" y="1098550"/>
            <a:ext cx="438150" cy="47466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1" name="Rectangle 1027"/>
          <p:cNvSpPr>
            <a:spLocks noChangeArrowheads="1"/>
          </p:cNvSpPr>
          <p:nvPr/>
        </p:nvSpPr>
        <p:spPr bwMode="ltGray">
          <a:xfrm>
            <a:off x="800100" y="1098550"/>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2" name="Rectangle 1028"/>
          <p:cNvSpPr>
            <a:spLocks noChangeArrowheads="1"/>
          </p:cNvSpPr>
          <p:nvPr/>
        </p:nvSpPr>
        <p:spPr bwMode="ltGray">
          <a:xfrm>
            <a:off x="541338" y="1520825"/>
            <a:ext cx="422275" cy="474663"/>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3" name="Rectangle 1029"/>
          <p:cNvSpPr>
            <a:spLocks noChangeArrowheads="1"/>
          </p:cNvSpPr>
          <p:nvPr/>
        </p:nvSpPr>
        <p:spPr bwMode="ltGray">
          <a:xfrm>
            <a:off x="911225" y="1520825"/>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4" name="Rectangle 1030"/>
          <p:cNvSpPr>
            <a:spLocks noChangeArrowheads="1"/>
          </p:cNvSpPr>
          <p:nvPr/>
        </p:nvSpPr>
        <p:spPr bwMode="ltGray">
          <a:xfrm>
            <a:off x="127000" y="1447800"/>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5" name="Rectangle 1031"/>
          <p:cNvSpPr>
            <a:spLocks noChangeArrowheads="1"/>
          </p:cNvSpPr>
          <p:nvPr/>
        </p:nvSpPr>
        <p:spPr bwMode="gray">
          <a:xfrm>
            <a:off x="762000" y="990600"/>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latin typeface="Arial" charset="0"/>
              <a:cs typeface="ＭＳ Ｐゴシック" charset="0"/>
            </a:endParaRPr>
          </a:p>
        </p:txBody>
      </p:sp>
      <p:sp>
        <p:nvSpPr>
          <p:cNvPr id="7176" name="Rectangle 1032"/>
          <p:cNvSpPr>
            <a:spLocks noChangeArrowheads="1"/>
          </p:cNvSpPr>
          <p:nvPr/>
        </p:nvSpPr>
        <p:spPr bwMode="gray">
          <a:xfrm flipV="1">
            <a:off x="460375"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anchor="ctr"/>
          <a:lstStyle/>
          <a:p>
            <a:pPr algn="ctr"/>
            <a:endParaRPr kumimoji="1" lang="en-US">
              <a:solidFill>
                <a:srgbClr val="000000"/>
              </a:solidFill>
              <a:latin typeface="Arial" charset="0"/>
              <a:cs typeface="ＭＳ Ｐゴシック" charset="0"/>
            </a:endParaRPr>
          </a:p>
        </p:txBody>
      </p:sp>
      <p:sp>
        <p:nvSpPr>
          <p:cNvPr id="7177" name="Rectangle 1033"/>
          <p:cNvSpPr>
            <a:spLocks noGrp="1" noChangeArrowheads="1"/>
          </p:cNvSpPr>
          <p:nvPr>
            <p:ph type="title"/>
          </p:nvPr>
        </p:nvSpPr>
        <p:spPr bwMode="auto">
          <a:xfrm>
            <a:off x="1150938" y="617538"/>
            <a:ext cx="7793037"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7178"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000000"/>
                </a:solidFill>
                <a:ea typeface="ＭＳ Ｐゴシック" charset="-128"/>
                <a:cs typeface="ＭＳ Ｐゴシック" charset="-128"/>
              </a:defRPr>
            </a:lvl1pPr>
          </a:lstStyle>
          <a:p>
            <a:pPr defTabSz="457200">
              <a:defRPr/>
            </a:pPr>
            <a:endParaRPr lang="en-US">
              <a:latin typeface="Arial" charset="0"/>
            </a:endParaRPr>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000000"/>
                </a:solidFill>
                <a:ea typeface="ＭＳ Ｐゴシック" charset="-128"/>
                <a:cs typeface="ＭＳ Ｐゴシック" charset="-128"/>
              </a:defRPr>
            </a:lvl1pPr>
          </a:lstStyle>
          <a:p>
            <a:pPr defTabSz="457200">
              <a:defRPr/>
            </a:pPr>
            <a:endParaRPr lang="en-US">
              <a:latin typeface="Arial" charset="0"/>
            </a:endParaRPr>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000000"/>
                </a:solidFill>
              </a:defRPr>
            </a:lvl1pPr>
          </a:lstStyle>
          <a:p>
            <a:pPr defTabSz="457200">
              <a:defRPr/>
            </a:pPr>
            <a:fld id="{68D099F0-7596-774D-AE4B-7ACEB53BF444}"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3099419019"/>
      </p:ext>
    </p:extLst>
  </p:cSld>
  <p:clrMap bg1="lt1" tx1="dk1" bg2="lt2" tx2="dk2" accent1="accent1" accent2="accent2" accent3="accent3" accent4="accent4" accent5="accent5" accent6="accent6" hlink="hlink" folHlink="folHlink"/>
  <p:sldLayoutIdLst>
    <p:sldLayoutId id="2147484169" r:id="rId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l" rtl="0" fontAlgn="base">
        <a:spcBef>
          <a:spcPct val="0"/>
        </a:spcBef>
        <a:spcAft>
          <a:spcPct val="0"/>
        </a:spcAft>
        <a:defRPr sz="4400">
          <a:solidFill>
            <a:schemeClr val="tx2"/>
          </a:solidFill>
          <a:latin typeface="Arial" charset="0"/>
        </a:defRPr>
      </a:lvl6pPr>
      <a:lvl7pPr marL="914400" algn="l" rtl="0" fontAlgn="base">
        <a:spcBef>
          <a:spcPct val="0"/>
        </a:spcBef>
        <a:spcAft>
          <a:spcPct val="0"/>
        </a:spcAft>
        <a:defRPr sz="4400">
          <a:solidFill>
            <a:schemeClr val="tx2"/>
          </a:solidFill>
          <a:latin typeface="Arial" charset="0"/>
        </a:defRPr>
      </a:lvl7pPr>
      <a:lvl8pPr marL="1371600" algn="l" rtl="0" fontAlgn="base">
        <a:spcBef>
          <a:spcPct val="0"/>
        </a:spcBef>
        <a:spcAft>
          <a:spcPct val="0"/>
        </a:spcAft>
        <a:defRPr sz="4400">
          <a:solidFill>
            <a:schemeClr val="tx2"/>
          </a:solidFill>
          <a:latin typeface="Arial" charset="0"/>
        </a:defRPr>
      </a:lvl8pPr>
      <a:lvl9pPr marL="1828800" algn="l"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lr>
          <a:schemeClr val="folHlink"/>
        </a:buClr>
        <a:buSzPct val="60000"/>
        <a:buFont typeface="Wingdings" charset="0"/>
        <a:buChar char="n"/>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hlink"/>
        </a:buClr>
        <a:buSzPct val="55000"/>
        <a:buFont typeface="Wingdings" charset="0"/>
        <a:buChar char="n"/>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folHlink"/>
        </a:buClr>
        <a:buSzPct val="50000"/>
        <a:buFont typeface="Wingdings" charset="0"/>
        <a:buChar char="n"/>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accent2"/>
        </a:buClr>
        <a:buSzPct val="55000"/>
        <a:buFont typeface="Wingdings" charset="0"/>
        <a:buChar char="n"/>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50000"/>
        <a:buFont typeface="Wingdings" charset="0"/>
        <a:buChar char="n"/>
        <a:defRPr sz="2000">
          <a:solidFill>
            <a:schemeClr val="tx1"/>
          </a:solidFill>
          <a:latin typeface="+mn-lt"/>
          <a:ea typeface="Geneva" charset="-128"/>
          <a:cs typeface="Geneva" charset="0"/>
        </a:defRPr>
      </a:lvl5pPr>
      <a:lvl6pPr marL="2514600" indent="-228600"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71800" indent="-228600"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9000" indent="-228600"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6200" indent="-228600"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vl1pPr>
          </a:lstStyle>
          <a:p>
            <a:pPr>
              <a:defRPr/>
            </a:pPr>
            <a:fld id="{A0981002-86FE-214D-8B30-F269491C0431}" type="slidenum">
              <a:rPr lang="en-US"/>
              <a:pPr>
                <a:defRPr/>
              </a:pPr>
              <a:t>‹#›</a:t>
            </a:fld>
            <a:endParaRPr lang="en-US"/>
          </a:p>
        </p:txBody>
      </p:sp>
    </p:spTree>
    <p:extLst>
      <p:ext uri="{BB962C8B-B14F-4D97-AF65-F5344CB8AC3E}">
        <p14:creationId xmlns:p14="http://schemas.microsoft.com/office/powerpoint/2010/main" val="2980539230"/>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rgbClr val="FFFFFF"/>
          </a:solidFill>
          <a:latin typeface="+mn-lt"/>
          <a:ea typeface="ＭＳ Ｐゴシック" charset="0"/>
          <a:cs typeface="ＭＳ Ｐゴシック" charset="0"/>
        </a:defRPr>
      </a:lvl1pPr>
      <a:lvl2pPr marL="742691" indent="-285652" algn="l" rtl="0" eaLnBrk="0" fontAlgn="base" hangingPunct="0">
        <a:spcBef>
          <a:spcPct val="20000"/>
        </a:spcBef>
        <a:spcAft>
          <a:spcPct val="0"/>
        </a:spcAft>
        <a:buChar char="–"/>
        <a:defRPr sz="2800">
          <a:solidFill>
            <a:srgbClr val="FFFFFF"/>
          </a:solidFill>
          <a:latin typeface="+mn-lt"/>
          <a:ea typeface="ＭＳ Ｐゴシック" charset="-128"/>
        </a:defRPr>
      </a:lvl2pPr>
      <a:lvl3pPr marL="1142602" indent="-228522" algn="l" rtl="0" eaLnBrk="0" fontAlgn="base" hangingPunct="0">
        <a:spcBef>
          <a:spcPct val="20000"/>
        </a:spcBef>
        <a:spcAft>
          <a:spcPct val="0"/>
        </a:spcAft>
        <a:buChar char="•"/>
        <a:defRPr sz="2400">
          <a:solidFill>
            <a:srgbClr val="FFFFFF"/>
          </a:solidFill>
          <a:latin typeface="+mn-lt"/>
          <a:ea typeface="ＭＳ Ｐゴシック" charset="-128"/>
        </a:defRPr>
      </a:lvl3pPr>
      <a:lvl4pPr marL="1599645" indent="-228522" algn="l" rtl="0" eaLnBrk="0" fontAlgn="base" hangingPunct="0">
        <a:spcBef>
          <a:spcPct val="20000"/>
        </a:spcBef>
        <a:spcAft>
          <a:spcPct val="0"/>
        </a:spcAft>
        <a:buChar char="–"/>
        <a:defRPr sz="2000">
          <a:solidFill>
            <a:srgbClr val="FFFFFF"/>
          </a:solidFill>
          <a:latin typeface="+mn-lt"/>
          <a:ea typeface="ＭＳ Ｐゴシック" charset="-128"/>
        </a:defRPr>
      </a:lvl4pPr>
      <a:lvl5pPr marL="2056686" indent="-228522" algn="l" rtl="0" eaLnBrk="0" fontAlgn="base" hangingPunct="0">
        <a:spcBef>
          <a:spcPct val="20000"/>
        </a:spcBef>
        <a:spcAft>
          <a:spcPct val="0"/>
        </a:spcAft>
        <a:buChar char="»"/>
        <a:defRPr sz="2000">
          <a:solidFill>
            <a:srgbClr val="FFFFFF"/>
          </a:solidFill>
          <a:latin typeface="+mn-lt"/>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6078892"/>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a:solidFill>
            <a:schemeClr val="tx1"/>
          </a:solidFill>
          <a:latin typeface="+mn-lt"/>
          <a:ea typeface="+mn-ea"/>
          <a:cs typeface="+mn-cs"/>
        </a:defRPr>
      </a:lvl1pPr>
      <a:lvl2pPr marL="741878" indent="-285344" algn="l" rtl="0" eaLnBrk="0" fontAlgn="base" hangingPunct="0">
        <a:spcBef>
          <a:spcPct val="20000"/>
        </a:spcBef>
        <a:spcAft>
          <a:spcPct val="0"/>
        </a:spcAft>
        <a:buChar char="–"/>
        <a:defRPr sz="2800">
          <a:solidFill>
            <a:schemeClr val="tx1"/>
          </a:solidFill>
          <a:latin typeface="+mn-lt"/>
          <a:ea typeface="+mn-ea"/>
          <a:cs typeface="+mn-cs"/>
        </a:defRPr>
      </a:lvl2pPr>
      <a:lvl3pPr marL="1141351" indent="-228273" algn="l" rtl="0" eaLnBrk="0" fontAlgn="base" hangingPunct="0">
        <a:spcBef>
          <a:spcPct val="20000"/>
        </a:spcBef>
        <a:spcAft>
          <a:spcPct val="0"/>
        </a:spcAft>
        <a:buChar char="•"/>
        <a:defRPr sz="2400">
          <a:solidFill>
            <a:schemeClr val="tx1"/>
          </a:solidFill>
          <a:latin typeface="+mn-lt"/>
          <a:ea typeface="+mn-ea"/>
          <a:cs typeface="+mn-cs"/>
        </a:defRPr>
      </a:lvl3pPr>
      <a:lvl4pPr marL="1597905" indent="-228273" algn="l" rtl="0" eaLnBrk="0" fontAlgn="base" hangingPunct="0">
        <a:spcBef>
          <a:spcPct val="20000"/>
        </a:spcBef>
        <a:spcAft>
          <a:spcPct val="0"/>
        </a:spcAft>
        <a:buChar char="–"/>
        <a:defRPr sz="2000">
          <a:solidFill>
            <a:schemeClr val="tx1"/>
          </a:solidFill>
          <a:latin typeface="+mn-lt"/>
          <a:ea typeface="+mn-ea"/>
          <a:cs typeface="+mn-cs"/>
        </a:defRPr>
      </a:lvl4pPr>
      <a:lvl5pPr marL="2054442" indent="-228273" algn="l" rtl="0" eaLnBrk="0" fontAlgn="base" hangingPunct="0">
        <a:spcBef>
          <a:spcPct val="20000"/>
        </a:spcBef>
        <a:spcAft>
          <a:spcPct val="0"/>
        </a:spcAft>
        <a:buChar char="»"/>
        <a:defRPr sz="2000">
          <a:solidFill>
            <a:schemeClr val="tx1"/>
          </a:solidFill>
          <a:latin typeface="+mn-lt"/>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4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a:solidFill>
                  <a:srgbClr val="000000"/>
                </a:solidFill>
              </a:defRPr>
            </a:lvl1pPr>
          </a:lstStyle>
          <a:p>
            <a:pPr defTabSz="321167">
              <a:buSzPct val="100000"/>
            </a:pPr>
            <a:endParaRPr lang="en-US" sz="1800">
              <a:cs typeface="DejaVu Sans" charset="0"/>
            </a:endParaRPr>
          </a:p>
        </p:txBody>
      </p:sp>
      <p:sp>
        <p:nvSpPr>
          <p:cNvPr id="1028" name="Rectangle 4"/>
          <p:cNvSpPr>
            <a:spLocks noGrp="1" noChangeArrowheads="1"/>
          </p:cNvSpPr>
          <p:nvPr>
            <p:ph type="ftr"/>
          </p:nvPr>
        </p:nvSpPr>
        <p:spPr bwMode="auto">
          <a:xfrm>
            <a:off x="219699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a:solidFill>
                  <a:srgbClr val="000000"/>
                </a:solidFill>
              </a:defRPr>
            </a:lvl1pPr>
          </a:lstStyle>
          <a:p>
            <a:pPr defTabSz="321167">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a:solidFill>
                  <a:srgbClr val="000000"/>
                </a:solidFill>
              </a:defRPr>
            </a:lvl1pPr>
          </a:lstStyle>
          <a:p>
            <a:pPr defTabSz="321167">
              <a:buSzPct val="100000"/>
            </a:pPr>
            <a:fld id="{4370C4B8-28FD-CA45-96DB-445CE5F9BEB5}" type="slidenum">
              <a:rPr lang="en-US" sz="1800" smtClean="0">
                <a:cs typeface="DejaVu Sans" charset="0"/>
              </a:rPr>
              <a:pPr defTabSz="321167">
                <a:buSzPct val="100000"/>
              </a:pPr>
              <a:t>‹#›</a:t>
            </a:fld>
            <a:endParaRPr lang="en-US" sz="1800">
              <a:cs typeface="DejaVu Sans" charset="0"/>
            </a:endParaRPr>
          </a:p>
        </p:txBody>
      </p:sp>
    </p:spTree>
    <p:extLst>
      <p:ext uri="{BB962C8B-B14F-4D97-AF65-F5344CB8AC3E}">
        <p14:creationId xmlns:p14="http://schemas.microsoft.com/office/powerpoint/2010/main" val="3403531253"/>
      </p:ext>
    </p:extLst>
  </p:cSld>
  <p:clrMap bg1="lt1" tx1="dk1" bg2="lt2" tx2="dk2" accent1="accent1" accent2="accent2" accent3="accent3" accent4="accent4" accent5="accent5" accent6="accent6" hlink="hlink" folHlink="folHlink"/>
  <p:sldLayoutIdLst>
    <p:sldLayoutId id="2147484195" r:id="rId1"/>
    <p:sldLayoutId id="2147484196" r:id="rId2"/>
    <p:sldLayoutId id="2147484197" r:id="rId3"/>
    <p:sldLayoutId id="2147484198" r:id="rId4"/>
    <p:sldLayoutId id="2147484199" r:id="rId5"/>
    <p:sldLayoutId id="2147484200" r:id="rId6"/>
    <p:sldLayoutId id="2147484201" r:id="rId7"/>
    <p:sldLayoutId id="2147484202" r:id="rId8"/>
    <p:sldLayoutId id="2147484203" r:id="rId9"/>
    <p:sldLayoutId id="2147484204" r:id="rId10"/>
    <p:sldLayoutId id="2147484205" r:id="rId11"/>
  </p:sldLayoutIdLst>
  <p:txStyles>
    <p:titleStyle>
      <a:lvl1pPr algn="ctr" defTabSz="321167"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1896" indent="-200729"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91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08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263"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426"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589"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765"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93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75" indent="-240875" algn="l" defTabSz="321167"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1896" indent="-200729" algn="l" defTabSz="321167"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2918" indent="-160584" algn="l" defTabSz="321167"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088"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263"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6426"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589"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765"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938"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67" rtl="0" eaLnBrk="1" latinLnBrk="0" hangingPunct="1">
        <a:defRPr sz="1300" kern="1200">
          <a:solidFill>
            <a:schemeClr val="tx1"/>
          </a:solidFill>
          <a:latin typeface="+mn-lt"/>
          <a:ea typeface="+mn-ea"/>
          <a:cs typeface="+mn-cs"/>
        </a:defRPr>
      </a:lvl1pPr>
      <a:lvl2pPr marL="321167" algn="l" defTabSz="321167" rtl="0" eaLnBrk="1" latinLnBrk="0" hangingPunct="1">
        <a:defRPr sz="1300" kern="1200">
          <a:solidFill>
            <a:schemeClr val="tx1"/>
          </a:solidFill>
          <a:latin typeface="+mn-lt"/>
          <a:ea typeface="+mn-ea"/>
          <a:cs typeface="+mn-cs"/>
        </a:defRPr>
      </a:lvl2pPr>
      <a:lvl3pPr marL="642334" algn="l" defTabSz="321167" rtl="0" eaLnBrk="1" latinLnBrk="0" hangingPunct="1">
        <a:defRPr sz="1300" kern="1200">
          <a:solidFill>
            <a:schemeClr val="tx1"/>
          </a:solidFill>
          <a:latin typeface="+mn-lt"/>
          <a:ea typeface="+mn-ea"/>
          <a:cs typeface="+mn-cs"/>
        </a:defRPr>
      </a:lvl3pPr>
      <a:lvl4pPr marL="963502" algn="l" defTabSz="321167" rtl="0" eaLnBrk="1" latinLnBrk="0" hangingPunct="1">
        <a:defRPr sz="1300" kern="1200">
          <a:solidFill>
            <a:schemeClr val="tx1"/>
          </a:solidFill>
          <a:latin typeface="+mn-lt"/>
          <a:ea typeface="+mn-ea"/>
          <a:cs typeface="+mn-cs"/>
        </a:defRPr>
      </a:lvl4pPr>
      <a:lvl5pPr marL="1284668" algn="l" defTabSz="321167" rtl="0" eaLnBrk="1" latinLnBrk="0" hangingPunct="1">
        <a:defRPr sz="1300" kern="1200">
          <a:solidFill>
            <a:schemeClr val="tx1"/>
          </a:solidFill>
          <a:latin typeface="+mn-lt"/>
          <a:ea typeface="+mn-ea"/>
          <a:cs typeface="+mn-cs"/>
        </a:defRPr>
      </a:lvl5pPr>
      <a:lvl6pPr marL="1605842" algn="l" defTabSz="321167" rtl="0" eaLnBrk="1" latinLnBrk="0" hangingPunct="1">
        <a:defRPr sz="1300" kern="1200">
          <a:solidFill>
            <a:schemeClr val="tx1"/>
          </a:solidFill>
          <a:latin typeface="+mn-lt"/>
          <a:ea typeface="+mn-ea"/>
          <a:cs typeface="+mn-cs"/>
        </a:defRPr>
      </a:lvl6pPr>
      <a:lvl7pPr marL="1927008" algn="l" defTabSz="321167" rtl="0" eaLnBrk="1" latinLnBrk="0" hangingPunct="1">
        <a:defRPr sz="1300" kern="1200">
          <a:solidFill>
            <a:schemeClr val="tx1"/>
          </a:solidFill>
          <a:latin typeface="+mn-lt"/>
          <a:ea typeface="+mn-ea"/>
          <a:cs typeface="+mn-cs"/>
        </a:defRPr>
      </a:lvl7pPr>
      <a:lvl8pPr marL="2248182" algn="l" defTabSz="321167" rtl="0" eaLnBrk="1" latinLnBrk="0" hangingPunct="1">
        <a:defRPr sz="1300" kern="1200">
          <a:solidFill>
            <a:schemeClr val="tx1"/>
          </a:solidFill>
          <a:latin typeface="+mn-lt"/>
          <a:ea typeface="+mn-ea"/>
          <a:cs typeface="+mn-cs"/>
        </a:defRPr>
      </a:lvl8pPr>
      <a:lvl9pPr marL="2569337" algn="l" defTabSz="321167"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9/20/25</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748924460"/>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17563431"/>
      </p:ext>
    </p:extLst>
  </p:cSld>
  <p:clrMap bg1="dk2" tx1="lt1" bg2="dk1" tx2="lt2" accent1="accent1" accent2="accent2" accent3="accent3" accent4="accent4" accent5="accent5" accent6="accent6" hlink="hlink" folHlink="folHlink"/>
  <p:sldLayoutIdLst>
    <p:sldLayoutId id="2147484219"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3385173175"/>
      </p:ext>
    </p:extLst>
  </p:cSld>
  <p:clrMap bg1="dk2" tx1="lt1" bg2="dk1"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GB"/>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extLst>
      <p:ext uri="{BB962C8B-B14F-4D97-AF65-F5344CB8AC3E}">
        <p14:creationId xmlns:p14="http://schemas.microsoft.com/office/powerpoint/2010/main" val="3005948845"/>
      </p:ext>
    </p:extLst>
  </p:cSld>
  <p:clrMap bg1="lt1" tx1="dk1" bg2="lt2" tx2="dk2" accent1="accent1" accent2="accent2" accent3="accent3" accent4="accent4" accent5="accent5" accent6="accent6" hlink="hlink" folHlink="folHlink"/>
  <p:sldLayoutIdLst>
    <p:sldLayoutId id="2147484221" r:id="rId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a:solidFill>
            <a:schemeClr val="tx1"/>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chemeClr val="tx1"/>
          </a:solidFill>
          <a:latin typeface="Arial"/>
          <a:ea typeface="+mn-ea"/>
          <a:cs typeface="Arial"/>
        </a:defRPr>
      </a:lvl2pPr>
      <a:lvl3pPr marL="1142602" indent="-228522" algn="l" rtl="0" eaLnBrk="0" fontAlgn="base" hangingPunct="0">
        <a:spcBef>
          <a:spcPct val="20000"/>
        </a:spcBef>
        <a:spcAft>
          <a:spcPct val="0"/>
        </a:spcAft>
        <a:buChar char="•"/>
        <a:defRPr sz="2400">
          <a:solidFill>
            <a:schemeClr val="tx1"/>
          </a:solidFill>
          <a:latin typeface="Arial"/>
          <a:ea typeface="+mn-ea"/>
          <a:cs typeface="Arial"/>
        </a:defRPr>
      </a:lvl3pPr>
      <a:lvl4pPr marL="1599645" indent="-228522" algn="l" rtl="0" eaLnBrk="0" fontAlgn="base" hangingPunct="0">
        <a:spcBef>
          <a:spcPct val="20000"/>
        </a:spcBef>
        <a:spcAft>
          <a:spcPct val="0"/>
        </a:spcAft>
        <a:buChar char="–"/>
        <a:defRPr sz="2000">
          <a:solidFill>
            <a:schemeClr val="tx1"/>
          </a:solidFill>
          <a:latin typeface="Arial"/>
          <a:ea typeface="+mn-ea"/>
          <a:cs typeface="Arial"/>
        </a:defRPr>
      </a:lvl4pPr>
      <a:lvl5pPr marL="2056686" indent="-228522" algn="l" rtl="0" eaLnBrk="0" fontAlgn="base" hangingPunct="0">
        <a:spcBef>
          <a:spcPct val="20000"/>
        </a:spcBef>
        <a:spcAft>
          <a:spcPct val="0"/>
        </a:spcAft>
        <a:buChar char="»"/>
        <a:defRPr sz="2000">
          <a:solidFill>
            <a:schemeClr val="tx1"/>
          </a:solidFill>
          <a:latin typeface="Arial"/>
          <a:ea typeface="+mn-ea"/>
          <a:cs typeface="Arial"/>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45491F41-B2F5-CD49-BA61-C8939334FB68}" type="slidenum">
              <a:rPr lang="en-US"/>
              <a:pPr>
                <a:defRPr/>
              </a:pPr>
              <a:t>‹#›</a:t>
            </a:fld>
            <a:endParaRPr lang="en-US"/>
          </a:p>
        </p:txBody>
      </p:sp>
    </p:spTree>
    <p:extLst>
      <p:ext uri="{BB962C8B-B14F-4D97-AF65-F5344CB8AC3E}">
        <p14:creationId xmlns:p14="http://schemas.microsoft.com/office/powerpoint/2010/main" val="2550834750"/>
      </p:ext>
    </p:extLst>
  </p:cSld>
  <p:clrMap bg1="lt1" tx1="dk1" bg2="lt2" tx2="dk2" accent1="accent1" accent2="accent2" accent3="accent3" accent4="accent4" accent5="accent5" accent6="accent6" hlink="hlink" folHlink="folHlink"/>
  <p:sldLayoutIdLst>
    <p:sldLayoutId id="2147484223" r:id="rId1"/>
    <p:sldLayoutId id="2147484224" r:id="rId2"/>
    <p:sldLayoutId id="2147484225" r:id="rId3"/>
    <p:sldLayoutId id="2147484226" r:id="rId4"/>
    <p:sldLayoutId id="2147484227" r:id="rId5"/>
    <p:sldLayoutId id="2147484228" r:id="rId6"/>
    <p:sldLayoutId id="2147484229" r:id="rId7"/>
    <p:sldLayoutId id="2147484230" r:id="rId8"/>
    <p:sldLayoutId id="2147484231" r:id="rId9"/>
    <p:sldLayoutId id="2147484232" r:id="rId10"/>
    <p:sldLayoutId id="2147484233" r:id="rId11"/>
    <p:sldLayoutId id="2147484234" r:id="rId12"/>
    <p:sldLayoutId id="2147484235"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pPr>
                <a:defRPr/>
              </a:pPr>
              <a:t>‹#›</a:t>
            </a:fld>
            <a:endParaRPr lang="en-US"/>
          </a:p>
        </p:txBody>
      </p:sp>
    </p:spTree>
    <p:extLst>
      <p:ext uri="{BB962C8B-B14F-4D97-AF65-F5344CB8AC3E}">
        <p14:creationId xmlns:p14="http://schemas.microsoft.com/office/powerpoint/2010/main" val="1107503863"/>
      </p:ext>
    </p:extLst>
  </p:cSld>
  <p:clrMap bg1="dk2" tx1="lt1" bg2="dk1" tx2="lt2" accent1="accent1" accent2="accent2" accent3="accent3" accent4="accent4" accent5="accent5" accent6="accent6" hlink="hlink" folHlink="folHlink"/>
  <p:sldLayoutIdLst>
    <p:sldLayoutId id="2147484237" r:id="rId1"/>
    <p:sldLayoutId id="2147484238" r:id="rId2"/>
    <p:sldLayoutId id="2147484239" r:id="rId3"/>
    <p:sldLayoutId id="2147484240" r:id="rId4"/>
    <p:sldLayoutId id="2147484241" r:id="rId5"/>
    <p:sldLayoutId id="2147484242" r:id="rId6"/>
    <p:sldLayoutId id="2147484243" r:id="rId7"/>
    <p:sldLayoutId id="2147484244" r:id="rId8"/>
    <p:sldLayoutId id="2147484245" r:id="rId9"/>
    <p:sldLayoutId id="2147484246" r:id="rId10"/>
    <p:sldLayoutId id="2147484247" r:id="rId11"/>
    <p:sldLayoutId id="2147484248"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3113618319"/>
      </p:ext>
    </p:extLst>
  </p:cSld>
  <p:clrMap bg1="dk2" tx1="lt1" bg2="dk1" tx2="lt2" accent1="accent1" accent2="accent2" accent3="accent3" accent4="accent4" accent5="accent5" accent6="accent6" hlink="hlink" folHlink="folHlink"/>
  <p:sldLayoutIdLst>
    <p:sldLayoutId id="2147484250" r:id="rId1"/>
    <p:sldLayoutId id="2147484251" r:id="rId2"/>
  </p:sldLayoutIdLst>
  <p:txStyles>
    <p:titleStyle>
      <a:lvl1pPr algn="l" rtl="0" eaLnBrk="0" fontAlgn="base" hangingPunct="0">
        <a:spcBef>
          <a:spcPct val="0"/>
        </a:spcBef>
        <a:spcAft>
          <a:spcPct val="0"/>
        </a:spcAft>
        <a:defRPr sz="4400">
          <a:solidFill>
            <a:schemeClr val="tx1"/>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6626"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nvGrpSpPr>
            <p:cNvPr id="26668"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AA336FCD-6F11-0141-A062-845E06831012}" type="slidenum">
              <a:rPr lang="en-US"/>
              <a:pPr>
                <a:defRPr/>
              </a:pPr>
              <a:t>‹#›</a:t>
            </a:fld>
            <a:endParaRPr lang="en-US"/>
          </a:p>
        </p:txBody>
      </p:sp>
    </p:spTree>
    <p:extLst>
      <p:ext uri="{BB962C8B-B14F-4D97-AF65-F5344CB8AC3E}">
        <p14:creationId xmlns:p14="http://schemas.microsoft.com/office/powerpoint/2010/main" val="3566882369"/>
      </p:ext>
    </p:extLst>
  </p:cSld>
  <p:clrMap bg1="dk2" tx1="lt1" bg2="dk1" tx2="lt2" accent1="accent1" accent2="accent2" accent3="accent3" accent4="accent4" accent5="accent5" accent6="accent6" hlink="hlink" folHlink="folHlink"/>
  <p:sldLayoutIdLst>
    <p:sldLayoutId id="2147484253" r:id="rId1"/>
    <p:sldLayoutId id="2147484254" r:id="rId2"/>
    <p:sldLayoutId id="2147484255" r:id="rId3"/>
    <p:sldLayoutId id="2147484256" r:id="rId4"/>
    <p:sldLayoutId id="2147484257" r:id="rId5"/>
    <p:sldLayoutId id="2147484258" r:id="rId6"/>
    <p:sldLayoutId id="2147484259" r:id="rId7"/>
    <p:sldLayoutId id="2147484260" r:id="rId8"/>
    <p:sldLayoutId id="2147484261" r:id="rId9"/>
    <p:sldLayoutId id="2147484262"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0" y="1371600"/>
            <a:ext cx="91440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8507347"/>
      </p:ext>
    </p:extLst>
  </p:cSld>
  <p:clrMap bg1="lt1" tx1="dk1" bg2="lt2" tx2="dk2" accent1="accent1" accent2="accent2" accent3="accent3" accent4="accent4" accent5="accent5" accent6="accent6" hlink="hlink" folHlink="folHlink"/>
  <p:sldLayoutIdLst>
    <p:sldLayoutId id="2147484264" r:id="rId1"/>
    <p:sldLayoutId id="2147484265" r:id="rId2"/>
    <p:sldLayoutId id="2147484266" r:id="rId3"/>
    <p:sldLayoutId id="2147484267" r:id="rId4"/>
    <p:sldLayoutId id="2147484268" r:id="rId5"/>
    <p:sldLayoutId id="2147484269" r:id="rId6"/>
    <p:sldLayoutId id="2147484270" r:id="rId7"/>
    <p:sldLayoutId id="2147484271" r:id="rId8"/>
    <p:sldLayoutId id="2147484272" r:id="rId9"/>
    <p:sldLayoutId id="2147484273" r:id="rId10"/>
    <p:sldLayoutId id="2147484274"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extLst>
      <p:ext uri="{BB962C8B-B14F-4D97-AF65-F5344CB8AC3E}">
        <p14:creationId xmlns:p14="http://schemas.microsoft.com/office/powerpoint/2010/main" val="1283120756"/>
      </p:ext>
    </p:extLst>
  </p:cSld>
  <p:clrMap bg1="lt1" tx1="dk1" bg2="lt2" tx2="dk2" accent1="accent1" accent2="accent2" accent3="accent3" accent4="accent4" accent5="accent5" accent6="accent6" hlink="hlink" folHlink="folHlink"/>
  <p:sldLayoutIdLst>
    <p:sldLayoutId id="2147484276"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pPr/>
              <a:t>‹#›</a:t>
            </a:fld>
            <a:endParaRPr lang="en-US" altLang="en-US"/>
          </a:p>
        </p:txBody>
      </p:sp>
    </p:spTree>
    <p:extLst>
      <p:ext uri="{BB962C8B-B14F-4D97-AF65-F5344CB8AC3E}">
        <p14:creationId xmlns:p14="http://schemas.microsoft.com/office/powerpoint/2010/main" val="327806211"/>
      </p:ext>
    </p:extLst>
  </p:cSld>
  <p:clrMap bg1="lt1" tx1="dk1" bg2="lt2" tx2="dk2" accent1="accent1" accent2="accent2" accent3="accent3" accent4="accent4" accent5="accent5" accent6="accent6" hlink="hlink" folHlink="folHlink"/>
  <p:sldLayoutIdLst>
    <p:sldLayoutId id="2147484278" r:id="rId1"/>
    <p:sldLayoutId id="2147484279" r:id="rId2"/>
    <p:sldLayoutId id="2147484280" r:id="rId3"/>
    <p:sldLayoutId id="2147484281" r:id="rId4"/>
    <p:sldLayoutId id="2147484282" r:id="rId5"/>
    <p:sldLayoutId id="2147484283" r:id="rId6"/>
    <p:sldLayoutId id="2147484284" r:id="rId7"/>
    <p:sldLayoutId id="2147484285" r:id="rId8"/>
    <p:sldLayoutId id="2147484286" r:id="rId9"/>
    <p:sldLayoutId id="2147484287" r:id="rId10"/>
    <p:sldLayoutId id="2147484288" r:id="rId11"/>
  </p:sldLayoutIdLst>
  <p:txStyles>
    <p:titleStyle>
      <a:lvl1pPr algn="ctr" rtl="0" eaLnBrk="0" fontAlgn="base" hangingPunct="0">
        <a:spcBef>
          <a:spcPct val="0"/>
        </a:spcBef>
        <a:spcAft>
          <a:spcPct val="0"/>
        </a:spcAft>
        <a:defRPr sz="4400" b="1">
          <a:solidFill>
            <a:schemeClr val="tx1"/>
          </a:solidFill>
          <a:latin typeface="+mj-lt"/>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pPr/>
              <a:t>‹#›</a:t>
            </a:fld>
            <a:endParaRPr lang="en-US" altLang="en-US"/>
          </a:p>
        </p:txBody>
      </p:sp>
    </p:spTree>
    <p:extLst>
      <p:ext uri="{BB962C8B-B14F-4D97-AF65-F5344CB8AC3E}">
        <p14:creationId xmlns:p14="http://schemas.microsoft.com/office/powerpoint/2010/main" val="1547697379"/>
      </p:ext>
    </p:extLst>
  </p:cSld>
  <p:clrMap bg1="lt1" tx1="dk1" bg2="lt2" tx2="dk2" accent1="accent1" accent2="accent2" accent3="accent3" accent4="accent4" accent5="accent5" accent6="accent6" hlink="hlink" folHlink="folHlink"/>
  <p:sldLayoutIdLst>
    <p:sldLayoutId id="2147484290" r:id="rId1"/>
    <p:sldLayoutId id="2147484291" r:id="rId2"/>
    <p:sldLayoutId id="2147484292" r:id="rId3"/>
    <p:sldLayoutId id="2147484293" r:id="rId4"/>
    <p:sldLayoutId id="2147484294" r:id="rId5"/>
    <p:sldLayoutId id="2147484295" r:id="rId6"/>
    <p:sldLayoutId id="2147484296" r:id="rId7"/>
    <p:sldLayoutId id="2147484297" r:id="rId8"/>
    <p:sldLayoutId id="2147484298" r:id="rId9"/>
    <p:sldLayoutId id="2147484299" r:id="rId10"/>
    <p:sldLayoutId id="214748430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extLst>
      <p:ext uri="{BB962C8B-B14F-4D97-AF65-F5344CB8AC3E}">
        <p14:creationId xmlns:p14="http://schemas.microsoft.com/office/powerpoint/2010/main" val="2974132035"/>
      </p:ext>
    </p:extLst>
  </p:cSld>
  <p:clrMap bg1="dk2" tx1="lt1" bg2="dk1" tx2="lt2" accent1="accent1" accent2="accent2" accent3="accent3" accent4="accent4" accent5="accent5" accent6="accent6" hlink="hlink" folHlink="folHlink"/>
  <p:sldLayoutIdLst>
    <p:sldLayoutId id="2147484302"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299" tIns="45650" rIns="91299" bIns="45650" rtlCol="0" anchor="ctr"/>
          <a:lstStyle>
            <a:lvl1pPr algn="l" defTabSz="456523"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9/20/25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99" tIns="45650" rIns="91299" bIns="45650" rtlCol="0" anchor="ctr"/>
          <a:lstStyle>
            <a:lvl1pPr algn="ctr" defTabSz="456523"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299" tIns="45650" rIns="91299" bIns="45650" rtlCol="0" anchor="ctr"/>
          <a:lstStyle>
            <a:lvl1pPr algn="r" defTabSz="456523"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4116134884"/>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Lst>
  <p:txStyles>
    <p:title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390" indent="-342390" algn="l" defTabSz="456523"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842" indent="-285330" algn="l" defTabSz="456523"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294" indent="-228262" algn="l" defTabSz="456523"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7826"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4340"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0861" indent="-228262" algn="l" defTabSz="456523" rtl="0" eaLnBrk="1" latinLnBrk="0" hangingPunct="1">
        <a:spcBef>
          <a:spcPct val="20000"/>
        </a:spcBef>
        <a:buFont typeface="Arial"/>
        <a:buChar char="•"/>
        <a:defRPr sz="2000" kern="1200">
          <a:solidFill>
            <a:schemeClr val="tx1"/>
          </a:solidFill>
          <a:latin typeface="+mn-lt"/>
          <a:ea typeface="+mn-ea"/>
          <a:cs typeface="+mn-cs"/>
        </a:defRPr>
      </a:lvl6pPr>
      <a:lvl7pPr marL="2967388" indent="-228262" algn="l" defTabSz="456523" rtl="0" eaLnBrk="1" latinLnBrk="0" hangingPunct="1">
        <a:spcBef>
          <a:spcPct val="20000"/>
        </a:spcBef>
        <a:buFont typeface="Arial"/>
        <a:buChar char="•"/>
        <a:defRPr sz="2000" kern="1200">
          <a:solidFill>
            <a:schemeClr val="tx1"/>
          </a:solidFill>
          <a:latin typeface="+mn-lt"/>
          <a:ea typeface="+mn-ea"/>
          <a:cs typeface="+mn-cs"/>
        </a:defRPr>
      </a:lvl7pPr>
      <a:lvl8pPr marL="3423900" indent="-228262" algn="l" defTabSz="456523" rtl="0" eaLnBrk="1" latinLnBrk="0" hangingPunct="1">
        <a:spcBef>
          <a:spcPct val="20000"/>
        </a:spcBef>
        <a:buFont typeface="Arial"/>
        <a:buChar char="•"/>
        <a:defRPr sz="2000" kern="1200">
          <a:solidFill>
            <a:schemeClr val="tx1"/>
          </a:solidFill>
          <a:latin typeface="+mn-lt"/>
          <a:ea typeface="+mn-ea"/>
          <a:cs typeface="+mn-cs"/>
        </a:defRPr>
      </a:lvl8pPr>
      <a:lvl9pPr marL="3880429" indent="-228262" algn="l" defTabSz="45652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523" rtl="0" eaLnBrk="1" latinLnBrk="0" hangingPunct="1">
        <a:defRPr sz="1800" kern="1200">
          <a:solidFill>
            <a:schemeClr val="tx1"/>
          </a:solidFill>
          <a:latin typeface="+mn-lt"/>
          <a:ea typeface="+mn-ea"/>
          <a:cs typeface="+mn-cs"/>
        </a:defRPr>
      </a:lvl1pPr>
      <a:lvl2pPr marL="456523" algn="l" defTabSz="456523" rtl="0" eaLnBrk="1" latinLnBrk="0" hangingPunct="1">
        <a:defRPr sz="1800" kern="1200">
          <a:solidFill>
            <a:schemeClr val="tx1"/>
          </a:solidFill>
          <a:latin typeface="+mn-lt"/>
          <a:ea typeface="+mn-ea"/>
          <a:cs typeface="+mn-cs"/>
        </a:defRPr>
      </a:lvl2pPr>
      <a:lvl3pPr marL="913050" algn="l" defTabSz="456523" rtl="0" eaLnBrk="1" latinLnBrk="0" hangingPunct="1">
        <a:defRPr sz="1800" kern="1200">
          <a:solidFill>
            <a:schemeClr val="tx1"/>
          </a:solidFill>
          <a:latin typeface="+mn-lt"/>
          <a:ea typeface="+mn-ea"/>
          <a:cs typeface="+mn-cs"/>
        </a:defRPr>
      </a:lvl3pPr>
      <a:lvl4pPr marL="1369560" algn="l" defTabSz="456523" rtl="0" eaLnBrk="1" latinLnBrk="0" hangingPunct="1">
        <a:defRPr sz="1800" kern="1200">
          <a:solidFill>
            <a:schemeClr val="tx1"/>
          </a:solidFill>
          <a:latin typeface="+mn-lt"/>
          <a:ea typeface="+mn-ea"/>
          <a:cs typeface="+mn-cs"/>
        </a:defRPr>
      </a:lvl4pPr>
      <a:lvl5pPr marL="1826095" algn="l" defTabSz="456523" rtl="0" eaLnBrk="1" latinLnBrk="0" hangingPunct="1">
        <a:defRPr sz="1800" kern="1200">
          <a:solidFill>
            <a:schemeClr val="tx1"/>
          </a:solidFill>
          <a:latin typeface="+mn-lt"/>
          <a:ea typeface="+mn-ea"/>
          <a:cs typeface="+mn-cs"/>
        </a:defRPr>
      </a:lvl5pPr>
      <a:lvl6pPr marL="2282601" algn="l" defTabSz="456523" rtl="0" eaLnBrk="1" latinLnBrk="0" hangingPunct="1">
        <a:defRPr sz="1800" kern="1200">
          <a:solidFill>
            <a:schemeClr val="tx1"/>
          </a:solidFill>
          <a:latin typeface="+mn-lt"/>
          <a:ea typeface="+mn-ea"/>
          <a:cs typeface="+mn-cs"/>
        </a:defRPr>
      </a:lvl6pPr>
      <a:lvl7pPr marL="2739120" algn="l" defTabSz="456523" rtl="0" eaLnBrk="1" latinLnBrk="0" hangingPunct="1">
        <a:defRPr sz="1800" kern="1200">
          <a:solidFill>
            <a:schemeClr val="tx1"/>
          </a:solidFill>
          <a:latin typeface="+mn-lt"/>
          <a:ea typeface="+mn-ea"/>
          <a:cs typeface="+mn-cs"/>
        </a:defRPr>
      </a:lvl7pPr>
      <a:lvl8pPr marL="3195638" algn="l" defTabSz="456523" rtl="0" eaLnBrk="1" latinLnBrk="0" hangingPunct="1">
        <a:defRPr sz="1800" kern="1200">
          <a:solidFill>
            <a:schemeClr val="tx1"/>
          </a:solidFill>
          <a:latin typeface="+mn-lt"/>
          <a:ea typeface="+mn-ea"/>
          <a:cs typeface="+mn-cs"/>
        </a:defRPr>
      </a:lvl8pPr>
      <a:lvl9pPr marL="3652160" algn="l" defTabSz="456523"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83970"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a:solidFill>
                  <a:srgbClr val="5B87F2"/>
                </a:solidFill>
                <a:latin typeface="Arial" charset="0"/>
              </a:defRPr>
            </a:lvl1pPr>
          </a:lstStyle>
          <a:p>
            <a:pPr>
              <a:defRPr/>
            </a:pPr>
            <a:fld id="{BAED61FA-8395-B745-986F-3AFEDF435E79}" type="slidenum">
              <a:rPr lang="en-US"/>
              <a:pPr>
                <a:defRPr/>
              </a:pPr>
              <a:t>‹#›</a:t>
            </a:fld>
            <a:endParaRPr lang="en-US"/>
          </a:p>
        </p:txBody>
      </p:sp>
    </p:spTree>
    <p:extLst>
      <p:ext uri="{BB962C8B-B14F-4D97-AF65-F5344CB8AC3E}">
        <p14:creationId xmlns:p14="http://schemas.microsoft.com/office/powerpoint/2010/main" val="293492609"/>
      </p:ext>
    </p:extLst>
  </p:cSld>
  <p:clrMap bg1="lt1" tx1="dk1" bg2="lt2" tx2="dk2" accent1="accent1" accent2="accent2" accent3="accent3" accent4="accent4" accent5="accent5" accent6="accent6" hlink="hlink" folHlink="folHlink"/>
  <p:sldLayoutIdLst>
    <p:sldLayoutId id="214748430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90" y="1981200"/>
            <a:ext cx="7791450" cy="4114800"/>
          </a:xfrm>
          <a:prstGeom prst="rect">
            <a:avLst/>
          </a:prstGeom>
          <a:noFill/>
          <a:ln w="12700">
            <a:noFill/>
            <a:miter lim="800000"/>
            <a:headEnd/>
            <a:tailEnd/>
          </a:ln>
          <a:effec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1" y="609600"/>
            <a:ext cx="7715250" cy="1143000"/>
          </a:xfrm>
          <a:prstGeom prst="rect">
            <a:avLst/>
          </a:prstGeom>
          <a:noFill/>
          <a:ln w="12700">
            <a:noFill/>
            <a:miter lim="800000"/>
            <a:headEnd/>
            <a:tailEnd/>
          </a:ln>
          <a:effectLst>
            <a:outerShdw blurRad="63500" dist="38099" dir="2700000" algn="ctr" rotWithShape="0">
              <a:srgbClr val="000000">
                <a:alpha val="74997"/>
              </a:srgbClr>
            </a:outerShdw>
          </a:effec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grpSp>
        <p:nvGrpSpPr>
          <p:cNvPr id="86020" name="Group 4"/>
          <p:cNvGrpSpPr>
            <a:grpSpLocks/>
          </p:cNvGrpSpPr>
          <p:nvPr/>
        </p:nvGrpSpPr>
        <p:grpSpPr bwMode="auto">
          <a:xfrm>
            <a:off x="0" y="1"/>
            <a:ext cx="1085850" cy="6845300"/>
            <a:chOff x="0" y="0"/>
            <a:chExt cx="684" cy="4312"/>
          </a:xfrm>
        </p:grpSpPr>
        <p:sp>
          <p:nvSpPr>
            <p:cNvPr id="8602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nvGrpSpPr>
            <p:cNvPr id="86022" name="Group 6"/>
            <p:cNvGrpSpPr>
              <a:grpSpLocks/>
            </p:cNvGrpSpPr>
            <p:nvPr/>
          </p:nvGrpSpPr>
          <p:grpSpPr bwMode="auto">
            <a:xfrm>
              <a:off x="48" y="102"/>
              <a:ext cx="96" cy="4122"/>
              <a:chOff x="48" y="102"/>
              <a:chExt cx="96" cy="4122"/>
            </a:xfrm>
          </p:grpSpPr>
          <p:sp>
            <p:nvSpPr>
              <p:cNvPr id="8602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5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5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grpSp>
    </p:spTree>
    <p:extLst>
      <p:ext uri="{BB962C8B-B14F-4D97-AF65-F5344CB8AC3E}">
        <p14:creationId xmlns:p14="http://schemas.microsoft.com/office/powerpoint/2010/main" val="1820681031"/>
      </p:ext>
    </p:extLst>
  </p:cSld>
  <p:clrMap bg1="dk2" tx1="lt1" bg2="dk1" tx2="lt2" accent1="accent1" accent2="accent2" accent3="accent3" accent4="accent4" accent5="accent5" accent6="accent6" hlink="hlink" folHlink="folHlink"/>
  <p:sldLayoutIdLst>
    <p:sldLayoutId id="2147484306" r:id="rId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4998" algn="l" rtl="0" eaLnBrk="0" fontAlgn="base" hangingPunct="0">
        <a:spcBef>
          <a:spcPct val="0"/>
        </a:spcBef>
        <a:spcAft>
          <a:spcPct val="0"/>
        </a:spcAft>
        <a:defRPr sz="4400">
          <a:solidFill>
            <a:schemeClr val="tx2"/>
          </a:solidFill>
          <a:latin typeface="Times" pitchFamily="-105" charset="0"/>
        </a:defRPr>
      </a:lvl6pPr>
      <a:lvl7pPr marL="909996" algn="l" rtl="0" eaLnBrk="0" fontAlgn="base" hangingPunct="0">
        <a:spcBef>
          <a:spcPct val="0"/>
        </a:spcBef>
        <a:spcAft>
          <a:spcPct val="0"/>
        </a:spcAft>
        <a:defRPr sz="4400">
          <a:solidFill>
            <a:schemeClr val="tx2"/>
          </a:solidFill>
          <a:latin typeface="Times" pitchFamily="-105" charset="0"/>
        </a:defRPr>
      </a:lvl7pPr>
      <a:lvl8pPr marL="1364972" algn="l" rtl="0" eaLnBrk="0" fontAlgn="base" hangingPunct="0">
        <a:spcBef>
          <a:spcPct val="0"/>
        </a:spcBef>
        <a:spcAft>
          <a:spcPct val="0"/>
        </a:spcAft>
        <a:defRPr sz="4400">
          <a:solidFill>
            <a:schemeClr val="tx2"/>
          </a:solidFill>
          <a:latin typeface="Times" pitchFamily="-105" charset="0"/>
        </a:defRPr>
      </a:lvl8pPr>
      <a:lvl9pPr marL="1819980" algn="l" rtl="0" eaLnBrk="0" fontAlgn="base" hangingPunct="0">
        <a:spcBef>
          <a:spcPct val="0"/>
        </a:spcBef>
        <a:spcAft>
          <a:spcPct val="0"/>
        </a:spcAft>
        <a:defRPr sz="4400">
          <a:solidFill>
            <a:schemeClr val="tx2"/>
          </a:solidFill>
          <a:latin typeface="Times" pitchFamily="-105"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charset="0"/>
              </a:defRPr>
            </a:lvl1pPr>
          </a:lstStyle>
          <a:p>
            <a:pPr defTabSz="457200" eaLnBrk="1" hangingPunct="1">
              <a:defRPr/>
            </a:pPr>
            <a:fld id="{6835C2BA-60F0-F44E-B8B0-CAC21C53B4DF}" type="datetime1">
              <a:rPr lang="en-US"/>
              <a:pPr defTabSz="457200" eaLnBrk="1" hangingPunct="1">
                <a:defRPr/>
              </a:pPr>
              <a:t>9/20/25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107" charset="0"/>
                <a:ea typeface="ＭＳ Ｐゴシック" pitchFamily="-107" charset="-128"/>
                <a:cs typeface="ＭＳ Ｐゴシック" pitchFamily="-107" charset="-128"/>
              </a:defRPr>
            </a:lvl1pPr>
          </a:lstStyle>
          <a:p>
            <a:pPr defTabSz="457200"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charset="0"/>
              </a:defRPr>
            </a:lvl1pPr>
          </a:lstStyle>
          <a:p>
            <a:pPr defTabSz="457200" eaLnBrk="1" hangingPunct="1">
              <a:defRPr/>
            </a:pPr>
            <a:fld id="{AB5C4127-DC54-0C42-BE4C-E421689637A0}" type="slidenum">
              <a:rPr lang="en-US"/>
              <a:pPr defTabSz="457200" eaLnBrk="1" hangingPunct="1">
                <a:defRPr/>
              </a:pPr>
              <a:t>‹#›</a:t>
            </a:fld>
            <a:endParaRPr lang="en-US"/>
          </a:p>
        </p:txBody>
      </p:sp>
    </p:spTree>
    <p:extLst>
      <p:ext uri="{BB962C8B-B14F-4D97-AF65-F5344CB8AC3E}">
        <p14:creationId xmlns:p14="http://schemas.microsoft.com/office/powerpoint/2010/main" val="3506861744"/>
      </p:ext>
    </p:extLst>
  </p:cSld>
  <p:clrMap bg1="lt1" tx1="dk1" bg2="lt2" tx2="dk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8"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62539387"/>
      </p:ext>
    </p:extLst>
  </p:cSld>
  <p:clrMap bg1="lt1" tx1="dk1" bg2="lt2" tx2="dk2" accent1="accent1" accent2="accent2" accent3="accent3" accent4="accent4" accent5="accent5" accent6="accent6" hlink="hlink" folHlink="folHlink"/>
  <p:sldLayoutIdLst>
    <p:sldLayoutId id="2147484320" r:id="rId1"/>
  </p:sldLayoutIdLst>
  <p:txStyles>
    <p:titleStyle>
      <a:lvl1pPr algn="ctr" rtl="0" eaLnBrk="0" fontAlgn="base" hangingPunct="0">
        <a:spcBef>
          <a:spcPct val="0"/>
        </a:spcBef>
        <a:spcAft>
          <a:spcPct val="0"/>
        </a:spcAft>
        <a:defRPr sz="4400">
          <a:solidFill>
            <a:schemeClr val="bg1"/>
          </a:solidFill>
          <a:latin typeface="+mj-lt"/>
          <a:ea typeface="+mj-ea"/>
          <a:cs typeface="+mj-cs"/>
        </a:defRPr>
      </a:lvl1pPr>
      <a:lvl2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6pPr>
      <a:lvl7pPr marL="9144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7pPr>
      <a:lvl8pPr marL="13716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8pPr>
      <a:lvl9pPr marL="18288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5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7" charset="0"/>
                <a:ea typeface="ヒラギノ角ゴ Pro W3" pitchFamily="-107" charset="-128"/>
                <a:cs typeface="ヒラギノ角ゴ Pro W3" pitchFamily="-107" charset="-128"/>
              </a:defRPr>
            </a:lvl1pPr>
          </a:lstStyle>
          <a:p>
            <a:pPr defTabSz="45720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7" charset="0"/>
                <a:ea typeface="ヒラギノ角ゴ Pro W3" pitchFamily="-107" charset="-128"/>
                <a:cs typeface="ヒラギノ角ゴ Pro W3" pitchFamily="-107" charset="-128"/>
              </a:defRPr>
            </a:lvl1pPr>
          </a:lstStyle>
          <a:p>
            <a:pPr defTabSz="45720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solidFill>
                  <a:srgbClr val="000000"/>
                </a:solidFill>
                <a:ea typeface="ヒラギノ角ゴ Pro W3" charset="0"/>
                <a:cs typeface="ヒラギノ角ゴ Pro W3" charset="0"/>
              </a:defRPr>
            </a:lvl1pPr>
          </a:lstStyle>
          <a:p>
            <a:pPr defTabSz="457200">
              <a:defRPr/>
            </a:pPr>
            <a:fld id="{108FE75C-07C4-4A43-9E5F-EDCA81A7A8ED}" type="slidenum">
              <a:rPr lang="en-US"/>
              <a:pPr defTabSz="457200">
                <a:defRPr/>
              </a:pPr>
              <a:t>‹#›</a:t>
            </a:fld>
            <a:endParaRPr lang="en-US"/>
          </a:p>
        </p:txBody>
      </p:sp>
    </p:spTree>
    <p:extLst>
      <p:ext uri="{BB962C8B-B14F-4D97-AF65-F5344CB8AC3E}">
        <p14:creationId xmlns:p14="http://schemas.microsoft.com/office/powerpoint/2010/main" val="1512281314"/>
      </p:ext>
    </p:extLst>
  </p:cSld>
  <p:clrMap bg1="lt1" tx1="dk1" bg2="lt2" tx2="dk2" accent1="accent1" accent2="accent2" accent3="accent3" accent4="accent4" accent5="accent5" accent6="accent6" hlink="hlink" folHlink="folHlink"/>
  <p:sldLayoutIdLst>
    <p:sldLayoutId id="214748432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2pPr>
      <a:lvl3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3pPr>
      <a:lvl4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4pPr>
      <a:lvl5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5pPr>
      <a:lvl6pPr marL="4572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6pPr>
      <a:lvl7pPr marL="9144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7pPr>
      <a:lvl8pPr marL="13716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8pPr>
      <a:lvl9pPr marL="18288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endParaRPr lang="en-US" dirty="0"/>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7357029"/>
      </p:ext>
    </p:extLst>
  </p:cSld>
  <p:clrMap bg1="lt1" tx1="dk1" bg2="lt2" tx2="dk2" accent1="accent1" accent2="accent2" accent3="accent3" accent4="accent4" accent5="accent5" accent6="accent6" hlink="hlink" folHlink="folHlink"/>
  <p:sldLayoutIdLst>
    <p:sldLayoutId id="2147484324" r:id="rId1"/>
    <p:sldLayoutId id="2147484325" r:id="rId2"/>
    <p:sldLayoutId id="2147484326" r:id="rId3"/>
    <p:sldLayoutId id="2147484327" r:id="rId4"/>
    <p:sldLayoutId id="2147484328" r:id="rId5"/>
    <p:sldLayoutId id="2147484329" r:id="rId6"/>
    <p:sldLayoutId id="2147484330" r:id="rId7"/>
    <p:sldLayoutId id="2147484331" r:id="rId8"/>
    <p:sldLayoutId id="2147484332" r:id="rId9"/>
    <p:sldLayoutId id="2147484333" r:id="rId10"/>
    <p:sldLayoutId id="2147484334" r:id="rId11"/>
  </p:sldLayoutIdLst>
  <p:txStyles>
    <p:title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1" fontAlgn="base" hangingPunct="1">
        <a:spcBef>
          <a:spcPct val="20000"/>
        </a:spcBef>
        <a:spcAft>
          <a:spcPct val="0"/>
        </a:spcAft>
        <a:buChar char="•"/>
        <a:defRPr sz="3200" b="1">
          <a:solidFill>
            <a:schemeClr val="bg1"/>
          </a:solidFill>
          <a:latin typeface="+mn-lt"/>
          <a:ea typeface="+mn-ea"/>
          <a:cs typeface="+mn-cs"/>
        </a:defRPr>
      </a:lvl1pPr>
      <a:lvl2pPr marL="742950" indent="-285750" algn="l" rtl="0" eaLnBrk="1" fontAlgn="base" hangingPunct="1">
        <a:spcBef>
          <a:spcPct val="20000"/>
        </a:spcBef>
        <a:spcAft>
          <a:spcPct val="0"/>
        </a:spcAft>
        <a:buChar char="–"/>
        <a:defRPr sz="2800" b="1">
          <a:solidFill>
            <a:schemeClr val="bg1"/>
          </a:solidFill>
          <a:latin typeface="+mn-lt"/>
          <a:ea typeface="+mn-ea"/>
        </a:defRPr>
      </a:lvl2pPr>
      <a:lvl3pPr marL="1143000" indent="-228600" algn="l" rtl="0" eaLnBrk="1" fontAlgn="base" hangingPunct="1">
        <a:spcBef>
          <a:spcPct val="20000"/>
        </a:spcBef>
        <a:spcAft>
          <a:spcPct val="0"/>
        </a:spcAft>
        <a:buChar char="•"/>
        <a:defRPr sz="2400" b="1">
          <a:solidFill>
            <a:schemeClr val="bg1"/>
          </a:solidFill>
          <a:latin typeface="+mn-lt"/>
          <a:ea typeface="+mn-ea"/>
        </a:defRPr>
      </a:lvl3pPr>
      <a:lvl4pPr marL="1600200" indent="-228600" algn="l" rtl="0" eaLnBrk="1" fontAlgn="base" hangingPunct="1">
        <a:spcBef>
          <a:spcPct val="20000"/>
        </a:spcBef>
        <a:spcAft>
          <a:spcPct val="0"/>
        </a:spcAft>
        <a:buChar char="–"/>
        <a:defRPr sz="2000" b="1">
          <a:solidFill>
            <a:schemeClr val="bg1"/>
          </a:solidFill>
          <a:latin typeface="+mn-lt"/>
          <a:ea typeface="+mn-ea"/>
        </a:defRPr>
      </a:lvl4pPr>
      <a:lvl5pPr marL="2057400" indent="-228600" algn="l" rtl="0" eaLnBrk="1" fontAlgn="base" hangingPunct="1">
        <a:spcBef>
          <a:spcPct val="20000"/>
        </a:spcBef>
        <a:spcAft>
          <a:spcPct val="0"/>
        </a:spcAft>
        <a:buChar char="»"/>
        <a:defRPr sz="2000" b="1">
          <a:solidFill>
            <a:schemeClr val="bg1"/>
          </a:solidFill>
          <a:latin typeface="+mn-lt"/>
          <a:ea typeface="+mn-ea"/>
        </a:defRPr>
      </a:lvl5pPr>
      <a:lvl6pPr marL="2514600" indent="-228600" algn="l" rtl="0" eaLnBrk="1" fontAlgn="base" hangingPunct="1">
        <a:spcBef>
          <a:spcPct val="20000"/>
        </a:spcBef>
        <a:spcAft>
          <a:spcPct val="0"/>
        </a:spcAft>
        <a:buChar char="»"/>
        <a:defRPr sz="2000" b="1">
          <a:solidFill>
            <a:schemeClr val="bg1"/>
          </a:solidFill>
          <a:latin typeface="+mn-lt"/>
          <a:ea typeface="+mn-ea"/>
        </a:defRPr>
      </a:lvl6pPr>
      <a:lvl7pPr marL="2971800" indent="-228600" algn="l" rtl="0" eaLnBrk="1" fontAlgn="base" hangingPunct="1">
        <a:spcBef>
          <a:spcPct val="20000"/>
        </a:spcBef>
        <a:spcAft>
          <a:spcPct val="0"/>
        </a:spcAft>
        <a:buChar char="»"/>
        <a:defRPr sz="2000" b="1">
          <a:solidFill>
            <a:schemeClr val="bg1"/>
          </a:solidFill>
          <a:latin typeface="+mn-lt"/>
          <a:ea typeface="+mn-ea"/>
        </a:defRPr>
      </a:lvl7pPr>
      <a:lvl8pPr marL="3429000" indent="-228600" algn="l" rtl="0" eaLnBrk="1" fontAlgn="base" hangingPunct="1">
        <a:spcBef>
          <a:spcPct val="20000"/>
        </a:spcBef>
        <a:spcAft>
          <a:spcPct val="0"/>
        </a:spcAft>
        <a:buChar char="»"/>
        <a:defRPr sz="2000" b="1">
          <a:solidFill>
            <a:schemeClr val="bg1"/>
          </a:solidFill>
          <a:latin typeface="+mn-lt"/>
          <a:ea typeface="+mn-ea"/>
        </a:defRPr>
      </a:lvl8pPr>
      <a:lvl9pPr marL="3886200" indent="-228600"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31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Arial" charset="0"/>
              </a:defRPr>
            </a:lvl1pPr>
          </a:lstStyle>
          <a:p>
            <a:pPr defTabSz="457200" eaLnBrk="1" hangingPunct="1">
              <a:defRPr/>
            </a:pPr>
            <a:fld id="{05654F4A-B958-544E-80BA-6C556B71E2D1}" type="slidenum">
              <a:rPr lang="en-US"/>
              <a:pPr defTabSz="457200" eaLnBrk="1" hangingPunct="1">
                <a:defRPr/>
              </a:pPr>
              <a:t>‹#›</a:t>
            </a:fld>
            <a:endParaRPr lang="en-US"/>
          </a:p>
        </p:txBody>
      </p:sp>
    </p:spTree>
    <p:extLst>
      <p:ext uri="{BB962C8B-B14F-4D97-AF65-F5344CB8AC3E}">
        <p14:creationId xmlns:p14="http://schemas.microsoft.com/office/powerpoint/2010/main" val="1331483672"/>
      </p:ext>
    </p:extLst>
  </p:cSld>
  <p:clrMap bg1="lt1" tx1="dk1" bg2="lt2" tx2="dk2" accent1="accent1" accent2="accent2" accent3="accent3" accent4="accent4" accent5="accent5" accent6="accent6" hlink="hlink" folHlink="folHlink"/>
  <p:sldLayoutIdLst>
    <p:sldLayoutId id="2147484336" r:id="rId1"/>
    <p:sldLayoutId id="2147484337"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ea typeface="ＭＳ Ｐゴシック" charset="-128"/>
                <a:cs typeface="ＭＳ Ｐゴシック" charset="-128"/>
              </a:defRPr>
            </a:lvl1pPr>
          </a:lstStyle>
          <a:p>
            <a:pPr defTabSz="45720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ea typeface="ＭＳ Ｐゴシック" charset="-128"/>
                <a:cs typeface="ＭＳ Ｐゴシック" charset="-128"/>
              </a:defRPr>
            </a:lvl1pPr>
          </a:lstStyle>
          <a:p>
            <a:pPr defTabSz="45720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smtClean="0">
                <a:solidFill>
                  <a:srgbClr val="FFFFFF"/>
                </a:solidFill>
              </a:defRPr>
            </a:lvl1pPr>
          </a:lstStyle>
          <a:p>
            <a:pPr defTabSz="457200">
              <a:defRPr/>
            </a:pPr>
            <a:fld id="{8ADA2326-A1B0-854D-9FE7-50400C5C825F}" type="slidenum">
              <a:rPr lang="en-US"/>
              <a:pPr defTabSz="457200">
                <a:defRPr/>
              </a:pPr>
              <a:t>‹#›</a:t>
            </a:fld>
            <a:endParaRPr lang="en-US"/>
          </a:p>
        </p:txBody>
      </p:sp>
    </p:spTree>
    <p:extLst>
      <p:ext uri="{BB962C8B-B14F-4D97-AF65-F5344CB8AC3E}">
        <p14:creationId xmlns:p14="http://schemas.microsoft.com/office/powerpoint/2010/main" val="3559315004"/>
      </p:ext>
    </p:extLst>
  </p:cSld>
  <p:clrMap bg1="lt1" tx1="dk1" bg2="lt2" tx2="dk2" accent1="accent1" accent2="accent2" accent3="accent3" accent4="accent4" accent5="accent5" accent6="accent6" hlink="hlink" folHlink="folHlink"/>
  <p:sldLayoutIdLst>
    <p:sldLayoutId id="2147484339" r:id="rId1"/>
    <p:sldLayoutId id="2147484340" r:id="rId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b="1">
          <a:solidFill>
            <a:schemeClr val="bg1"/>
          </a:solidFill>
          <a:latin typeface="+mn-lt"/>
          <a:ea typeface="+mn-ea"/>
        </a:defRPr>
      </a:lvl2pPr>
      <a:lvl3pPr marL="1143000" indent="-228600" algn="l" rtl="0" eaLnBrk="0" fontAlgn="base" hangingPunct="0">
        <a:spcBef>
          <a:spcPct val="20000"/>
        </a:spcBef>
        <a:spcAft>
          <a:spcPct val="0"/>
        </a:spcAft>
        <a:buChar char="•"/>
        <a:defRPr sz="2400" b="1">
          <a:solidFill>
            <a:schemeClr val="bg1"/>
          </a:solidFill>
          <a:latin typeface="+mn-lt"/>
          <a:ea typeface="+mn-ea"/>
        </a:defRPr>
      </a:lvl3pPr>
      <a:lvl4pPr marL="1600200" indent="-228600" algn="l" rtl="0" eaLnBrk="0" fontAlgn="base" hangingPunct="0">
        <a:spcBef>
          <a:spcPct val="20000"/>
        </a:spcBef>
        <a:spcAft>
          <a:spcPct val="0"/>
        </a:spcAft>
        <a:buChar char="–"/>
        <a:defRPr sz="2000" b="1">
          <a:solidFill>
            <a:schemeClr val="bg1"/>
          </a:solidFill>
          <a:latin typeface="+mn-lt"/>
          <a:ea typeface="+mn-ea"/>
        </a:defRPr>
      </a:lvl4pPr>
      <a:lvl5pPr marL="2057400" indent="-228600" algn="l" rtl="0" eaLnBrk="0" fontAlgn="base" hangingPunct="0">
        <a:spcBef>
          <a:spcPct val="20000"/>
        </a:spcBef>
        <a:spcAft>
          <a:spcPct val="0"/>
        </a:spcAft>
        <a:buChar char="»"/>
        <a:defRPr sz="2000" b="1">
          <a:solidFill>
            <a:schemeClr val="bg1"/>
          </a:solidFill>
          <a:latin typeface="+mn-lt"/>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endParaRPr lang="en-US" dirty="0"/>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747346"/>
      </p:ext>
    </p:extLst>
  </p:cSld>
  <p:clrMap bg1="lt1" tx1="dk1" bg2="lt2" tx2="dk2" accent1="accent1" accent2="accent2" accent3="accent3" accent4="accent4" accent5="accent5" accent6="accent6" hlink="hlink" folHlink="folHlink"/>
  <p:sldLayoutIdLst>
    <p:sldLayoutId id="2147484342" r:id="rId1"/>
    <p:sldLayoutId id="2147484343" r:id="rId2"/>
    <p:sldLayoutId id="2147484344" r:id="rId3"/>
    <p:sldLayoutId id="2147484345" r:id="rId4"/>
    <p:sldLayoutId id="2147484346" r:id="rId5"/>
    <p:sldLayoutId id="2147484347" r:id="rId6"/>
    <p:sldLayoutId id="2147484348" r:id="rId7"/>
    <p:sldLayoutId id="2147484349" r:id="rId8"/>
    <p:sldLayoutId id="2147484350" r:id="rId9"/>
    <p:sldLayoutId id="2147484351" r:id="rId10"/>
    <p:sldLayoutId id="2147484352" r:id="rId11"/>
  </p:sldLayoutIdLst>
  <p:txStyles>
    <p:title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6726"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345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017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6907"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543" indent="-342543" algn="l" rtl="0" eaLnBrk="1" fontAlgn="base" hangingPunct="1">
        <a:spcBef>
          <a:spcPct val="20000"/>
        </a:spcBef>
        <a:spcAft>
          <a:spcPct val="0"/>
        </a:spcAft>
        <a:buChar char="•"/>
        <a:defRPr sz="3200" b="1">
          <a:solidFill>
            <a:schemeClr val="bg1"/>
          </a:solidFill>
          <a:latin typeface="+mn-lt"/>
          <a:ea typeface="+mn-ea"/>
          <a:cs typeface="+mn-cs"/>
        </a:defRPr>
      </a:lvl1pPr>
      <a:lvl2pPr marL="742174" indent="-285456" algn="l" rtl="0" eaLnBrk="1" fontAlgn="base" hangingPunct="1">
        <a:spcBef>
          <a:spcPct val="20000"/>
        </a:spcBef>
        <a:spcAft>
          <a:spcPct val="0"/>
        </a:spcAft>
        <a:buChar char="–"/>
        <a:defRPr sz="2800" b="1">
          <a:solidFill>
            <a:schemeClr val="bg1"/>
          </a:solidFill>
          <a:latin typeface="+mn-lt"/>
          <a:ea typeface="+mn-ea"/>
        </a:defRPr>
      </a:lvl2pPr>
      <a:lvl3pPr marL="1141806" indent="-228363" algn="l" rtl="0" eaLnBrk="1" fontAlgn="base" hangingPunct="1">
        <a:spcBef>
          <a:spcPct val="20000"/>
        </a:spcBef>
        <a:spcAft>
          <a:spcPct val="0"/>
        </a:spcAft>
        <a:buChar char="•"/>
        <a:defRPr sz="2400" b="1">
          <a:solidFill>
            <a:schemeClr val="bg1"/>
          </a:solidFill>
          <a:latin typeface="+mn-lt"/>
          <a:ea typeface="+mn-ea"/>
        </a:defRPr>
      </a:lvl3pPr>
      <a:lvl4pPr marL="1598537" indent="-228363" algn="l" rtl="0" eaLnBrk="1" fontAlgn="base" hangingPunct="1">
        <a:spcBef>
          <a:spcPct val="20000"/>
        </a:spcBef>
        <a:spcAft>
          <a:spcPct val="0"/>
        </a:spcAft>
        <a:buChar char="–"/>
        <a:defRPr sz="2000" b="1">
          <a:solidFill>
            <a:schemeClr val="bg1"/>
          </a:solidFill>
          <a:latin typeface="+mn-lt"/>
          <a:ea typeface="+mn-ea"/>
        </a:defRPr>
      </a:lvl4pPr>
      <a:lvl5pPr marL="2055258" indent="-228363" algn="l" rtl="0" eaLnBrk="1" fontAlgn="base" hangingPunct="1">
        <a:spcBef>
          <a:spcPct val="20000"/>
        </a:spcBef>
        <a:spcAft>
          <a:spcPct val="0"/>
        </a:spcAft>
        <a:buChar char="»"/>
        <a:defRPr sz="2000" b="1">
          <a:solidFill>
            <a:schemeClr val="bg1"/>
          </a:solidFill>
          <a:latin typeface="+mn-lt"/>
          <a:ea typeface="+mn-ea"/>
        </a:defRPr>
      </a:lvl5pPr>
      <a:lvl6pPr marL="2511982" indent="-228363" algn="l" rtl="0" eaLnBrk="1" fontAlgn="base" hangingPunct="1">
        <a:spcBef>
          <a:spcPct val="20000"/>
        </a:spcBef>
        <a:spcAft>
          <a:spcPct val="0"/>
        </a:spcAft>
        <a:buChar char="»"/>
        <a:defRPr sz="2000" b="1">
          <a:solidFill>
            <a:schemeClr val="bg1"/>
          </a:solidFill>
          <a:latin typeface="+mn-lt"/>
          <a:ea typeface="+mn-ea"/>
        </a:defRPr>
      </a:lvl6pPr>
      <a:lvl7pPr marL="2968711" indent="-228363" algn="l" rtl="0" eaLnBrk="1" fontAlgn="base" hangingPunct="1">
        <a:spcBef>
          <a:spcPct val="20000"/>
        </a:spcBef>
        <a:spcAft>
          <a:spcPct val="0"/>
        </a:spcAft>
        <a:buChar char="»"/>
        <a:defRPr sz="2000" b="1">
          <a:solidFill>
            <a:schemeClr val="bg1"/>
          </a:solidFill>
          <a:latin typeface="+mn-lt"/>
          <a:ea typeface="+mn-ea"/>
        </a:defRPr>
      </a:lvl7pPr>
      <a:lvl8pPr marL="3425430" indent="-228363" algn="l" rtl="0" eaLnBrk="1" fontAlgn="base" hangingPunct="1">
        <a:spcBef>
          <a:spcPct val="20000"/>
        </a:spcBef>
        <a:spcAft>
          <a:spcPct val="0"/>
        </a:spcAft>
        <a:buChar char="»"/>
        <a:defRPr sz="2000" b="1">
          <a:solidFill>
            <a:schemeClr val="bg1"/>
          </a:solidFill>
          <a:latin typeface="+mn-lt"/>
          <a:ea typeface="+mn-ea"/>
        </a:defRPr>
      </a:lvl8pPr>
      <a:lvl9pPr marL="3882160" indent="-228363"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chemeClr val="accent1"/>
                </a:solidFill>
                <a:latin typeface="Arial" panose="020B0604020202020204" pitchFamily="34" charset="0"/>
              </a:defRPr>
            </a:lvl1pPr>
          </a:lstStyle>
          <a:p>
            <a:pPr>
              <a:defRPr/>
            </a:pPr>
            <a:fld id="{2CF7082B-2C82-A84D-936C-DD75A2159E3F}" type="slidenum">
              <a:rPr lang="en-US" smtClean="0"/>
              <a:pPr>
                <a:defRPr/>
              </a:pPr>
              <a:t>‹#›</a:t>
            </a:fld>
            <a:endParaRPr lang="en-US" dirty="0"/>
          </a:p>
        </p:txBody>
      </p:sp>
    </p:spTree>
    <p:extLst>
      <p:ext uri="{BB962C8B-B14F-4D97-AF65-F5344CB8AC3E}">
        <p14:creationId xmlns:p14="http://schemas.microsoft.com/office/powerpoint/2010/main" val="1791963446"/>
      </p:ext>
    </p:extLst>
  </p:cSld>
  <p:clrMap bg1="lt1" tx1="dk1" bg2="lt2" tx2="dk2" accent1="accent1" accent2="accent2" accent3="accent3" accent4="accent4" accent5="accent5" accent6="accent6" hlink="hlink" folHlink="folHlink"/>
  <p:sldLayoutIdLst>
    <p:sldLayoutId id="2147484354" r:id="rId1"/>
    <p:sldLayoutId id="2147484355" r:id="rId2"/>
    <p:sldLayoutId id="2147484356" r:id="rId3"/>
    <p:sldLayoutId id="2147484357" r:id="rId4"/>
    <p:sldLayoutId id="2147484358" r:id="rId5"/>
    <p:sldLayoutId id="2147484359" r:id="rId6"/>
    <p:sldLayoutId id="2147484360" r:id="rId7"/>
    <p:sldLayoutId id="2147484361" r:id="rId8"/>
    <p:sldLayoutId id="2147484362" r:id="rId9"/>
    <p:sldLayoutId id="2147484363" r:id="rId10"/>
    <p:sldLayoutId id="214748436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3042479"/>
      </p:ext>
    </p:extLst>
  </p:cSld>
  <p:clrMap bg1="lt1" tx1="dk1" bg2="lt2" tx2="dk2" accent1="accent1" accent2="accent2" accent3="accent3" accent4="accent4" accent5="accent5" accent6="accent6" hlink="hlink" folHlink="folHlink"/>
  <p:sldLayoutIdLst>
    <p:sldLayoutId id="2147484366" r:id="rId1"/>
    <p:sldLayoutId id="2147484367" r:id="rId2"/>
    <p:sldLayoutId id="2147484368" r:id="rId3"/>
    <p:sldLayoutId id="2147484369" r:id="rId4"/>
    <p:sldLayoutId id="2147484370" r:id="rId5"/>
    <p:sldLayoutId id="2147484371" r:id="rId6"/>
    <p:sldLayoutId id="2147484372" r:id="rId7"/>
    <p:sldLayoutId id="2147484373" r:id="rId8"/>
    <p:sldLayoutId id="2147484374" r:id="rId9"/>
    <p:sldLayoutId id="2147484375" r:id="rId10"/>
    <p:sldLayoutId id="214748437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cs typeface="Geneva" charset="0"/>
              </a:defRPr>
            </a:lvl1pPr>
          </a:lstStyle>
          <a:p>
            <a:pPr>
              <a:defRPr/>
            </a:pPr>
            <a:fld id="{8FA74DDF-3DBF-B84B-BC1F-DFD239E48744}"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1851613"/>
      </p:ext>
    </p:extLst>
  </p:cSld>
  <p:clrMap bg1="dk2" tx1="lt1" bg2="dk1" tx2="lt2" accent1="accent1" accent2="accent2" accent3="accent3" accent4="accent4" accent5="accent5" accent6="accent6" hlink="hlink" folHlink="folHlink"/>
  <p:sldLayoutIdLst>
    <p:sldLayoutId id="2147484378" r:id="rId1"/>
    <p:sldLayoutId id="2147484379" r:id="rId2"/>
    <p:sldLayoutId id="2147484380" r:id="rId3"/>
    <p:sldLayoutId id="2147484381" r:id="rId4"/>
    <p:sldLayoutId id="2147484382" r:id="rId5"/>
    <p:sldLayoutId id="2147484383" r:id="rId6"/>
    <p:sldLayoutId id="2147484384" r:id="rId7"/>
    <p:sldLayoutId id="2147484385" r:id="rId8"/>
    <p:sldLayoutId id="2147484386" r:id="rId9"/>
    <p:sldLayoutId id="2147484387" r:id="rId10"/>
    <p:sldLayoutId id="2147484388" r:id="rId11"/>
    <p:sldLayoutId id="2147484389" r:id="rId12"/>
    <p:sldLayoutId id="2147484390" r:id="rId13"/>
    <p:sldLayoutId id="2147484391"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05"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0"/>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16AD332D-B064-2741-8E47-E2528AE7B04A}"/>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D27DCD93-68C3-114D-B79D-FCA1F173AC27}"/>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5F536E18-0CDF-A649-8419-7888B3FB2C2A}"/>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a:lvl1pPr>
          </a:lstStyle>
          <a:p>
            <a:endParaRPr lang="en-US" altLang="en-US"/>
          </a:p>
        </p:txBody>
      </p:sp>
      <p:sp>
        <p:nvSpPr>
          <p:cNvPr id="1029" name="Rectangle 5">
            <a:extLst>
              <a:ext uri="{FF2B5EF4-FFF2-40B4-BE49-F238E27FC236}">
                <a16:creationId xmlns:a16="http://schemas.microsoft.com/office/drawing/2014/main" id="{1454FD68-43B2-2B44-A518-E1088E582A2D}"/>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a:lvl1pPr>
          </a:lstStyle>
          <a:p>
            <a:endParaRPr lang="en-US" altLang="en-US"/>
          </a:p>
        </p:txBody>
      </p:sp>
      <p:sp>
        <p:nvSpPr>
          <p:cNvPr id="1030" name="Rectangle 6">
            <a:extLst>
              <a:ext uri="{FF2B5EF4-FFF2-40B4-BE49-F238E27FC236}">
                <a16:creationId xmlns:a16="http://schemas.microsoft.com/office/drawing/2014/main" id="{A1055ABB-25D9-074D-9F64-F424CDF4E040}"/>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a:lvl1pPr>
          </a:lstStyle>
          <a:p>
            <a:fld id="{41ABB732-3104-E64F-AAF2-BF08335E28C9}" type="slidenum">
              <a:rPr lang="en-US" altLang="en-US"/>
              <a:pPr/>
              <a:t>‹#›</a:t>
            </a:fld>
            <a:endParaRPr lang="en-US" altLang="en-US"/>
          </a:p>
        </p:txBody>
      </p:sp>
    </p:spTree>
    <p:extLst>
      <p:ext uri="{BB962C8B-B14F-4D97-AF65-F5344CB8AC3E}">
        <p14:creationId xmlns:p14="http://schemas.microsoft.com/office/powerpoint/2010/main" val="298273711"/>
      </p:ext>
    </p:extLst>
  </p:cSld>
  <p:clrMap bg1="lt1" tx1="dk1" bg2="lt2" tx2="dk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Lst>
  <p:txStyles>
    <p:titleStyle>
      <a:lvl1pPr algn="ctr" rtl="0" fontAlgn="base">
        <a:spcBef>
          <a:spcPct val="0"/>
        </a:spcBef>
        <a:spcAft>
          <a:spcPct val="0"/>
        </a:spcAft>
        <a:defRPr sz="3094" kern="1200">
          <a:solidFill>
            <a:schemeClr val="tx2"/>
          </a:solidFill>
          <a:latin typeface="+mj-lt"/>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kern="1200">
          <a:solidFill>
            <a:schemeClr val="tx1"/>
          </a:solidFill>
          <a:latin typeface="+mn-lt"/>
          <a:ea typeface="+mn-ea"/>
          <a:cs typeface="+mn-cs"/>
        </a:defRPr>
      </a:lvl1pPr>
      <a:lvl2pPr marL="522368" indent="-200911" algn="l" rtl="0" fontAlgn="base">
        <a:spcBef>
          <a:spcPct val="20000"/>
        </a:spcBef>
        <a:spcAft>
          <a:spcPct val="0"/>
        </a:spcAft>
        <a:buChar char="–"/>
        <a:defRPr sz="1969" kern="1200">
          <a:solidFill>
            <a:schemeClr val="tx1"/>
          </a:solidFill>
          <a:latin typeface="+mn-lt"/>
          <a:ea typeface="+mn-ea"/>
          <a:cs typeface="+mn-cs"/>
        </a:defRPr>
      </a:lvl2pPr>
      <a:lvl3pPr marL="803643" indent="-160729" algn="l" rtl="0" fontAlgn="base">
        <a:spcBef>
          <a:spcPct val="20000"/>
        </a:spcBef>
        <a:spcAft>
          <a:spcPct val="0"/>
        </a:spcAft>
        <a:buChar char="•"/>
        <a:defRPr sz="1687" kern="1200">
          <a:solidFill>
            <a:schemeClr val="tx1"/>
          </a:solidFill>
          <a:latin typeface="+mn-lt"/>
          <a:ea typeface="+mn-ea"/>
          <a:cs typeface="+mn-cs"/>
        </a:defRPr>
      </a:lvl3pPr>
      <a:lvl4pPr marL="1125101" indent="-160729" algn="l" rtl="0" fontAlgn="base">
        <a:spcBef>
          <a:spcPct val="20000"/>
        </a:spcBef>
        <a:spcAft>
          <a:spcPct val="0"/>
        </a:spcAft>
        <a:buChar char="–"/>
        <a:defRPr sz="1406" kern="1200">
          <a:solidFill>
            <a:schemeClr val="tx1"/>
          </a:solidFill>
          <a:latin typeface="+mn-lt"/>
          <a:ea typeface="+mn-ea"/>
          <a:cs typeface="+mn-cs"/>
        </a:defRPr>
      </a:lvl4pPr>
      <a:lvl5pPr marL="1446558" indent="-160729" algn="l" rtl="0" fontAlgn="base">
        <a:spcBef>
          <a:spcPct val="20000"/>
        </a:spcBef>
        <a:spcAft>
          <a:spcPct val="0"/>
        </a:spcAft>
        <a:buChar char="»"/>
        <a:defRPr sz="140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defRPr sz="1400">
                <a:effectLst>
                  <a:outerShdw blurRad="38100" dist="38100" dir="2700000" algn="tl">
                    <a:srgbClr val="000000"/>
                  </a:outerShdw>
                </a:effectLst>
                <a:latin typeface="Arial" pitchFamily="-111" charset="0"/>
                <a:ea typeface="+mn-ea"/>
                <a:cs typeface="+mn-cs"/>
              </a:defRPr>
            </a:lvl1pPr>
          </a:lstStyle>
          <a:p>
            <a:pPr>
              <a:defRPr/>
            </a:pPr>
            <a:endParaRPr lang="en-US"/>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ctr">
              <a:defRPr sz="1400">
                <a:effectLst>
                  <a:outerShdw blurRad="38100" dist="38100" dir="2700000" algn="tl">
                    <a:srgbClr val="000000"/>
                  </a:outerShdw>
                </a:effectLst>
                <a:latin typeface="Arial" pitchFamily="-111" charset="0"/>
                <a:ea typeface="+mn-ea"/>
                <a:cs typeface="+mn-cs"/>
              </a:defRPr>
            </a:lvl1pPr>
          </a:lstStyle>
          <a:p>
            <a:pPr>
              <a:defRPr/>
            </a:pPr>
            <a:endParaRPr lang="en-US"/>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r">
              <a:defRPr sz="1400">
                <a:effectLst>
                  <a:outerShdw blurRad="38100" dist="38100" dir="2700000" algn="tl">
                    <a:srgbClr val="000000"/>
                  </a:outerShdw>
                </a:effectLst>
                <a:latin typeface="Arial" charset="0"/>
              </a:defRPr>
            </a:lvl1pPr>
          </a:lstStyle>
          <a:p>
            <a:pPr>
              <a:defRPr/>
            </a:pPr>
            <a:fld id="{C4E20677-9415-2046-B67B-575EFD38156D}" type="slidenum">
              <a:rPr lang="en-US"/>
              <a:pPr>
                <a:defRPr/>
              </a:pPr>
              <a:t>‹#›</a:t>
            </a:fld>
            <a:endParaRPr lang="en-US"/>
          </a:p>
        </p:txBody>
      </p:sp>
    </p:spTree>
    <p:extLst>
      <p:ext uri="{BB962C8B-B14F-4D97-AF65-F5344CB8AC3E}">
        <p14:creationId xmlns:p14="http://schemas.microsoft.com/office/powerpoint/2010/main" val="1666086466"/>
      </p:ext>
    </p:extLst>
  </p:cSld>
  <p:clrMap bg1="dk2" tx1="lt1" bg2="dk1" tx2="lt2" accent1="accent1" accent2="accent2" accent3="accent3" accent4="accent4" accent5="accent5" accent6="accent6" hlink="hlink" folHlink="folHlink"/>
  <p:sldLayoutIdLst>
    <p:sldLayoutId id="2147484405" r:id="rId1"/>
    <p:sldLayoutId id="2147484406" r:id="rId2"/>
    <p:sldLayoutId id="2147484407" r:id="rId3"/>
    <p:sldLayoutId id="2147484408" r:id="rId4"/>
    <p:sldLayoutId id="2147484409" r:id="rId5"/>
    <p:sldLayoutId id="2147484410" r:id="rId6"/>
    <p:sldLayoutId id="2147484411" r:id="rId7"/>
    <p:sldLayoutId id="2147484412" r:id="rId8"/>
    <p:sldLayoutId id="2147484413" r:id="rId9"/>
    <p:sldLayoutId id="2147484414" r:id="rId10"/>
    <p:sldLayoutId id="214748441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1313" indent="-341313"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0" charset="-128"/>
          <a:cs typeface="ＭＳ Ｐゴシック" pitchFamily="-110" charset="-128"/>
        </a:defRPr>
      </a:lvl1pPr>
      <a:lvl2pPr marL="741363" indent="-284163"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1413" indent="-227013"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598613" indent="-227013"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5813" indent="-227013"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340"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492"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645"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5797"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cs typeface="+mn-cs"/>
              </a:defRPr>
            </a:lvl1pPr>
          </a:lstStyle>
          <a:p>
            <a:pPr>
              <a:defRPr/>
            </a:pPr>
            <a:endParaRPr lang="en-US" dirty="0"/>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cs typeface="+mn-cs"/>
              </a:defRPr>
            </a:lvl1pPr>
          </a:lstStyle>
          <a:p>
            <a:pPr>
              <a:defRPr/>
            </a:pPr>
            <a:fld id="{74401F34-B18C-0941-955E-AA565BCD92CE}" type="slidenum">
              <a:rPr lang="en-US" smtClean="0"/>
              <a:pPr>
                <a:defRPr/>
              </a:pPr>
              <a:t>‹#›</a:t>
            </a:fld>
            <a:endParaRPr lang="en-US" dirty="0"/>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cs typeface="+mn-cs"/>
              </a:defRPr>
            </a:lvl1pPr>
          </a:lstStyle>
          <a:p>
            <a:pPr>
              <a:defRPr/>
            </a:pPr>
            <a:endParaRPr lang="en-US" dirty="0"/>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22159869"/>
      </p:ext>
    </p:extLst>
  </p:cSld>
  <p:clrMap bg1="dk2" tx1="lt1" bg2="dk1" tx2="lt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dirty="0">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dirty="0">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fld id="{E5495972-0ED5-6A41-BA20-C12AA4EA40E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84120150"/>
      </p:ext>
    </p:extLst>
  </p:cSld>
  <p:clrMap bg1="lt1" tx1="dk1" bg2="lt2" tx2="dk2" accent1="accent1" accent2="accent2" accent3="accent3" accent4="accent4" accent5="accent5" accent6="accent6" hlink="hlink" folHlink="folHlink"/>
  <p:sldLayoutIdLst>
    <p:sldLayoutId id="2147484430" r:id="rId1"/>
    <p:sldLayoutId id="2147484431" r:id="rId2"/>
    <p:sldLayoutId id="2147484432" r:id="rId3"/>
    <p:sldLayoutId id="2147484433" r:id="rId4"/>
    <p:sldLayoutId id="2147484434" r:id="rId5"/>
    <p:sldLayoutId id="2147484435" r:id="rId6"/>
    <p:sldLayoutId id="2147484436" r:id="rId7"/>
    <p:sldLayoutId id="2147484437" r:id="rId8"/>
    <p:sldLayoutId id="2147484438" r:id="rId9"/>
    <p:sldLayoutId id="2147484439" r:id="rId10"/>
    <p:sldLayoutId id="214748444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457200" y="992188"/>
            <a:ext cx="8153400" cy="1600200"/>
            <a:chOff x="288" y="625"/>
            <a:chExt cx="5136" cy="1008"/>
          </a:xfrm>
        </p:grpSpPr>
        <p:sp>
          <p:nvSpPr>
            <p:cNvPr id="78856"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7"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8"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859"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78851"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43" tIns="46022" rIns="92043" bIns="46022" numCol="1" anchor="b" anchorCtr="0" compatLnSpc="1">
            <a:prstTxWarp prst="textNoShape">
              <a:avLst/>
            </a:prstTxWarp>
          </a:bodyPr>
          <a:lstStyle/>
          <a:p>
            <a:pPr lvl="0"/>
            <a:r>
              <a:rPr lang="en-US" dirty="0"/>
              <a:t>Click to edit Master title style</a:t>
            </a:r>
          </a:p>
        </p:txBody>
      </p:sp>
      <p:sp>
        <p:nvSpPr>
          <p:cNvPr id="78852"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43" tIns="46022" rIns="92043" bIns="4602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b="1" i="0">
                <a:solidFill>
                  <a:srgbClr val="FFFFCC"/>
                </a:solidFill>
                <a:latin typeface="Arial" panose="020B0604020202020204" pitchFamily="34" charset="0"/>
              </a:defRPr>
            </a:lvl1pPr>
          </a:lstStyle>
          <a:p>
            <a:pPr>
              <a:defRPr/>
            </a:pPr>
            <a:fld id="{4A658144-75C2-DD46-91DD-83E1EF7ED8C8}" type="slidenum">
              <a:rPr lang="en-US" smtClean="0"/>
              <a:pPr>
                <a:defRPr/>
              </a:pPr>
              <a:t>‹#›</a:t>
            </a:fld>
            <a:endParaRPr lang="en-US" dirty="0"/>
          </a:p>
        </p:txBody>
      </p:sp>
    </p:spTree>
    <p:extLst>
      <p:ext uri="{BB962C8B-B14F-4D97-AF65-F5344CB8AC3E}">
        <p14:creationId xmlns:p14="http://schemas.microsoft.com/office/powerpoint/2010/main" val="101560607"/>
      </p:ext>
    </p:extLst>
  </p:cSld>
  <p:clrMap bg1="dk2" tx1="lt1" bg2="dk1" tx2="lt2" accent1="accent1" accent2="accent2" accent3="accent3" accent4="accent4" accent5="accent5" accent6="accent6" hlink="hlink" folHlink="folHlink"/>
  <p:sldLayoutIdLst>
    <p:sldLayoutId id="2147484442" r:id="rId1"/>
    <p:sldLayoutId id="2147484443" r:id="rId2"/>
    <p:sldLayoutId id="2147484444" r:id="rId3"/>
    <p:sldLayoutId id="2147484445" r:id="rId4"/>
    <p:sldLayoutId id="2147484446" r:id="rId5"/>
    <p:sldLayoutId id="2147484447" r:id="rId6"/>
    <p:sldLayoutId id="2147484448" r:id="rId7"/>
    <p:sldLayoutId id="2147484449" r:id="rId8"/>
    <p:sldLayoutId id="2147484450" r:id="rId9"/>
    <p:sldLayoutId id="2147484451" r:id="rId10"/>
    <p:sldLayoutId id="2147484452" r:id="rId11"/>
    <p:sldLayoutId id="2147484453" r:id="rId12"/>
  </p:sldLayoutIdLst>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Arial" charset="0"/>
          <a:ea typeface="ＭＳ Ｐゴシック" charset="0"/>
          <a:cs typeface="Geneva" charset="-128"/>
        </a:defRPr>
      </a:lvl5pPr>
      <a:lvl6pPr marL="457042" algn="r" rtl="0" fontAlgn="base">
        <a:spcBef>
          <a:spcPct val="0"/>
        </a:spcBef>
        <a:spcAft>
          <a:spcPct val="0"/>
        </a:spcAft>
        <a:defRPr sz="4400" i="1">
          <a:solidFill>
            <a:schemeClr val="tx2"/>
          </a:solidFill>
          <a:latin typeface="Times New Roman" charset="0"/>
        </a:defRPr>
      </a:lvl6pPr>
      <a:lvl7pPr marL="914085" algn="r" rtl="0" fontAlgn="base">
        <a:spcBef>
          <a:spcPct val="0"/>
        </a:spcBef>
        <a:spcAft>
          <a:spcPct val="0"/>
        </a:spcAft>
        <a:defRPr sz="4400" i="1">
          <a:solidFill>
            <a:schemeClr val="tx2"/>
          </a:solidFill>
          <a:latin typeface="Times New Roman" charset="0"/>
        </a:defRPr>
      </a:lvl7pPr>
      <a:lvl8pPr marL="1371124" algn="r" rtl="0" fontAlgn="base">
        <a:spcBef>
          <a:spcPct val="0"/>
        </a:spcBef>
        <a:spcAft>
          <a:spcPct val="0"/>
        </a:spcAft>
        <a:defRPr sz="4400" i="1">
          <a:solidFill>
            <a:schemeClr val="tx2"/>
          </a:solidFill>
          <a:latin typeface="Times New Roman" charset="0"/>
        </a:defRPr>
      </a:lvl8pPr>
      <a:lvl9pPr marL="1828170" algn="r" rtl="0" fontAlgn="base">
        <a:spcBef>
          <a:spcPct val="0"/>
        </a:spcBef>
        <a:spcAft>
          <a:spcPct val="0"/>
        </a:spcAft>
        <a:defRPr sz="4400" i="1">
          <a:solidFill>
            <a:schemeClr val="tx2"/>
          </a:solidFill>
          <a:latin typeface="Times New Roman" charset="0"/>
        </a:defRPr>
      </a:lvl9pPr>
    </p:titleStyle>
    <p:bodyStyle>
      <a:lvl1pPr marL="342781" indent="-342781"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Geneva" charset="-128"/>
          <a:cs typeface="Arial" panose="020B0604020202020204" pitchFamily="34" charset="0"/>
        </a:defRPr>
      </a:lvl2pPr>
      <a:lvl3pPr marL="1142602" indent="-228522"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lr>
          <a:schemeClr val="tx2"/>
        </a:buClr>
        <a:buChar char="•"/>
        <a:defRPr sz="2000">
          <a:solidFill>
            <a:schemeClr val="tx1"/>
          </a:solidFill>
          <a:latin typeface="+mn-lt"/>
          <a:ea typeface="Geneva" charset="-128"/>
        </a:defRPr>
      </a:lvl6pPr>
      <a:lvl7pPr marL="2970770" indent="-228522" algn="l" rtl="0" fontAlgn="base">
        <a:spcBef>
          <a:spcPct val="20000"/>
        </a:spcBef>
        <a:spcAft>
          <a:spcPct val="0"/>
        </a:spcAft>
        <a:buClr>
          <a:schemeClr val="tx2"/>
        </a:buClr>
        <a:buChar char="•"/>
        <a:defRPr sz="2000">
          <a:solidFill>
            <a:schemeClr val="tx1"/>
          </a:solidFill>
          <a:latin typeface="+mn-lt"/>
          <a:ea typeface="Geneva" charset="-128"/>
        </a:defRPr>
      </a:lvl7pPr>
      <a:lvl8pPr marL="3427810" indent="-228522" algn="l" rtl="0" fontAlgn="base">
        <a:spcBef>
          <a:spcPct val="20000"/>
        </a:spcBef>
        <a:spcAft>
          <a:spcPct val="0"/>
        </a:spcAft>
        <a:buClr>
          <a:schemeClr val="tx2"/>
        </a:buClr>
        <a:buChar char="•"/>
        <a:defRPr sz="2000">
          <a:solidFill>
            <a:schemeClr val="tx1"/>
          </a:solidFill>
          <a:latin typeface="+mn-lt"/>
          <a:ea typeface="Geneva" charset="-128"/>
        </a:defRPr>
      </a:lvl8pPr>
      <a:lvl9pPr marL="3884852" indent="-228522"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D037DFB-76A4-9F4A-8BAB-7AEAA1F1D51B}" type="slidenum">
              <a:rPr lang="en-US" smtClean="0"/>
              <a:pPr defTabSz="457042" eaLnBrk="1" hangingPunct="1">
                <a:defRPr/>
              </a:pPr>
              <a:t>‹#›</a:t>
            </a:fld>
            <a:endParaRPr lang="en-US" dirty="0"/>
          </a:p>
        </p:txBody>
      </p:sp>
    </p:spTree>
    <p:extLst>
      <p:ext uri="{BB962C8B-B14F-4D97-AF65-F5344CB8AC3E}">
        <p14:creationId xmlns:p14="http://schemas.microsoft.com/office/powerpoint/2010/main" val="2787866578"/>
      </p:ext>
    </p:extLst>
  </p:cSld>
  <p:clrMap bg1="lt1" tx1="dk1" bg2="lt2" tx2="dk2" accent1="accent1" accent2="accent2" accent3="accent3" accent4="accent4" accent5="accent5" accent6="accent6" hlink="hlink" folHlink="folHlink"/>
  <p:sldLayoutIdLst>
    <p:sldLayoutId id="2147484455" r:id="rId1"/>
    <p:sldLayoutId id="2147484456" r:id="rId2"/>
    <p:sldLayoutId id="2147484457"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13340891"/>
      </p:ext>
    </p:extLst>
  </p:cSld>
  <p:clrMap bg1="lt1" tx1="dk1" bg2="lt2" tx2="dk2" accent1="accent1" accent2="accent2" accent3="accent3" accent4="accent4" accent5="accent5" accent6="accent6" hlink="hlink" folHlink="folHlink"/>
  <p:sldLayoutIdLst>
    <p:sldLayoutId id="2147484459" r:id="rId1"/>
    <p:sldLayoutId id="2147484460" r:id="rId2"/>
    <p:sldLayoutId id="2147484461" r:id="rId3"/>
    <p:sldLayoutId id="2147484462" r:id="rId4"/>
    <p:sldLayoutId id="2147484463" r:id="rId5"/>
    <p:sldLayoutId id="2147484464" r:id="rId6"/>
    <p:sldLayoutId id="2147484465" r:id="rId7"/>
    <p:sldLayoutId id="2147484466" r:id="rId8"/>
    <p:sldLayoutId id="2147484467" r:id="rId9"/>
    <p:sldLayoutId id="2147484468" r:id="rId10"/>
    <p:sldLayoutId id="2147484469" r:id="rId11"/>
    <p:sldLayoutId id="2147484470" r:id="rId12"/>
    <p:sldLayoutId id="21474844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 xmlns:a14="http://schemas.microsoft.com/office/drawing/2010/main"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 xmlns:a14="http://schemas.microsoft.com/office/drawing/2010/main" w="9525" cap="flat">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 id="2147483801"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1758132640"/>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42.xml"/></Relationships>
</file>

<file path=ppt/slides/_rels/slide10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1.xml"/><Relationship Id="rId1" Type="http://schemas.openxmlformats.org/officeDocument/2006/relationships/slideLayout" Target="../slideLayouts/slideLayout231.xml"/></Relationships>
</file>

<file path=ppt/slides/_rels/slide101.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2.xml"/><Relationship Id="rId1" Type="http://schemas.openxmlformats.org/officeDocument/2006/relationships/slideLayout" Target="../slideLayouts/slideLayout231.xml"/></Relationships>
</file>

<file path=ppt/slides/_rels/slide10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3.xml"/><Relationship Id="rId1" Type="http://schemas.openxmlformats.org/officeDocument/2006/relationships/slideLayout" Target="../slideLayouts/slideLayout231.xml"/></Relationships>
</file>

<file path=ppt/slides/_rels/slide103.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4.xml"/><Relationship Id="rId1" Type="http://schemas.openxmlformats.org/officeDocument/2006/relationships/slideLayout" Target="../slideLayouts/slideLayout231.xml"/></Relationships>
</file>

<file path=ppt/slides/_rels/slide104.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5.xml"/><Relationship Id="rId1" Type="http://schemas.openxmlformats.org/officeDocument/2006/relationships/slideLayout" Target="../slideLayouts/slideLayout231.xml"/></Relationships>
</file>

<file path=ppt/slides/_rels/slide10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6.xml"/><Relationship Id="rId1" Type="http://schemas.openxmlformats.org/officeDocument/2006/relationships/slideLayout" Target="../slideLayouts/slideLayout231.xml"/></Relationships>
</file>

<file path=ppt/slides/_rels/slide106.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97.xml"/><Relationship Id="rId1" Type="http://schemas.openxmlformats.org/officeDocument/2006/relationships/slideLayout" Target="../slideLayouts/slideLayout231.xml"/></Relationships>
</file>

<file path=ppt/slides/_rels/slide10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8.xml"/><Relationship Id="rId1" Type="http://schemas.openxmlformats.org/officeDocument/2006/relationships/slideLayout" Target="../slideLayouts/slideLayout231.xml"/></Relationships>
</file>

<file path=ppt/slides/_rels/slide10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9.xml"/><Relationship Id="rId1" Type="http://schemas.openxmlformats.org/officeDocument/2006/relationships/slideLayout" Target="../slideLayouts/slideLayout231.xml"/></Relationships>
</file>

<file path=ppt/slides/_rels/slide10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00.xml"/><Relationship Id="rId1" Type="http://schemas.openxmlformats.org/officeDocument/2006/relationships/slideLayout" Target="../slideLayouts/slideLayout231.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52.xml"/><Relationship Id="rId1" Type="http://schemas.openxmlformats.org/officeDocument/2006/relationships/themeOverride" Target="../theme/themeOverride1.xml"/><Relationship Id="rId4" Type="http://schemas.openxmlformats.org/officeDocument/2006/relationships/image" Target="../media/image28.png"/></Relationships>
</file>

<file path=ppt/slides/_rels/slide11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01.xml"/><Relationship Id="rId1" Type="http://schemas.openxmlformats.org/officeDocument/2006/relationships/slideLayout" Target="../slideLayouts/slideLayout231.xml"/></Relationships>
</file>

<file path=ppt/slides/_rels/slide11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02.xml"/><Relationship Id="rId1" Type="http://schemas.openxmlformats.org/officeDocument/2006/relationships/slideLayout" Target="../slideLayouts/slideLayout231.xml"/></Relationships>
</file>

<file path=ppt/slides/_rels/slide112.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25.xml"/></Relationships>
</file>

<file path=ppt/slides/_rels/slide113.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225.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03.xml"/><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4.xml"/><Relationship Id="rId1" Type="http://schemas.openxmlformats.org/officeDocument/2006/relationships/slideLayout" Target="../slideLayouts/slideLayout219.xml"/><Relationship Id="rId5" Type="http://schemas.openxmlformats.org/officeDocument/2006/relationships/image" Target="../media/image103.jpeg"/><Relationship Id="rId4" Type="http://schemas.openxmlformats.org/officeDocument/2006/relationships/image" Target="../media/image85.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5.xml"/><Relationship Id="rId1" Type="http://schemas.openxmlformats.org/officeDocument/2006/relationships/slideLayout" Target="../slideLayouts/slideLayout231.xml"/></Relationships>
</file>

<file path=ppt/slides/_rels/slide117.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06.xml"/><Relationship Id="rId1" Type="http://schemas.openxmlformats.org/officeDocument/2006/relationships/slideLayout" Target="../slideLayouts/slideLayout231.xml"/></Relationships>
</file>

<file path=ppt/slides/_rels/slide118.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07.xml"/><Relationship Id="rId1" Type="http://schemas.openxmlformats.org/officeDocument/2006/relationships/slideLayout" Target="../slideLayouts/slideLayout231.xml"/></Relationships>
</file>

<file path=ppt/slides/_rels/slide11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8.xml"/><Relationship Id="rId1" Type="http://schemas.openxmlformats.org/officeDocument/2006/relationships/slideLayout" Target="../slideLayouts/slideLayout231.xml"/></Relationships>
</file>

<file path=ppt/slides/_rels/slide1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258.xml"/></Relationships>
</file>

<file path=ppt/slides/_rels/slide120.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09.xml"/><Relationship Id="rId1" Type="http://schemas.openxmlformats.org/officeDocument/2006/relationships/slideLayout" Target="../slideLayouts/slideLayout231.xml"/></Relationships>
</file>

<file path=ppt/slides/_rels/slide121.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10.xml"/><Relationship Id="rId1" Type="http://schemas.openxmlformats.org/officeDocument/2006/relationships/slideLayout" Target="../slideLayouts/slideLayout231.xml"/></Relationships>
</file>

<file path=ppt/slides/_rels/slide122.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11.xml"/><Relationship Id="rId1" Type="http://schemas.openxmlformats.org/officeDocument/2006/relationships/slideLayout" Target="../slideLayouts/slideLayout231.xml"/></Relationships>
</file>

<file path=ppt/slides/_rels/slide12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2.xml"/><Relationship Id="rId1" Type="http://schemas.openxmlformats.org/officeDocument/2006/relationships/slideLayout" Target="../slideLayouts/slideLayout231.xml"/></Relationships>
</file>

<file path=ppt/slides/_rels/slide12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3.xml"/><Relationship Id="rId1" Type="http://schemas.openxmlformats.org/officeDocument/2006/relationships/slideLayout" Target="../slideLayouts/slideLayout231.xml"/></Relationships>
</file>

<file path=ppt/slides/_rels/slide125.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25.xml"/></Relationships>
</file>

<file path=ppt/slides/_rels/slide126.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225.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27.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4.xml"/><Relationship Id="rId1" Type="http://schemas.openxmlformats.org/officeDocument/2006/relationships/slideLayout" Target="../slideLayouts/slideLayout403.xml"/><Relationship Id="rId4" Type="http://schemas.openxmlformats.org/officeDocument/2006/relationships/image" Target="../media/image113.jpeg"/></Relationships>
</file>

<file path=ppt/slides/_rels/slide128.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249.xml"/></Relationships>
</file>

<file path=ppt/slides/_rels/slide12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image" Target="../media/image114.jpeg"/><Relationship Id="rId1" Type="http://schemas.openxmlformats.org/officeDocument/2006/relationships/slideLayout" Target="../slideLayouts/slideLayout249.xml"/></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258.xml"/></Relationships>
</file>

<file path=ppt/slides/_rels/slide13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4.jpeg"/><Relationship Id="rId1" Type="http://schemas.openxmlformats.org/officeDocument/2006/relationships/slideLayout" Target="../slideLayouts/slideLayout249.xml"/></Relationships>
</file>

<file path=ppt/slides/_rels/slide13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image" Target="../media/image114.jpeg"/><Relationship Id="rId1" Type="http://schemas.openxmlformats.org/officeDocument/2006/relationships/slideLayout" Target="../slideLayouts/slideLayout249.xml"/></Relationships>
</file>

<file path=ppt/slides/_rels/slide13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8.jpeg"/><Relationship Id="rId1" Type="http://schemas.openxmlformats.org/officeDocument/2006/relationships/slideLayout" Target="../slideLayouts/slideLayout249.xml"/></Relationships>
</file>

<file path=ppt/slides/_rels/slide13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120.jpeg"/><Relationship Id="rId1" Type="http://schemas.openxmlformats.org/officeDocument/2006/relationships/slideLayout" Target="../slideLayouts/slideLayout408.xml"/><Relationship Id="rId4" Type="http://schemas.openxmlformats.org/officeDocument/2006/relationships/image" Target="../media/image121.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389.xml"/><Relationship Id="rId1" Type="http://schemas.openxmlformats.org/officeDocument/2006/relationships/themeOverride" Target="../theme/themeOverride3.xml"/><Relationship Id="rId4" Type="http://schemas.openxmlformats.org/officeDocument/2006/relationships/image" Target="../media/image122.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389.xml"/><Relationship Id="rId1" Type="http://schemas.openxmlformats.org/officeDocument/2006/relationships/themeOverride" Target="../theme/themeOverride4.xml"/><Relationship Id="rId4" Type="http://schemas.openxmlformats.org/officeDocument/2006/relationships/image" Target="../media/image123.jpe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389.xml"/><Relationship Id="rId1" Type="http://schemas.openxmlformats.org/officeDocument/2006/relationships/themeOverride" Target="../theme/themeOverride5.xml"/><Relationship Id="rId4" Type="http://schemas.openxmlformats.org/officeDocument/2006/relationships/image" Target="../media/image124.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389.xml"/><Relationship Id="rId1" Type="http://schemas.openxmlformats.org/officeDocument/2006/relationships/themeOverride" Target="../theme/themeOverride6.xml"/><Relationship Id="rId4" Type="http://schemas.openxmlformats.org/officeDocument/2006/relationships/image" Target="../media/image125.jpe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389.xml"/><Relationship Id="rId1" Type="http://schemas.openxmlformats.org/officeDocument/2006/relationships/themeOverride" Target="../theme/themeOverride7.xml"/><Relationship Id="rId4" Type="http://schemas.openxmlformats.org/officeDocument/2006/relationships/image" Target="../media/image126.jpe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389.xml"/><Relationship Id="rId1" Type="http://schemas.openxmlformats.org/officeDocument/2006/relationships/themeOverride" Target="../theme/themeOverride8.xml"/><Relationship Id="rId4" Type="http://schemas.openxmlformats.org/officeDocument/2006/relationships/image" Target="../media/image127.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8.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389.xml"/><Relationship Id="rId1" Type="http://schemas.openxmlformats.org/officeDocument/2006/relationships/themeOverride" Target="../theme/themeOverride9.xml"/><Relationship Id="rId4" Type="http://schemas.openxmlformats.org/officeDocument/2006/relationships/image" Target="../media/image120.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389.xml"/><Relationship Id="rId1" Type="http://schemas.openxmlformats.org/officeDocument/2006/relationships/themeOverride" Target="../theme/themeOverride10.xml"/><Relationship Id="rId4" Type="http://schemas.openxmlformats.org/officeDocument/2006/relationships/image" Target="../media/image128.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389.xml"/><Relationship Id="rId1" Type="http://schemas.openxmlformats.org/officeDocument/2006/relationships/themeOverride" Target="../theme/themeOverride11.xml"/><Relationship Id="rId4" Type="http://schemas.openxmlformats.org/officeDocument/2006/relationships/image" Target="../media/image129.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389.xml"/><Relationship Id="rId1" Type="http://schemas.openxmlformats.org/officeDocument/2006/relationships/themeOverride" Target="../theme/themeOverride12.xml"/><Relationship Id="rId4" Type="http://schemas.openxmlformats.org/officeDocument/2006/relationships/image" Target="../media/image130.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389.xml"/><Relationship Id="rId1" Type="http://schemas.openxmlformats.org/officeDocument/2006/relationships/themeOverride" Target="../theme/themeOverride13.xml"/><Relationship Id="rId4" Type="http://schemas.openxmlformats.org/officeDocument/2006/relationships/image" Target="../media/image131.jpeg"/></Relationships>
</file>

<file path=ppt/slides/_rels/slide14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419.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4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26.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27.xml"/><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28.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9.xml"/><Relationship Id="rId1" Type="http://schemas.openxmlformats.org/officeDocument/2006/relationships/slideLayout" Target="../slideLayouts/slideLayout219.xml"/><Relationship Id="rId5" Type="http://schemas.openxmlformats.org/officeDocument/2006/relationships/image" Target="../media/image86.jpeg"/><Relationship Id="rId4" Type="http://schemas.openxmlformats.org/officeDocument/2006/relationships/image" Target="../media/image85.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58.xml"/></Relationships>
</file>

<file path=ppt/slides/_rels/slide15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0.xml"/><Relationship Id="rId1" Type="http://schemas.openxmlformats.org/officeDocument/2006/relationships/slideLayout" Target="../slideLayouts/slideLayout231.xml"/></Relationships>
</file>

<file path=ppt/slides/_rels/slide15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31.xml"/><Relationship Id="rId1" Type="http://schemas.openxmlformats.org/officeDocument/2006/relationships/slideLayout" Target="../slideLayouts/slideLayout231.xml"/></Relationships>
</file>

<file path=ppt/slides/_rels/slide152.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2.xml"/><Relationship Id="rId1" Type="http://schemas.openxmlformats.org/officeDocument/2006/relationships/slideLayout" Target="../slideLayouts/slideLayout231.xml"/></Relationships>
</file>

<file path=ppt/slides/_rels/slide15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3.xml"/><Relationship Id="rId1" Type="http://schemas.openxmlformats.org/officeDocument/2006/relationships/slideLayout" Target="../slideLayouts/slideLayout231.xml"/></Relationships>
</file>

<file path=ppt/slides/_rels/slide154.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34.xml"/><Relationship Id="rId1" Type="http://schemas.openxmlformats.org/officeDocument/2006/relationships/slideLayout" Target="../slideLayouts/slideLayout231.xml"/></Relationships>
</file>

<file path=ppt/slides/_rels/slide155.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35.xml"/><Relationship Id="rId1" Type="http://schemas.openxmlformats.org/officeDocument/2006/relationships/slideLayout" Target="../slideLayouts/slideLayout231.xml"/></Relationships>
</file>

<file path=ppt/slides/_rels/slide15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6.xml"/><Relationship Id="rId1" Type="http://schemas.openxmlformats.org/officeDocument/2006/relationships/slideLayout" Target="../slideLayouts/slideLayout231.xml"/></Relationships>
</file>

<file path=ppt/slides/_rels/slide15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37.xml"/><Relationship Id="rId1" Type="http://schemas.openxmlformats.org/officeDocument/2006/relationships/slideLayout" Target="../slideLayouts/slideLayout231.xml"/></Relationships>
</file>

<file path=ppt/slides/_rels/slide15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38.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39.xml"/><Relationship Id="rId1" Type="http://schemas.openxmlformats.org/officeDocument/2006/relationships/slideLayout" Target="../slideLayouts/slideLayout23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58.xml"/></Relationships>
</file>

<file path=ppt/slides/_rels/slide160.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120.jpeg"/><Relationship Id="rId1" Type="http://schemas.openxmlformats.org/officeDocument/2006/relationships/slideLayout" Target="../slideLayouts/slideLayout408.xml"/><Relationship Id="rId4" Type="http://schemas.openxmlformats.org/officeDocument/2006/relationships/image" Target="../media/image121.jpeg"/></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40.xml"/><Relationship Id="rId2" Type="http://schemas.openxmlformats.org/officeDocument/2006/relationships/slideLayout" Target="../slideLayouts/slideLayout389.xml"/><Relationship Id="rId1" Type="http://schemas.openxmlformats.org/officeDocument/2006/relationships/themeOverride" Target="../theme/themeOverride14.xml"/><Relationship Id="rId4" Type="http://schemas.openxmlformats.org/officeDocument/2006/relationships/image" Target="../media/image122.jpeg"/></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389.xml"/><Relationship Id="rId1" Type="http://schemas.openxmlformats.org/officeDocument/2006/relationships/themeOverride" Target="../theme/themeOverride15.xml"/><Relationship Id="rId4" Type="http://schemas.openxmlformats.org/officeDocument/2006/relationships/image" Target="../media/image123.jpeg"/></Relationships>
</file>

<file path=ppt/slides/_rels/slide16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2.xml"/><Relationship Id="rId1" Type="http://schemas.openxmlformats.org/officeDocument/2006/relationships/slideLayout" Target="../slideLayouts/slideLayout598.xml"/></Relationships>
</file>

<file path=ppt/slides/_rels/slide164.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43.xml"/><Relationship Id="rId1" Type="http://schemas.openxmlformats.org/officeDocument/2006/relationships/slideLayout" Target="../slideLayouts/slideLayout598.xml"/></Relationships>
</file>

<file path=ppt/slides/_rels/slide165.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44.xml"/><Relationship Id="rId1" Type="http://schemas.openxmlformats.org/officeDocument/2006/relationships/slideLayout" Target="../slideLayouts/slideLayout598.xml"/></Relationships>
</file>

<file path=ppt/slides/_rels/slide16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45.xml"/><Relationship Id="rId1" Type="http://schemas.openxmlformats.org/officeDocument/2006/relationships/slideLayout" Target="../slideLayouts/slideLayout598.xml"/></Relationships>
</file>

<file path=ppt/slides/_rels/slide167.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46.xml"/><Relationship Id="rId1" Type="http://schemas.openxmlformats.org/officeDocument/2006/relationships/slideLayout" Target="../slideLayouts/slideLayout236.xml"/></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389.xml"/><Relationship Id="rId1" Type="http://schemas.openxmlformats.org/officeDocument/2006/relationships/themeOverride" Target="../theme/themeOverride16.xml"/><Relationship Id="rId4" Type="http://schemas.openxmlformats.org/officeDocument/2006/relationships/image" Target="../media/image127.jpeg"/></Relationships>
</file>

<file path=ppt/slides/_rels/slide16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48.xml"/><Relationship Id="rId1" Type="http://schemas.openxmlformats.org/officeDocument/2006/relationships/slideLayout" Target="../slideLayouts/slideLayout59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58.xml"/></Relationships>
</file>

<file path=ppt/slides/_rels/slide17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49.xml"/><Relationship Id="rId1" Type="http://schemas.openxmlformats.org/officeDocument/2006/relationships/slideLayout" Target="../slideLayouts/slideLayout598.xml"/></Relationships>
</file>

<file path=ppt/slides/_rels/slide17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0.xml"/><Relationship Id="rId1" Type="http://schemas.openxmlformats.org/officeDocument/2006/relationships/slideLayout" Target="../slideLayouts/slideLayout598.xml"/></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389.xml"/><Relationship Id="rId1" Type="http://schemas.openxmlformats.org/officeDocument/2006/relationships/themeOverride" Target="../theme/themeOverride17.xml"/><Relationship Id="rId4" Type="http://schemas.openxmlformats.org/officeDocument/2006/relationships/image" Target="../media/image129.jpeg"/></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389.xml"/><Relationship Id="rId1" Type="http://schemas.openxmlformats.org/officeDocument/2006/relationships/themeOverride" Target="../theme/themeOverride18.xml"/><Relationship Id="rId4" Type="http://schemas.openxmlformats.org/officeDocument/2006/relationships/image" Target="../media/image120.jpeg"/></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389.xml"/><Relationship Id="rId1" Type="http://schemas.openxmlformats.org/officeDocument/2006/relationships/themeOverride" Target="../theme/themeOverride19.xml"/><Relationship Id="rId4" Type="http://schemas.openxmlformats.org/officeDocument/2006/relationships/image" Target="../media/image131.jpeg"/></Relationships>
</file>

<file path=ppt/slides/_rels/slide175.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4.xml"/><Relationship Id="rId1" Type="http://schemas.openxmlformats.org/officeDocument/2006/relationships/slideLayout" Target="../slideLayouts/slideLayout604.xml"/><Relationship Id="rId4" Type="http://schemas.openxmlformats.org/officeDocument/2006/relationships/image" Target="../media/image148.png"/></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652.xml"/><Relationship Id="rId1" Type="http://schemas.openxmlformats.org/officeDocument/2006/relationships/themeOverride" Target="../theme/themeOverride20.xml"/></Relationships>
</file>

<file path=ppt/slides/_rels/slide177.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56.xml"/><Relationship Id="rId1" Type="http://schemas.openxmlformats.org/officeDocument/2006/relationships/slideLayout" Target="../slideLayouts/slideLayout598.xml"/></Relationships>
</file>

<file path=ppt/slides/_rels/slide178.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7.xml"/><Relationship Id="rId1" Type="http://schemas.openxmlformats.org/officeDocument/2006/relationships/slideLayout" Target="../slideLayouts/slideLayout598.xml"/></Relationships>
</file>

<file path=ppt/slides/_rels/slide17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58.xml"/><Relationship Id="rId1" Type="http://schemas.openxmlformats.org/officeDocument/2006/relationships/slideLayout" Target="../slideLayouts/slideLayout598.xml"/></Relationships>
</file>

<file path=ppt/slides/_rels/slide1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7.xml"/><Relationship Id="rId1" Type="http://schemas.openxmlformats.org/officeDocument/2006/relationships/slideLayout" Target="../slideLayouts/slideLayout258.xml"/><Relationship Id="rId4" Type="http://schemas.openxmlformats.org/officeDocument/2006/relationships/image" Target="../media/image30.jpeg"/></Relationships>
</file>

<file path=ppt/slides/_rels/slide18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59.xml"/><Relationship Id="rId1" Type="http://schemas.openxmlformats.org/officeDocument/2006/relationships/slideLayout" Target="../slideLayouts/slideLayout598.xml"/></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389.xml"/><Relationship Id="rId1" Type="http://schemas.openxmlformats.org/officeDocument/2006/relationships/themeOverride" Target="../theme/themeOverride21.xml"/><Relationship Id="rId4" Type="http://schemas.openxmlformats.org/officeDocument/2006/relationships/image" Target="../media/image124.jpeg"/></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389.xml"/><Relationship Id="rId1" Type="http://schemas.openxmlformats.org/officeDocument/2006/relationships/themeOverride" Target="../theme/themeOverride22.xml"/><Relationship Id="rId4" Type="http://schemas.openxmlformats.org/officeDocument/2006/relationships/image" Target="../media/image125.jpeg"/></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389.xml"/><Relationship Id="rId1" Type="http://schemas.openxmlformats.org/officeDocument/2006/relationships/themeOverride" Target="../theme/themeOverride23.xml"/><Relationship Id="rId4" Type="http://schemas.openxmlformats.org/officeDocument/2006/relationships/image" Target="../media/image126.jpeg"/></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389.xml"/><Relationship Id="rId1" Type="http://schemas.openxmlformats.org/officeDocument/2006/relationships/themeOverride" Target="../theme/themeOverride24.xml"/><Relationship Id="rId4" Type="http://schemas.openxmlformats.org/officeDocument/2006/relationships/image" Target="../media/image130.jpeg"/></Relationships>
</file>

<file path=ppt/slides/_rels/slide18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64.xml"/><Relationship Id="rId1" Type="http://schemas.openxmlformats.org/officeDocument/2006/relationships/slideLayout" Target="../slideLayouts/slideLayout419.xml"/><Relationship Id="rId6" Type="http://schemas.openxmlformats.org/officeDocument/2006/relationships/hyperlink" Target="http://www.lumoproject.com/" TargetMode="External"/><Relationship Id="rId5" Type="http://schemas.openxmlformats.org/officeDocument/2006/relationships/hyperlink" Target="http://www.freebibleimages.org/" TargetMode="External"/><Relationship Id="rId4" Type="http://schemas.openxmlformats.org/officeDocument/2006/relationships/hyperlink" Target="http://freebibleimages.org/" TargetMode="External"/></Relationships>
</file>

<file path=ppt/slides/_rels/slide186.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5.xml"/><Relationship Id="rId1" Type="http://schemas.openxmlformats.org/officeDocument/2006/relationships/slideLayout" Target="../slideLayouts/slideLayout304.xml"/><Relationship Id="rId5" Type="http://schemas.openxmlformats.org/officeDocument/2006/relationships/image" Target="../media/image155.png"/><Relationship Id="rId4" Type="http://schemas.openxmlformats.org/officeDocument/2006/relationships/image" Target="../media/image154.jpeg"/></Relationships>
</file>

<file path=ppt/slides/_rels/slide187.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66.xml"/><Relationship Id="rId1" Type="http://schemas.openxmlformats.org/officeDocument/2006/relationships/slideLayout" Target="../slideLayouts/slideLayout304.xml"/></Relationships>
</file>

<file path=ppt/slides/_rels/slide18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67.xml"/><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249.xml"/></Relationships>
</file>

<file path=ppt/slides/_rels/slide1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8.xml"/><Relationship Id="rId1" Type="http://schemas.openxmlformats.org/officeDocument/2006/relationships/slideLayout" Target="../slideLayouts/slideLayout88.xml"/></Relationships>
</file>

<file path=ppt/slides/_rels/slide190.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249.xml"/></Relationships>
</file>

<file path=ppt/slides/_rels/slide191.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png"/><Relationship Id="rId1" Type="http://schemas.openxmlformats.org/officeDocument/2006/relationships/slideLayout" Target="../slideLayouts/slideLayout249.xml"/></Relationships>
</file>

<file path=ppt/slides/_rels/slide192.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249.xml"/></Relationships>
</file>

<file path=ppt/slides/_rels/slide193.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249.xml"/></Relationships>
</file>

<file path=ppt/slides/_rels/slide194.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249.xml"/></Relationships>
</file>

<file path=ppt/slides/_rels/slide195.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249.xml"/></Relationships>
</file>

<file path=ppt/slides/_rels/slide196.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249.xml"/></Relationships>
</file>

<file path=ppt/slides/_rels/slide197.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249.xml"/></Relationships>
</file>

<file path=ppt/slides/_rels/slide198.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68.xml"/><Relationship Id="rId1" Type="http://schemas.openxmlformats.org/officeDocument/2006/relationships/slideLayout" Target="../slideLayouts/slideLayout249.xml"/></Relationships>
</file>

<file path=ppt/slides/_rels/slide199.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249.xml"/></Relationships>
</file>

<file path=ppt/slides/_rels/slide2.xml.rels><?xml version="1.0" encoding="UTF-8" standalone="yes"?>
<Relationships xmlns="http://schemas.openxmlformats.org/package/2006/relationships"><Relationship Id="rId2" Type="http://schemas.openxmlformats.org/officeDocument/2006/relationships/image" Target="../media/image21.emf"/><Relationship Id="rId1" Type="http://schemas.openxmlformats.org/officeDocument/2006/relationships/slideLayout" Target="../slideLayouts/slideLayout80.xml"/></Relationships>
</file>

<file path=ppt/slides/_rels/slide2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444.xml"/></Relationships>
</file>

<file path=ppt/slides/_rels/slide200.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69.xml"/><Relationship Id="rId1" Type="http://schemas.openxmlformats.org/officeDocument/2006/relationships/slideLayout" Target="../slideLayouts/slideLayout249.xml"/></Relationships>
</file>

<file path=ppt/slides/_rels/slide201.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70.xml"/><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2.xml"/><Relationship Id="rId1" Type="http://schemas.openxmlformats.org/officeDocument/2006/relationships/slideLayout" Target="../slideLayouts/slideLayout1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444.xml"/></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79.xml"/><Relationship Id="rId2" Type="http://schemas.openxmlformats.org/officeDocument/2006/relationships/slideLayout" Target="../slideLayouts/slideLayout23.xml"/><Relationship Id="rId1" Type="http://schemas.openxmlformats.org/officeDocument/2006/relationships/themeOverride" Target="../theme/themeOverride25.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3.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3.xml"/></Relationships>
</file>

<file path=ppt/slides/_rels/slide213.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49.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2" Type="http://schemas.openxmlformats.org/officeDocument/2006/relationships/image" Target="../media/image175.png"/><Relationship Id="rId1" Type="http://schemas.openxmlformats.org/officeDocument/2006/relationships/slideLayout" Target="../slideLayouts/slideLayout314.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32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1.xml"/><Relationship Id="rId1" Type="http://schemas.openxmlformats.org/officeDocument/2006/relationships/slideLayout" Target="../slideLayouts/slideLayout6.xml"/></Relationships>
</file>

<file path=ppt/slides/_rels/slide226.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92.xml"/><Relationship Id="rId1" Type="http://schemas.openxmlformats.org/officeDocument/2006/relationships/slideLayout" Target="../slideLayouts/slideLayout258.xml"/></Relationships>
</file>

<file path=ppt/slides/_rels/slide227.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193.xml"/><Relationship Id="rId1" Type="http://schemas.openxmlformats.org/officeDocument/2006/relationships/slideLayout" Target="../slideLayouts/slideLayout249.xml"/></Relationships>
</file>

<file path=ppt/slides/_rels/slide228.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649.xml"/></Relationships>
</file>

<file path=ppt/slides/_rels/slide22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image" Target="../media/image114.jpeg"/><Relationship Id="rId1" Type="http://schemas.openxmlformats.org/officeDocument/2006/relationships/slideLayout" Target="../slideLayouts/slideLayout649.xml"/></Relationships>
</file>

<file path=ppt/slides/_rels/slide2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0.xml"/><Relationship Id="rId1" Type="http://schemas.openxmlformats.org/officeDocument/2006/relationships/slideLayout" Target="../slideLayouts/slideLayout444.xml"/><Relationship Id="rId4" Type="http://schemas.openxmlformats.org/officeDocument/2006/relationships/image" Target="../media/image35.jpeg"/></Relationships>
</file>

<file path=ppt/slides/_rels/slide23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4.jpeg"/><Relationship Id="rId1" Type="http://schemas.openxmlformats.org/officeDocument/2006/relationships/slideLayout" Target="../slideLayouts/slideLayout649.xml"/></Relationships>
</file>

<file path=ppt/slides/_rels/slide23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image" Target="../media/image114.jpeg"/><Relationship Id="rId1" Type="http://schemas.openxmlformats.org/officeDocument/2006/relationships/slideLayout" Target="../slideLayouts/slideLayout649.xml"/></Relationships>
</file>

<file path=ppt/slides/_rels/slide23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8.jpeg"/><Relationship Id="rId1" Type="http://schemas.openxmlformats.org/officeDocument/2006/relationships/slideLayout" Target="../slideLayouts/slideLayout649.xml"/></Relationships>
</file>

<file path=ppt/slides/_rels/slide23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4.xml"/><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5.xml"/><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6.xml"/><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slideLayout" Target="../slideLayouts/slideLayout266.xml"/><Relationship Id="rId1" Type="http://schemas.openxmlformats.org/officeDocument/2006/relationships/themeOverride" Target="../theme/themeOverride26.xml"/></Relationships>
</file>

<file path=ppt/slides/_rels/slide237.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97.xml"/><Relationship Id="rId1" Type="http://schemas.openxmlformats.org/officeDocument/2006/relationships/slideLayout" Target="../slideLayouts/slideLayout567.xml"/></Relationships>
</file>

<file path=ppt/slides/_rels/slide23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98.xml"/><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99.xml"/><Relationship Id="rId1" Type="http://schemas.openxmlformats.org/officeDocument/2006/relationships/slideLayout" Target="../slideLayouts/slideLayout304.xml"/><Relationship Id="rId5" Type="http://schemas.openxmlformats.org/officeDocument/2006/relationships/image" Target="../media/image83.png"/><Relationship Id="rId4" Type="http://schemas.openxmlformats.org/officeDocument/2006/relationships/image" Target="../media/image181.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457.xml"/><Relationship Id="rId1" Type="http://schemas.openxmlformats.org/officeDocument/2006/relationships/themeOverride" Target="../theme/themeOverride2.xml"/><Relationship Id="rId4" Type="http://schemas.openxmlformats.org/officeDocument/2006/relationships/image" Target="../media/image36.jpeg"/></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304.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304.xml"/></Relationships>
</file>

<file path=ppt/slides/_rels/slide24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02.xml"/><Relationship Id="rId1" Type="http://schemas.openxmlformats.org/officeDocument/2006/relationships/slideLayout" Target="../slideLayouts/slideLayout304.xml"/></Relationships>
</file>

<file path=ppt/slides/_rels/slide243.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03.xml"/><Relationship Id="rId1" Type="http://schemas.openxmlformats.org/officeDocument/2006/relationships/slideLayout" Target="../slideLayouts/slideLayout306.xml"/><Relationship Id="rId4" Type="http://schemas.openxmlformats.org/officeDocument/2006/relationships/image" Target="../media/image183.jpeg"/></Relationships>
</file>

<file path=ppt/slides/_rels/slide24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04.xml"/><Relationship Id="rId1" Type="http://schemas.openxmlformats.org/officeDocument/2006/relationships/slideLayout" Target="../slideLayouts/slideLayout304.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304.xml"/></Relationships>
</file>

<file path=ppt/slides/_rels/slide24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06.xml"/><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07.xml"/><Relationship Id="rId1" Type="http://schemas.openxmlformats.org/officeDocument/2006/relationships/slideLayout" Target="../slideLayouts/slideLayout95.xml"/></Relationships>
</file>

<file path=ppt/slides/_rels/slide248.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276.xml"/></Relationships>
</file>

<file path=ppt/slides/_rels/slide249.xml.rels><?xml version="1.0" encoding="UTF-8" standalone="yes"?>
<Relationships xmlns="http://schemas.openxmlformats.org/package/2006/relationships"><Relationship Id="rId2" Type="http://schemas.openxmlformats.org/officeDocument/2006/relationships/image" Target="../media/image186.jpeg"/><Relationship Id="rId1" Type="http://schemas.openxmlformats.org/officeDocument/2006/relationships/slideLayout" Target="../slideLayouts/slideLayout278.xml"/></Relationships>
</file>

<file path=ppt/slides/_rels/slide2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2.xml"/><Relationship Id="rId1" Type="http://schemas.openxmlformats.org/officeDocument/2006/relationships/slideLayout" Target="../slideLayouts/slideLayout468.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304.xml"/></Relationships>
</file>

<file path=ppt/slides/_rels/slide251.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09.xml"/><Relationship Id="rId1" Type="http://schemas.openxmlformats.org/officeDocument/2006/relationships/slideLayout" Target="../slideLayouts/slideLayout304.xml"/></Relationships>
</file>

<file path=ppt/slides/_rels/slide252.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10.xml"/><Relationship Id="rId1" Type="http://schemas.openxmlformats.org/officeDocument/2006/relationships/slideLayout" Target="../slideLayouts/slideLayout303.xml"/></Relationships>
</file>

<file path=ppt/slides/_rels/slide253.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11.xml"/><Relationship Id="rId1" Type="http://schemas.openxmlformats.org/officeDocument/2006/relationships/slideLayout" Target="../slideLayouts/slideLayout309.xml"/><Relationship Id="rId4" Type="http://schemas.openxmlformats.org/officeDocument/2006/relationships/image" Target="../media/image190.jpeg"/></Relationships>
</file>

<file path=ppt/slides/_rels/slide254.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212.xml"/><Relationship Id="rId1" Type="http://schemas.openxmlformats.org/officeDocument/2006/relationships/slideLayout" Target="../slideLayouts/slideLayout309.xml"/></Relationships>
</file>

<file path=ppt/slides/_rels/slide255.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3.xml"/><Relationship Id="rId1" Type="http://schemas.openxmlformats.org/officeDocument/2006/relationships/slideLayout" Target="../slideLayouts/slideLayout359.xml"/></Relationships>
</file>

<file path=ppt/slides/_rels/slide256.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notesSlide" Target="../notesSlides/notesSlide214.xml"/><Relationship Id="rId1" Type="http://schemas.openxmlformats.org/officeDocument/2006/relationships/slideLayout" Target="../slideLayouts/slideLayout309.xml"/></Relationships>
</file>

<file path=ppt/slides/_rels/slide257.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5.xml"/><Relationship Id="rId1" Type="http://schemas.openxmlformats.org/officeDocument/2006/relationships/slideLayout" Target="../slideLayouts/slideLayout304.xml"/></Relationships>
</file>

<file path=ppt/slides/_rels/slide258.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6.xml"/><Relationship Id="rId1" Type="http://schemas.openxmlformats.org/officeDocument/2006/relationships/slideLayout" Target="../slideLayouts/slideLayout304.xml"/></Relationships>
</file>

<file path=ppt/slides/_rels/slide259.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7.xml"/><Relationship Id="rId1" Type="http://schemas.openxmlformats.org/officeDocument/2006/relationships/slideLayout" Target="../slideLayouts/slideLayout304.xml"/></Relationships>
</file>

<file path=ppt/slides/_rels/slide26.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469.xml"/></Relationships>
</file>

<file path=ppt/slides/_rels/slide260.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8.xml"/><Relationship Id="rId1" Type="http://schemas.openxmlformats.org/officeDocument/2006/relationships/slideLayout" Target="../slideLayouts/slideLayout304.xml"/></Relationships>
</file>

<file path=ppt/slides/_rels/slide261.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9.xml"/><Relationship Id="rId1" Type="http://schemas.openxmlformats.org/officeDocument/2006/relationships/slideLayout" Target="../slideLayouts/slideLayout304.xml"/></Relationships>
</file>

<file path=ppt/slides/_rels/slide262.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220.xml"/><Relationship Id="rId1" Type="http://schemas.openxmlformats.org/officeDocument/2006/relationships/slideLayout" Target="../slideLayouts/slideLayout523.xml"/></Relationships>
</file>

<file path=ppt/slides/_rels/slide263.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21.xml"/><Relationship Id="rId1" Type="http://schemas.openxmlformats.org/officeDocument/2006/relationships/slideLayout" Target="../slideLayouts/slideLayout528.xml"/></Relationships>
</file>

<file path=ppt/slides/_rels/slide264.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22.xml"/><Relationship Id="rId1" Type="http://schemas.openxmlformats.org/officeDocument/2006/relationships/slideLayout" Target="../slideLayouts/slideLayout518.xml"/></Relationships>
</file>

<file path=ppt/slides/_rels/slide265.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23.xml"/><Relationship Id="rId1" Type="http://schemas.openxmlformats.org/officeDocument/2006/relationships/slideLayout" Target="../slideLayouts/slideLayout529.xml"/></Relationships>
</file>

<file path=ppt/slides/_rels/slide26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24.xml"/><Relationship Id="rId1" Type="http://schemas.openxmlformats.org/officeDocument/2006/relationships/slideLayout" Target="../slideLayouts/slideLayout359.xml"/></Relationships>
</file>

<file path=ppt/slides/_rels/slide267.xml.rels><?xml version="1.0" encoding="UTF-8" standalone="yes"?>
<Relationships xmlns="http://schemas.openxmlformats.org/package/2006/relationships"><Relationship Id="rId3" Type="http://schemas.openxmlformats.org/officeDocument/2006/relationships/notesSlide" Target="../notesSlides/notesSlide225.xml"/><Relationship Id="rId2" Type="http://schemas.openxmlformats.org/officeDocument/2006/relationships/slideLayout" Target="../slideLayouts/slideLayout359.xml"/><Relationship Id="rId1" Type="http://schemas.openxmlformats.org/officeDocument/2006/relationships/themeOverride" Target="../theme/themeOverride27.xml"/><Relationship Id="rId4" Type="http://schemas.openxmlformats.org/officeDocument/2006/relationships/image" Target="../media/image198.png"/></Relationships>
</file>

<file path=ppt/slides/_rels/slide268.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26.xml"/><Relationship Id="rId1" Type="http://schemas.openxmlformats.org/officeDocument/2006/relationships/slideLayout" Target="../slideLayouts/slideLayout359.xml"/></Relationships>
</file>

<file path=ppt/slides/_rels/slide269.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227.xml"/><Relationship Id="rId1" Type="http://schemas.openxmlformats.org/officeDocument/2006/relationships/slideLayout" Target="../slideLayouts/slideLayout359.xml"/></Relationships>
</file>

<file path=ppt/slides/_rels/slide2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3.xml"/><Relationship Id="rId1" Type="http://schemas.openxmlformats.org/officeDocument/2006/relationships/slideLayout" Target="../slideLayouts/slideLayout470.xml"/><Relationship Id="rId4" Type="http://schemas.openxmlformats.org/officeDocument/2006/relationships/image" Target="../media/image15.png"/></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228.xml"/><Relationship Id="rId2" Type="http://schemas.openxmlformats.org/officeDocument/2006/relationships/slideLayout" Target="../slideLayouts/slideLayout359.xml"/><Relationship Id="rId1" Type="http://schemas.openxmlformats.org/officeDocument/2006/relationships/themeOverride" Target="../theme/themeOverride28.xml"/><Relationship Id="rId4" Type="http://schemas.openxmlformats.org/officeDocument/2006/relationships/image" Target="../media/image201.pn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229.xml"/><Relationship Id="rId2" Type="http://schemas.openxmlformats.org/officeDocument/2006/relationships/slideLayout" Target="../slideLayouts/slideLayout359.xml"/><Relationship Id="rId1" Type="http://schemas.openxmlformats.org/officeDocument/2006/relationships/themeOverride" Target="../theme/themeOverride29.xml"/><Relationship Id="rId4" Type="http://schemas.openxmlformats.org/officeDocument/2006/relationships/image" Target="../media/image202.png"/></Relationships>
</file>

<file path=ppt/slides/_rels/slide272.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359.xml"/><Relationship Id="rId1" Type="http://schemas.openxmlformats.org/officeDocument/2006/relationships/themeOverride" Target="../theme/themeOverride30.xml"/><Relationship Id="rId4" Type="http://schemas.openxmlformats.org/officeDocument/2006/relationships/image" Target="../media/image203.png"/></Relationships>
</file>

<file path=ppt/slides/_rels/slide273.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31.xml"/><Relationship Id="rId1" Type="http://schemas.openxmlformats.org/officeDocument/2006/relationships/slideLayout" Target="../slideLayouts/slideLayout359.xml"/></Relationships>
</file>

<file path=ppt/slides/_rels/slide274.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232.xml"/><Relationship Id="rId1" Type="http://schemas.openxmlformats.org/officeDocument/2006/relationships/slideLayout" Target="../slideLayouts/slideLayout359.xml"/><Relationship Id="rId4" Type="http://schemas.openxmlformats.org/officeDocument/2006/relationships/image" Target="../media/image205.png"/></Relationships>
</file>

<file path=ppt/slides/_rels/slide275.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33.xml"/><Relationship Id="rId1" Type="http://schemas.openxmlformats.org/officeDocument/2006/relationships/slideLayout" Target="../slideLayouts/slideLayout359.xml"/></Relationships>
</file>

<file path=ppt/slides/_rels/slide276.xml.rels><?xml version="1.0" encoding="UTF-8" standalone="yes"?>
<Relationships xmlns="http://schemas.openxmlformats.org/package/2006/relationships"><Relationship Id="rId3" Type="http://schemas.openxmlformats.org/officeDocument/2006/relationships/image" Target="../media/image207.png"/><Relationship Id="rId7" Type="http://schemas.openxmlformats.org/officeDocument/2006/relationships/image" Target="../media/image211.png"/><Relationship Id="rId2" Type="http://schemas.openxmlformats.org/officeDocument/2006/relationships/notesSlide" Target="../notesSlides/notesSlide234.xml"/><Relationship Id="rId1" Type="http://schemas.openxmlformats.org/officeDocument/2006/relationships/slideLayout" Target="../slideLayouts/slideLayout359.xml"/><Relationship Id="rId6" Type="http://schemas.openxmlformats.org/officeDocument/2006/relationships/image" Target="../media/image210.png"/><Relationship Id="rId5" Type="http://schemas.openxmlformats.org/officeDocument/2006/relationships/image" Target="../media/image209.png"/><Relationship Id="rId4" Type="http://schemas.openxmlformats.org/officeDocument/2006/relationships/image" Target="../media/image208.png"/></Relationships>
</file>

<file path=ppt/slides/_rels/slide277.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235.xml"/><Relationship Id="rId1" Type="http://schemas.openxmlformats.org/officeDocument/2006/relationships/slideLayout" Target="../slideLayouts/slideLayout359.xml"/></Relationships>
</file>

<file path=ppt/slides/_rels/slide278.xml.rels><?xml version="1.0" encoding="UTF-8" standalone="yes"?>
<Relationships xmlns="http://schemas.openxmlformats.org/package/2006/relationships"><Relationship Id="rId3" Type="http://schemas.openxmlformats.org/officeDocument/2006/relationships/image" Target="../media/image213.jpg"/><Relationship Id="rId2" Type="http://schemas.openxmlformats.org/officeDocument/2006/relationships/notesSlide" Target="../notesSlides/notesSlide236.xml"/><Relationship Id="rId1" Type="http://schemas.openxmlformats.org/officeDocument/2006/relationships/slideLayout" Target="../slideLayouts/slideLayout359.xml"/></Relationships>
</file>

<file path=ppt/slides/_rels/slide279.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37.xml"/><Relationship Id="rId1" Type="http://schemas.openxmlformats.org/officeDocument/2006/relationships/slideLayout" Target="../slideLayouts/slideLayout530.xml"/></Relationships>
</file>

<file path=ppt/slides/_rels/slide2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4.xml"/><Relationship Id="rId1" Type="http://schemas.openxmlformats.org/officeDocument/2006/relationships/slideLayout" Target="../slideLayouts/slideLayout486.xml"/></Relationships>
</file>

<file path=ppt/slides/_rels/slide280.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38.xml"/><Relationship Id="rId1" Type="http://schemas.openxmlformats.org/officeDocument/2006/relationships/slideLayout" Target="../slideLayouts/slideLayout517.xml"/></Relationships>
</file>

<file path=ppt/slides/_rels/slide281.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39.xml"/><Relationship Id="rId1" Type="http://schemas.openxmlformats.org/officeDocument/2006/relationships/slideLayout" Target="../slideLayouts/slideLayout541.xml"/></Relationships>
</file>

<file path=ppt/slides/_rels/slide282.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40.xml"/><Relationship Id="rId1" Type="http://schemas.openxmlformats.org/officeDocument/2006/relationships/slideLayout" Target="../slideLayouts/slideLayout541.xml"/></Relationships>
</file>

<file path=ppt/slides/_rels/slide283.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41.xml"/><Relationship Id="rId1" Type="http://schemas.openxmlformats.org/officeDocument/2006/relationships/slideLayout" Target="../slideLayouts/slideLayout541.xml"/></Relationships>
</file>

<file path=ppt/slides/_rels/slide284.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42.xml"/><Relationship Id="rId1" Type="http://schemas.openxmlformats.org/officeDocument/2006/relationships/slideLayout" Target="../slideLayouts/slideLayout359.xml"/></Relationships>
</file>

<file path=ppt/slides/_rels/slide285.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43.xml"/><Relationship Id="rId1" Type="http://schemas.openxmlformats.org/officeDocument/2006/relationships/slideLayout" Target="../slideLayouts/slideLayout530.xml"/></Relationships>
</file>

<file path=ppt/slides/_rels/slide286.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44.xml"/><Relationship Id="rId1" Type="http://schemas.openxmlformats.org/officeDocument/2006/relationships/slideLayout" Target="../slideLayouts/slideLayout530.xml"/></Relationships>
</file>

<file path=ppt/slides/_rels/slide287.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245.xml"/><Relationship Id="rId1" Type="http://schemas.openxmlformats.org/officeDocument/2006/relationships/slideLayout" Target="../slideLayouts/slideLayout518.xml"/></Relationships>
</file>

<file path=ppt/slides/_rels/slide288.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46.xml"/><Relationship Id="rId1" Type="http://schemas.openxmlformats.org/officeDocument/2006/relationships/slideLayout" Target="../slideLayouts/slideLayout518.xml"/></Relationships>
</file>

<file path=ppt/slides/_rels/slide289.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47.xml"/><Relationship Id="rId1" Type="http://schemas.openxmlformats.org/officeDocument/2006/relationships/slideLayout" Target="../slideLayouts/slideLayout543.xml"/><Relationship Id="rId4" Type="http://schemas.openxmlformats.org/officeDocument/2006/relationships/image" Target="../media/image224.png"/></Relationships>
</file>

<file path=ppt/slides/_rels/slide2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5.xml"/><Relationship Id="rId1" Type="http://schemas.openxmlformats.org/officeDocument/2006/relationships/slideLayout" Target="../slideLayouts/slideLayout491.xml"/></Relationships>
</file>

<file path=ppt/slides/_rels/slide290.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48.xml"/><Relationship Id="rId1" Type="http://schemas.openxmlformats.org/officeDocument/2006/relationships/slideLayout" Target="../slideLayouts/slideLayout543.xml"/><Relationship Id="rId5" Type="http://schemas.openxmlformats.org/officeDocument/2006/relationships/image" Target="../media/image227.png"/><Relationship Id="rId4" Type="http://schemas.openxmlformats.org/officeDocument/2006/relationships/image" Target="../media/image226.png"/></Relationships>
</file>

<file path=ppt/slides/_rels/slide291.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249.xml"/><Relationship Id="rId1" Type="http://schemas.openxmlformats.org/officeDocument/2006/relationships/slideLayout" Target="../slideLayouts/slideLayout543.xml"/><Relationship Id="rId5" Type="http://schemas.openxmlformats.org/officeDocument/2006/relationships/image" Target="../media/image230.png"/><Relationship Id="rId4" Type="http://schemas.openxmlformats.org/officeDocument/2006/relationships/image" Target="../media/image229.png"/></Relationships>
</file>

<file path=ppt/slides/_rels/slide292.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50.xml"/><Relationship Id="rId1" Type="http://schemas.openxmlformats.org/officeDocument/2006/relationships/slideLayout" Target="../slideLayouts/slideLayout544.xml"/></Relationships>
</file>

<file path=ppt/slides/_rels/slide293.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304.xml"/></Relationships>
</file>

<file path=ppt/slides/_rels/slide29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51.xml"/><Relationship Id="rId1" Type="http://schemas.openxmlformats.org/officeDocument/2006/relationships/slideLayout" Target="../slideLayouts/slideLayout6.xml"/></Relationships>
</file>

<file path=ppt/slides/_rels/slide295.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252.xml"/><Relationship Id="rId1" Type="http://schemas.openxmlformats.org/officeDocument/2006/relationships/slideLayout" Target="../slideLayouts/slideLayout101.xml"/></Relationships>
</file>

<file path=ppt/slides/_rels/slide296.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53.xml"/><Relationship Id="rId1" Type="http://schemas.openxmlformats.org/officeDocument/2006/relationships/slideLayout" Target="../slideLayouts/slideLayout304.xml"/></Relationships>
</file>

<file path=ppt/slides/_rels/slide297.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54.xml"/><Relationship Id="rId1" Type="http://schemas.openxmlformats.org/officeDocument/2006/relationships/slideLayout" Target="../slideLayouts/slideLayout304.xml"/></Relationships>
</file>

<file path=ppt/slides/_rels/slide298.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55.xml"/><Relationship Id="rId1" Type="http://schemas.openxmlformats.org/officeDocument/2006/relationships/slideLayout" Target="../slideLayouts/slideLayout304.xml"/></Relationships>
</file>

<file path=ppt/slides/_rels/slide299.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56.xml"/><Relationship Id="rId1" Type="http://schemas.openxmlformats.org/officeDocument/2006/relationships/slideLayout" Target="../slideLayouts/slideLayout304.xml"/><Relationship Id="rId4" Type="http://schemas.openxmlformats.org/officeDocument/2006/relationships/image" Target="../media/image237.jpeg"/></Relationships>
</file>

<file path=ppt/slides/_rels/slide3.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xml"/><Relationship Id="rId1" Type="http://schemas.openxmlformats.org/officeDocument/2006/relationships/slideLayout" Target="../slideLayouts/slideLayout80.xml"/><Relationship Id="rId4" Type="http://schemas.openxmlformats.org/officeDocument/2006/relationships/image" Target="../media/image21.emf"/></Relationships>
</file>

<file path=ppt/slides/_rels/slide30.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6.xml"/><Relationship Id="rId1" Type="http://schemas.openxmlformats.org/officeDocument/2006/relationships/slideLayout" Target="../slideLayouts/slideLayout498.xml"/></Relationships>
</file>

<file path=ppt/slides/_rels/slide300.xml.rels><?xml version="1.0" encoding="UTF-8" standalone="yes"?>
<Relationships xmlns="http://schemas.openxmlformats.org/package/2006/relationships"><Relationship Id="rId2" Type="http://schemas.openxmlformats.org/officeDocument/2006/relationships/image" Target="../media/image238.jpeg"/><Relationship Id="rId1" Type="http://schemas.openxmlformats.org/officeDocument/2006/relationships/slideLayout" Target="../slideLayouts/slideLayout545.xml"/></Relationships>
</file>

<file path=ppt/slides/_rels/slide30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57.xml"/><Relationship Id="rId1" Type="http://schemas.openxmlformats.org/officeDocument/2006/relationships/slideLayout" Target="../slideLayouts/slideLayout6.xml"/></Relationships>
</file>

<file path=ppt/slides/_rels/slide302.xml.rels><?xml version="1.0" encoding="UTF-8" standalone="yes"?>
<Relationships xmlns="http://schemas.openxmlformats.org/package/2006/relationships"><Relationship Id="rId3" Type="http://schemas.openxmlformats.org/officeDocument/2006/relationships/hyperlink" Target="Nazareth-The%20Fountain%20of%20the%20Virgin-1925.jpg" TargetMode="External"/><Relationship Id="rId2" Type="http://schemas.openxmlformats.org/officeDocument/2006/relationships/notesSlide" Target="../notesSlides/notesSlide258.xml"/><Relationship Id="rId1" Type="http://schemas.openxmlformats.org/officeDocument/2006/relationships/slideLayout" Target="../slideLayouts/slideLayout304.xml"/><Relationship Id="rId6" Type="http://schemas.openxmlformats.org/officeDocument/2006/relationships/image" Target="../media/image240.jpeg"/><Relationship Id="rId5" Type="http://schemas.openxmlformats.org/officeDocument/2006/relationships/hyperlink" Target="Nazareth%20Street-1894-1.jpg" TargetMode="External"/><Relationship Id="rId4" Type="http://schemas.openxmlformats.org/officeDocument/2006/relationships/image" Target="../media/image239.jpe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309.xml"/></Relationships>
</file>

<file path=ppt/slides/_rels/slide30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260.xml"/><Relationship Id="rId1" Type="http://schemas.openxmlformats.org/officeDocument/2006/relationships/slideLayout" Target="../slideLayouts/slideLayout303.xml"/></Relationships>
</file>

<file path=ppt/slides/_rels/slide30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61.xml"/><Relationship Id="rId1" Type="http://schemas.openxmlformats.org/officeDocument/2006/relationships/slideLayout" Target="../slideLayouts/slideLayout6.xml"/></Relationships>
</file>

<file path=ppt/slides/_rels/slide30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62.xml"/><Relationship Id="rId1" Type="http://schemas.openxmlformats.org/officeDocument/2006/relationships/slideLayout" Target="../slideLayouts/slideLayout6.xml"/></Relationships>
</file>

<file path=ppt/slides/_rels/slide30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63.xml"/><Relationship Id="rId1" Type="http://schemas.openxmlformats.org/officeDocument/2006/relationships/slideLayout" Target="../slideLayouts/slideLayout6.xml"/></Relationships>
</file>

<file path=ppt/slides/_rels/slide308.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64.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65.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7.xml"/><Relationship Id="rId1" Type="http://schemas.openxmlformats.org/officeDocument/2006/relationships/slideLayout" Target="../slideLayouts/slideLayout503.xml"/><Relationship Id="rId5" Type="http://schemas.openxmlformats.org/officeDocument/2006/relationships/image" Target="../media/image45.svg"/><Relationship Id="rId4" Type="http://schemas.openxmlformats.org/officeDocument/2006/relationships/image" Target="../media/image44.png"/></Relationships>
</file>

<file path=ppt/slides/_rels/slide310.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66.xml"/><Relationship Id="rId1" Type="http://schemas.openxmlformats.org/officeDocument/2006/relationships/slideLayout" Target="../slideLayouts/slideLayout562.xml"/></Relationships>
</file>

<file path=ppt/slides/_rels/slide31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67.xml"/><Relationship Id="rId1" Type="http://schemas.openxmlformats.org/officeDocument/2006/relationships/slideLayout" Target="../slideLayouts/slideLayout6.xml"/></Relationships>
</file>

<file path=ppt/slides/_rels/slide31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68.xml"/><Relationship Id="rId1" Type="http://schemas.openxmlformats.org/officeDocument/2006/relationships/slideLayout" Target="../slideLayouts/slideLayout6.xml"/></Relationships>
</file>

<file path=ppt/slides/_rels/slide31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69.xml"/><Relationship Id="rId1" Type="http://schemas.openxmlformats.org/officeDocument/2006/relationships/slideLayout" Target="../slideLayouts/slideLayout6.xml"/></Relationships>
</file>

<file path=ppt/slides/_rels/slide314.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70.xml"/><Relationship Id="rId1" Type="http://schemas.openxmlformats.org/officeDocument/2006/relationships/slideLayout" Target="../slideLayouts/slideLayout286.xml"/></Relationships>
</file>

<file path=ppt/slides/_rels/slide315.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71.xml"/><Relationship Id="rId1" Type="http://schemas.openxmlformats.org/officeDocument/2006/relationships/slideLayout" Target="../slideLayouts/slideLayout619.xml"/><Relationship Id="rId4" Type="http://schemas.openxmlformats.org/officeDocument/2006/relationships/image" Target="../media/image244.jpeg"/></Relationships>
</file>

<file path=ppt/slides/_rels/slide316.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72.xml"/><Relationship Id="rId1" Type="http://schemas.openxmlformats.org/officeDocument/2006/relationships/slideLayout" Target="../slideLayouts/slideLayout632.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643.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395.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39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14.xml"/></Relationships>
</file>

<file path=ppt/slides/_rels/slide320.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76.xml"/><Relationship Id="rId1" Type="http://schemas.openxmlformats.org/officeDocument/2006/relationships/slideLayout" Target="../slideLayouts/slideLayout394.xml"/></Relationships>
</file>

<file path=ppt/slides/_rels/slide32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77.xml"/><Relationship Id="rId1" Type="http://schemas.openxmlformats.org/officeDocument/2006/relationships/slideLayout" Target="../slideLayouts/slideLayout6.xml"/></Relationships>
</file>

<file path=ppt/slides/_rels/slide322.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278.xml"/><Relationship Id="rId1" Type="http://schemas.openxmlformats.org/officeDocument/2006/relationships/slideLayout" Target="../slideLayouts/slideLayout619.xml"/></Relationships>
</file>

<file path=ppt/slides/_rels/slide323.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79.xml"/><Relationship Id="rId1" Type="http://schemas.openxmlformats.org/officeDocument/2006/relationships/slideLayout" Target="../slideLayouts/slideLayout620.xml"/></Relationships>
</file>

<file path=ppt/slides/_rels/slide324.xml.rels><?xml version="1.0" encoding="UTF-8" standalone="yes"?>
<Relationships xmlns="http://schemas.openxmlformats.org/package/2006/relationships"><Relationship Id="rId2" Type="http://schemas.openxmlformats.org/officeDocument/2006/relationships/image" Target="../media/image242.jpeg"/><Relationship Id="rId1" Type="http://schemas.openxmlformats.org/officeDocument/2006/relationships/slideLayout" Target="../slideLayouts/slideLayout286.xml"/></Relationships>
</file>

<file path=ppt/slides/_rels/slide325.xml.rels><?xml version="1.0" encoding="UTF-8" standalone="yes"?>
<Relationships xmlns="http://schemas.openxmlformats.org/package/2006/relationships"><Relationship Id="rId2" Type="http://schemas.openxmlformats.org/officeDocument/2006/relationships/image" Target="../media/image242.jpeg"/><Relationship Id="rId1" Type="http://schemas.openxmlformats.org/officeDocument/2006/relationships/slideLayout" Target="../slideLayouts/slideLayout286.xml"/></Relationships>
</file>

<file path=ppt/slides/_rels/slide326.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80.xml"/><Relationship Id="rId1" Type="http://schemas.openxmlformats.org/officeDocument/2006/relationships/slideLayout" Target="../slideLayouts/slideLayout291.xml"/><Relationship Id="rId5" Type="http://schemas.openxmlformats.org/officeDocument/2006/relationships/image" Target="../media/image86.jpeg"/><Relationship Id="rId4" Type="http://schemas.openxmlformats.org/officeDocument/2006/relationships/image" Target="../media/image85.jpeg"/></Relationships>
</file>

<file path=ppt/slides/_rels/slide327.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81.xml"/><Relationship Id="rId1" Type="http://schemas.openxmlformats.org/officeDocument/2006/relationships/slideLayout" Target="../slideLayouts/slideLayout297.xml"/></Relationships>
</file>

<file path=ppt/slides/_rels/slide328.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82.xml"/><Relationship Id="rId1" Type="http://schemas.openxmlformats.org/officeDocument/2006/relationships/slideLayout" Target="../slideLayouts/slideLayout297.xml"/></Relationships>
</file>

<file path=ppt/slides/_rels/slide329.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83.xml"/><Relationship Id="rId1" Type="http://schemas.openxmlformats.org/officeDocument/2006/relationships/slideLayout" Target="../slideLayouts/slideLayout297.xml"/></Relationships>
</file>

<file path=ppt/slides/_rels/slide3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9.xml"/><Relationship Id="rId1" Type="http://schemas.openxmlformats.org/officeDocument/2006/relationships/slideLayout" Target="../slideLayouts/slideLayout515.xml"/></Relationships>
</file>

<file path=ppt/slides/_rels/slide330.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84.xml"/><Relationship Id="rId1" Type="http://schemas.openxmlformats.org/officeDocument/2006/relationships/slideLayout" Target="../slideLayouts/slideLayout297.xml"/></Relationships>
</file>

<file path=ppt/slides/_rels/slide331.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85.xml"/><Relationship Id="rId1" Type="http://schemas.openxmlformats.org/officeDocument/2006/relationships/slideLayout" Target="../slideLayouts/slideLayout297.xml"/></Relationships>
</file>

<file path=ppt/slides/_rels/slide332.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86.xml"/><Relationship Id="rId1" Type="http://schemas.openxmlformats.org/officeDocument/2006/relationships/slideLayout" Target="../slideLayouts/slideLayout297.xml"/></Relationships>
</file>

<file path=ppt/slides/_rels/slide33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87.xml"/><Relationship Id="rId1" Type="http://schemas.openxmlformats.org/officeDocument/2006/relationships/slideLayout" Target="../slideLayouts/slideLayout6.xml"/></Relationships>
</file>

<file path=ppt/slides/_rels/slide334.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88.xml"/><Relationship Id="rId1" Type="http://schemas.openxmlformats.org/officeDocument/2006/relationships/slideLayout" Target="../slideLayouts/slideLayout297.xml"/></Relationships>
</file>

<file path=ppt/slides/_rels/slide335.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89.xml"/><Relationship Id="rId1" Type="http://schemas.openxmlformats.org/officeDocument/2006/relationships/slideLayout" Target="../slideLayouts/slideLayout297.xml"/></Relationships>
</file>

<file path=ppt/slides/_rels/slide336.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90.xml"/><Relationship Id="rId1" Type="http://schemas.openxmlformats.org/officeDocument/2006/relationships/slideLayout" Target="../slideLayouts/slideLayout297.xml"/></Relationships>
</file>

<file path=ppt/slides/_rels/slide337.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91.xml"/><Relationship Id="rId1" Type="http://schemas.openxmlformats.org/officeDocument/2006/relationships/slideLayout" Target="../slideLayouts/slideLayout297.xml"/></Relationships>
</file>

<file path=ppt/slides/_rels/slide338.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92.xml"/><Relationship Id="rId1" Type="http://schemas.openxmlformats.org/officeDocument/2006/relationships/slideLayout" Target="../slideLayouts/slideLayout297.xml"/></Relationships>
</file>

<file path=ppt/slides/_rels/slide339.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93.xml"/><Relationship Id="rId1" Type="http://schemas.openxmlformats.org/officeDocument/2006/relationships/slideLayout" Target="../slideLayouts/slideLayout297.xml"/></Relationships>
</file>

<file path=ppt/slides/_rels/slide3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0.xml"/><Relationship Id="rId1" Type="http://schemas.openxmlformats.org/officeDocument/2006/relationships/slideLayout" Target="../slideLayouts/slideLayout516.xml"/></Relationships>
</file>

<file path=ppt/slides/_rels/slide340.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94.xml"/><Relationship Id="rId1" Type="http://schemas.openxmlformats.org/officeDocument/2006/relationships/slideLayout" Target="../slideLayouts/slideLayout297.xml"/></Relationships>
</file>

<file path=ppt/slides/_rels/slide341.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95.xml"/><Relationship Id="rId1" Type="http://schemas.openxmlformats.org/officeDocument/2006/relationships/slideLayout" Target="../slideLayouts/slideLayout297.xml"/></Relationships>
</file>

<file path=ppt/slides/_rels/slide342.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96.xml"/><Relationship Id="rId1" Type="http://schemas.openxmlformats.org/officeDocument/2006/relationships/slideLayout" Target="../slideLayouts/slideLayout297.xml"/></Relationships>
</file>

<file path=ppt/slides/_rels/slide343.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91.xml"/></Relationships>
</file>

<file path=ppt/slides/_rels/slide34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97.xml"/><Relationship Id="rId1" Type="http://schemas.openxmlformats.org/officeDocument/2006/relationships/slideLayout" Target="../slideLayouts/slideLayout6.xml"/></Relationships>
</file>

<file path=ppt/slides/_rels/slide34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98.xml"/><Relationship Id="rId1" Type="http://schemas.openxmlformats.org/officeDocument/2006/relationships/slideLayout" Target="../slideLayouts/slideLayout6.xml"/><Relationship Id="rId5" Type="http://schemas.openxmlformats.org/officeDocument/2006/relationships/image" Target="../media/image54.svg"/><Relationship Id="rId4" Type="http://schemas.openxmlformats.org/officeDocument/2006/relationships/image" Target="../media/image53.png"/></Relationships>
</file>

<file path=ppt/slides/_rels/slide34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99.xml"/><Relationship Id="rId1" Type="http://schemas.openxmlformats.org/officeDocument/2006/relationships/slideLayout" Target="../slideLayouts/slideLayout88.xml"/></Relationships>
</file>

<file path=ppt/slides/_rels/slide347.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300.xml"/><Relationship Id="rId1" Type="http://schemas.openxmlformats.org/officeDocument/2006/relationships/slideLayout" Target="../slideLayouts/slideLayout101.xml"/></Relationships>
</file>

<file path=ppt/slides/_rels/slide34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01.xml"/><Relationship Id="rId1" Type="http://schemas.openxmlformats.org/officeDocument/2006/relationships/slideLayout" Target="../slideLayouts/slideLayout6.xml"/></Relationships>
</file>

<file path=ppt/slides/_rels/slide349.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302.xml"/><Relationship Id="rId1" Type="http://schemas.openxmlformats.org/officeDocument/2006/relationships/slideLayout" Target="../slideLayouts/slideLayout372.xml"/><Relationship Id="rId5" Type="http://schemas.openxmlformats.org/officeDocument/2006/relationships/image" Target="../media/image86.jpeg"/><Relationship Id="rId4" Type="http://schemas.openxmlformats.org/officeDocument/2006/relationships/image" Target="../media/image85.jpeg"/></Relationships>
</file>

<file path=ppt/slides/_rels/slide3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1.xml"/><Relationship Id="rId1" Type="http://schemas.openxmlformats.org/officeDocument/2006/relationships/slideLayout" Target="../slideLayouts/slideLayout498.xml"/></Relationships>
</file>

<file path=ppt/slides/_rels/slide350.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303.xml"/><Relationship Id="rId1" Type="http://schemas.openxmlformats.org/officeDocument/2006/relationships/slideLayout" Target="../slideLayouts/slideLayout389.xml"/></Relationships>
</file>

<file path=ppt/slides/_rels/slide351.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304.xml"/><Relationship Id="rId1" Type="http://schemas.openxmlformats.org/officeDocument/2006/relationships/slideLayout" Target="../slideLayouts/slideLayout389.xml"/></Relationships>
</file>

<file path=ppt/slides/_rels/slide352.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05.xml"/><Relationship Id="rId1" Type="http://schemas.openxmlformats.org/officeDocument/2006/relationships/slideLayout" Target="../slideLayouts/slideLayout389.xml"/></Relationships>
</file>

<file path=ppt/slides/_rels/slide353.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306.xml"/><Relationship Id="rId1" Type="http://schemas.openxmlformats.org/officeDocument/2006/relationships/slideLayout" Target="../slideLayouts/slideLayout389.xml"/></Relationships>
</file>

<file path=ppt/slides/_rels/slide354.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07.xml"/><Relationship Id="rId1" Type="http://schemas.openxmlformats.org/officeDocument/2006/relationships/slideLayout" Target="../slideLayouts/slideLayout389.xml"/></Relationships>
</file>

<file path=ppt/slides/_rels/slide355.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91.xml"/></Relationships>
</file>

<file path=ppt/slides/_rels/slide356.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5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08.xml"/><Relationship Id="rId1" Type="http://schemas.openxmlformats.org/officeDocument/2006/relationships/slideLayout" Target="../slideLayouts/slideLayout6.xml"/></Relationships>
</file>

<file path=ppt/slides/_rels/slide358.xml.rels><?xml version="1.0" encoding="UTF-8" standalone="yes"?>
<Relationships xmlns="http://schemas.openxmlformats.org/package/2006/relationships"><Relationship Id="rId3" Type="http://schemas.openxmlformats.org/officeDocument/2006/relationships/notesSlide" Target="../notesSlides/notesSlide309.xml"/><Relationship Id="rId2" Type="http://schemas.openxmlformats.org/officeDocument/2006/relationships/slideLayout" Target="../slideLayouts/slideLayout302.xml"/><Relationship Id="rId1" Type="http://schemas.openxmlformats.org/officeDocument/2006/relationships/themeOverride" Target="../theme/themeOverride31.xml"/><Relationship Id="rId5" Type="http://schemas.openxmlformats.org/officeDocument/2006/relationships/image" Target="../media/image269.jpeg"/><Relationship Id="rId4" Type="http://schemas.openxmlformats.org/officeDocument/2006/relationships/image" Target="../media/image268.png"/></Relationships>
</file>

<file path=ppt/slides/_rels/slide359.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310.xml"/><Relationship Id="rId1" Type="http://schemas.openxmlformats.org/officeDocument/2006/relationships/slideLayout" Target="../slideLayouts/slideLayout328.xml"/></Relationships>
</file>

<file path=ppt/slides/_rels/slide36.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2.xml"/><Relationship Id="rId1" Type="http://schemas.openxmlformats.org/officeDocument/2006/relationships/slideLayout" Target="../slideLayouts/slideLayout498.xml"/></Relationships>
</file>

<file path=ppt/slides/_rels/slide360.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311.xml"/><Relationship Id="rId1" Type="http://schemas.openxmlformats.org/officeDocument/2006/relationships/slideLayout" Target="../slideLayouts/slideLayout345.xml"/></Relationships>
</file>

<file path=ppt/slides/_rels/slide361.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5.xml"/></Relationships>
</file>

<file path=ppt/slides/_rels/slide362.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5.xml"/></Relationships>
</file>

<file path=ppt/slides/_rels/slide363.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5.xml"/></Relationships>
</file>

<file path=ppt/slides/_rels/slide364.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5.xml"/></Relationships>
</file>

<file path=ppt/slides/_rels/slide365.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5.xml"/></Relationships>
</file>

<file path=ppt/slides/_rels/slide366.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5.xml"/></Relationships>
</file>

<file path=ppt/slides/_rels/slide367.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5.xml"/></Relationships>
</file>

<file path=ppt/slides/_rels/slide368.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345.xml"/></Relationships>
</file>

<file path=ppt/slides/_rels/slide369.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12.xml"/><Relationship Id="rId1" Type="http://schemas.openxmlformats.org/officeDocument/2006/relationships/slideLayout" Target="../slideLayouts/slideLayout347.xml"/></Relationships>
</file>

<file path=ppt/slides/_rels/slide3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3.xml"/><Relationship Id="rId1" Type="http://schemas.openxmlformats.org/officeDocument/2006/relationships/slideLayout" Target="../slideLayouts/slideLayout498.xml"/></Relationships>
</file>

<file path=ppt/slides/_rels/slide370.xml.rels><?xml version="1.0" encoding="UTF-8" standalone="yes"?>
<Relationships xmlns="http://schemas.openxmlformats.org/package/2006/relationships"><Relationship Id="rId2" Type="http://schemas.openxmlformats.org/officeDocument/2006/relationships/image" Target="../media/image265.jpeg"/><Relationship Id="rId1" Type="http://schemas.openxmlformats.org/officeDocument/2006/relationships/slideLayout" Target="../slideLayouts/slideLayout348.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348.xml"/></Relationships>
</file>

<file path=ppt/slides/_rels/slide37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314.xml"/><Relationship Id="rId1" Type="http://schemas.openxmlformats.org/officeDocument/2006/relationships/slideLayout" Target="../slideLayouts/slideLayout348.xml"/><Relationship Id="rId4" Type="http://schemas.openxmlformats.org/officeDocument/2006/relationships/image" Target="../media/image274.png"/></Relationships>
</file>

<file path=ppt/slides/_rels/slide373.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315.xml"/><Relationship Id="rId1" Type="http://schemas.openxmlformats.org/officeDocument/2006/relationships/slideLayout" Target="../slideLayouts/slideLayout358.xml"/></Relationships>
</file>

<file path=ppt/slides/_rels/slide37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316.xml"/><Relationship Id="rId1" Type="http://schemas.openxmlformats.org/officeDocument/2006/relationships/slideLayout" Target="../slideLayouts/slideLayout358.xml"/><Relationship Id="rId4" Type="http://schemas.openxmlformats.org/officeDocument/2006/relationships/image" Target="../media/image275.png"/></Relationships>
</file>

<file path=ppt/slides/_rels/slide375.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17.xml"/><Relationship Id="rId1" Type="http://schemas.openxmlformats.org/officeDocument/2006/relationships/slideLayout" Target="../slideLayouts/slideLayout358.xml"/></Relationships>
</file>

<file path=ppt/slides/_rels/slide376.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18.xml"/><Relationship Id="rId1" Type="http://schemas.openxmlformats.org/officeDocument/2006/relationships/slideLayout" Target="../slideLayouts/slideLayout358.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378.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19.xml"/><Relationship Id="rId1" Type="http://schemas.openxmlformats.org/officeDocument/2006/relationships/slideLayout" Target="../slideLayouts/slideLayout358.xml"/></Relationships>
</file>

<file path=ppt/slides/_rels/slide379.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20.xml"/><Relationship Id="rId1" Type="http://schemas.openxmlformats.org/officeDocument/2006/relationships/slideLayout" Target="../slideLayouts/slideLayout358.xml"/></Relationships>
</file>

<file path=ppt/slides/_rels/slide3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4.xml"/><Relationship Id="rId1" Type="http://schemas.openxmlformats.org/officeDocument/2006/relationships/slideLayout" Target="../slideLayouts/slideLayout491.xml"/><Relationship Id="rId4" Type="http://schemas.openxmlformats.org/officeDocument/2006/relationships/image" Target="../media/image50.jpeg"/></Relationships>
</file>

<file path=ppt/slides/_rels/slide380.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21.xml"/><Relationship Id="rId1" Type="http://schemas.openxmlformats.org/officeDocument/2006/relationships/slideLayout" Target="../slideLayouts/slideLayout358.xml"/></Relationships>
</file>

<file path=ppt/slides/_rels/slide381.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22.xml"/><Relationship Id="rId1" Type="http://schemas.openxmlformats.org/officeDocument/2006/relationships/slideLayout" Target="../slideLayouts/slideLayout348.xml"/></Relationships>
</file>

<file path=ppt/slides/_rels/slide382.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348.xml"/></Relationships>
</file>

<file path=ppt/slides/_rels/slide383.xml.rels><?xml version="1.0" encoding="UTF-8" standalone="yes"?>
<Relationships xmlns="http://schemas.openxmlformats.org/package/2006/relationships"><Relationship Id="rId2" Type="http://schemas.openxmlformats.org/officeDocument/2006/relationships/image" Target="../media/image267.jpeg"/><Relationship Id="rId1" Type="http://schemas.openxmlformats.org/officeDocument/2006/relationships/slideLayout" Target="../slideLayouts/slideLayout348.xml"/></Relationships>
</file>

<file path=ppt/slides/_rels/slide384.xml.rels><?xml version="1.0" encoding="UTF-8" standalone="yes"?>
<Relationships xmlns="http://schemas.openxmlformats.org/package/2006/relationships"><Relationship Id="rId2" Type="http://schemas.openxmlformats.org/officeDocument/2006/relationships/image" Target="../media/image283.jpeg"/><Relationship Id="rId1" Type="http://schemas.openxmlformats.org/officeDocument/2006/relationships/slideLayout" Target="../slideLayouts/slideLayout348.xml"/></Relationships>
</file>

<file path=ppt/slides/_rels/slide385.xml.rels><?xml version="1.0" encoding="UTF-8" standalone="yes"?>
<Relationships xmlns="http://schemas.openxmlformats.org/package/2006/relationships"><Relationship Id="rId2" Type="http://schemas.openxmlformats.org/officeDocument/2006/relationships/image" Target="../media/image284.jpeg"/><Relationship Id="rId1" Type="http://schemas.openxmlformats.org/officeDocument/2006/relationships/slideLayout" Target="../slideLayouts/slideLayout348.xml"/></Relationships>
</file>

<file path=ppt/slides/_rels/slide386.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23.xml"/><Relationship Id="rId1" Type="http://schemas.openxmlformats.org/officeDocument/2006/relationships/slideLayout" Target="../slideLayouts/slideLayout353.xml"/></Relationships>
</file>

<file path=ppt/slides/_rels/slide387.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324.xml"/><Relationship Id="rId1" Type="http://schemas.openxmlformats.org/officeDocument/2006/relationships/slideLayout" Target="../slideLayouts/slideLayout353.xml"/><Relationship Id="rId4" Type="http://schemas.openxmlformats.org/officeDocument/2006/relationships/image" Target="../media/image286.png"/></Relationships>
</file>

<file path=ppt/slides/_rels/slide388.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325.xml"/><Relationship Id="rId1" Type="http://schemas.openxmlformats.org/officeDocument/2006/relationships/slideLayout" Target="../slideLayouts/slideLayout353.xml"/><Relationship Id="rId4" Type="http://schemas.openxmlformats.org/officeDocument/2006/relationships/image" Target="../media/image287.png"/></Relationships>
</file>

<file path=ppt/slides/_rels/slide38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26.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5.xml"/><Relationship Id="rId1" Type="http://schemas.openxmlformats.org/officeDocument/2006/relationships/slideLayout" Target="../slideLayouts/slideLayout491.xml"/></Relationships>
</file>

<file path=ppt/slides/_rels/slide39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27.xml"/><Relationship Id="rId1" Type="http://schemas.openxmlformats.org/officeDocument/2006/relationships/slideLayout" Target="../slideLayouts/slideLayout364.xml"/><Relationship Id="rId4" Type="http://schemas.openxmlformats.org/officeDocument/2006/relationships/image" Target="../media/image52.emf"/></Relationships>
</file>

<file path=ppt/slides/_rels/slide39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28.xml"/><Relationship Id="rId1" Type="http://schemas.openxmlformats.org/officeDocument/2006/relationships/slideLayout" Target="../slideLayouts/slideLayout6.xml"/></Relationships>
</file>

<file path=ppt/slides/_rels/slide39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329.xml"/><Relationship Id="rId1" Type="http://schemas.openxmlformats.org/officeDocument/2006/relationships/slideLayout" Target="../slideLayouts/slideLayout372.xml"/><Relationship Id="rId5" Type="http://schemas.openxmlformats.org/officeDocument/2006/relationships/image" Target="../media/image86.jpeg"/><Relationship Id="rId4" Type="http://schemas.openxmlformats.org/officeDocument/2006/relationships/image" Target="../media/image85.jpeg"/></Relationships>
</file>

<file path=ppt/slides/_rels/slide39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30.xml"/><Relationship Id="rId1" Type="http://schemas.openxmlformats.org/officeDocument/2006/relationships/slideLayout" Target="../slideLayouts/slideLayout378.xml"/></Relationships>
</file>

<file path=ppt/slides/_rels/slide394.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331.xml"/><Relationship Id="rId1" Type="http://schemas.openxmlformats.org/officeDocument/2006/relationships/slideLayout" Target="../slideLayouts/slideLayout378.xml"/></Relationships>
</file>

<file path=ppt/slides/_rels/slide395.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332.xml"/><Relationship Id="rId1" Type="http://schemas.openxmlformats.org/officeDocument/2006/relationships/slideLayout" Target="../slideLayouts/slideLayout378.xml"/></Relationships>
</file>

<file path=ppt/slides/_rels/slide396.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image" Target="../media/image288.jpeg"/><Relationship Id="rId1" Type="http://schemas.openxmlformats.org/officeDocument/2006/relationships/slideLayout" Target="../slideLayouts/slideLayout430.xml"/></Relationships>
</file>

<file path=ppt/slides/_rels/slide397.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333.xml"/><Relationship Id="rId1" Type="http://schemas.openxmlformats.org/officeDocument/2006/relationships/slideLayout" Target="../slideLayouts/slideLayout430.xml"/><Relationship Id="rId4" Type="http://schemas.openxmlformats.org/officeDocument/2006/relationships/image" Target="../media/image250.jpeg"/></Relationships>
</file>

<file path=ppt/slides/_rels/slide39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34.xml"/><Relationship Id="rId1" Type="http://schemas.openxmlformats.org/officeDocument/2006/relationships/slideLayout" Target="../slideLayouts/slideLayout6.xml"/></Relationships>
</file>

<file path=ppt/slides/_rels/slide399.xml.rels><?xml version="1.0" encoding="UTF-8" standalone="yes"?>
<Relationships xmlns="http://schemas.openxmlformats.org/package/2006/relationships"><Relationship Id="rId2" Type="http://schemas.openxmlformats.org/officeDocument/2006/relationships/image" Target="../media/image289.png"/><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xml"/><Relationship Id="rId1" Type="http://schemas.openxmlformats.org/officeDocument/2006/relationships/slideLayout" Target="../slideLayouts/slideLayout579.xml"/></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6.xml"/><Relationship Id="rId1" Type="http://schemas.openxmlformats.org/officeDocument/2006/relationships/slideLayout" Target="../slideLayouts/slideLayout364.xml"/><Relationship Id="rId4" Type="http://schemas.openxmlformats.org/officeDocument/2006/relationships/image" Target="../media/image52.emf"/></Relationships>
</file>

<file path=ppt/slides/_rels/slide400.xml.rels><?xml version="1.0" encoding="UTF-8" standalone="yes"?>
<Relationships xmlns="http://schemas.openxmlformats.org/package/2006/relationships"><Relationship Id="rId2" Type="http://schemas.openxmlformats.org/officeDocument/2006/relationships/slideLayout" Target="../slideLayouts/slideLayout42.xml"/><Relationship Id="rId1" Type="http://schemas.openxmlformats.org/officeDocument/2006/relationships/themeOverride" Target="../theme/themeOverride32.xml"/></Relationships>
</file>

<file path=ppt/slides/_rels/slide40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54.xml"/></Relationships>
</file>

<file path=ppt/slides/_rels/slide402.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60.xml"/></Relationships>
</file>

<file path=ppt/slides/_rels/slide403.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01.jpeg"/><Relationship Id="rId1" Type="http://schemas.openxmlformats.org/officeDocument/2006/relationships/slideLayout" Target="../slideLayouts/slideLayout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05.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335.xml"/><Relationship Id="rId1" Type="http://schemas.openxmlformats.org/officeDocument/2006/relationships/slideLayout" Target="../slideLayouts/slideLayout23.xml"/><Relationship Id="rId4" Type="http://schemas.openxmlformats.org/officeDocument/2006/relationships/image" Target="../media/image291.png"/></Relationships>
</file>

<file path=ppt/slides/_rels/slide4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7.xml"/><Relationship Id="rId1" Type="http://schemas.openxmlformats.org/officeDocument/2006/relationships/slideLayout" Target="../slideLayouts/slideLayout6.xml"/><Relationship Id="rId5" Type="http://schemas.openxmlformats.org/officeDocument/2006/relationships/image" Target="../media/image54.svg"/><Relationship Id="rId4" Type="http://schemas.openxmlformats.org/officeDocument/2006/relationships/image" Target="../media/image53.png"/></Relationships>
</file>

<file path=ppt/slides/_rels/slide4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9.xml"/><Relationship Id="rId1" Type="http://schemas.openxmlformats.org/officeDocument/2006/relationships/slideLayout" Target="../slideLayouts/slideLayout76.xml"/></Relationships>
</file>

<file path=ppt/slides/_rels/slide4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1.xml"/><Relationship Id="rId1" Type="http://schemas.openxmlformats.org/officeDocument/2006/relationships/slideLayout" Target="../slideLayouts/slideLayout106.xml"/></Relationships>
</file>

<file path=ppt/slides/_rels/slide4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2.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1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1.xml"/></Relationships>
</file>

<file path=ppt/slides/_rels/slide4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4.xml"/><Relationship Id="rId1" Type="http://schemas.openxmlformats.org/officeDocument/2006/relationships/slideLayout" Target="../slideLayouts/slideLayout119.xml"/></Relationships>
</file>

<file path=ppt/slides/_rels/slide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xml"/><Relationship Id="rId1" Type="http://schemas.openxmlformats.org/officeDocument/2006/relationships/slideLayout" Target="../slideLayouts/slideLayout54.xml"/></Relationships>
</file>

<file path=ppt/slides/_rels/slide5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41.xml"/></Relationships>
</file>

<file path=ppt/slides/_rels/slide51.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5.xml"/><Relationship Id="rId1" Type="http://schemas.openxmlformats.org/officeDocument/2006/relationships/slideLayout" Target="../slideLayouts/slideLayout125.xml"/></Relationships>
</file>

<file path=ppt/slides/_rels/slide52.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6.xml"/><Relationship Id="rId1" Type="http://schemas.openxmlformats.org/officeDocument/2006/relationships/slideLayout" Target="../slideLayouts/slideLayout125.xml"/></Relationships>
</file>

<file path=ppt/slides/_rels/slide53.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7.xml"/><Relationship Id="rId1" Type="http://schemas.openxmlformats.org/officeDocument/2006/relationships/slideLayout" Target="../slideLayouts/slideLayout12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4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4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48.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4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4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48.xml"/></Relationships>
</file>

<file path=ppt/slides/_rels/slide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xml"/><Relationship Id="rId1" Type="http://schemas.openxmlformats.org/officeDocument/2006/relationships/slideLayout" Target="../slideLayouts/slideLayout8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48.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48.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4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48.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4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48.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4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48.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4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48.xml"/></Relationships>
</file>

<file path=ppt/slides/_rels/slide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148.xml"/><Relationship Id="rId1" Type="http://schemas.openxmlformats.org/officeDocument/2006/relationships/tags" Target="../tags/tag1.xml"/><Relationship Id="rId4" Type="http://schemas.openxmlformats.org/officeDocument/2006/relationships/image" Target="../media/image62.jpe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4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4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48.xml"/></Relationships>
</file>

<file path=ppt/slides/_rels/slide74.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notesSlide" Target="../notesSlides/notesSlide68.xml"/><Relationship Id="rId1" Type="http://schemas.openxmlformats.org/officeDocument/2006/relationships/slideLayout" Target="../slideLayouts/slideLayout101.xml"/></Relationships>
</file>

<file path=ppt/slides/_rels/slide7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9.xml"/><Relationship Id="rId1" Type="http://schemas.openxmlformats.org/officeDocument/2006/relationships/slideLayout" Target="../slideLayouts/slideLayout159.xml"/></Relationships>
</file>

<file path=ppt/slides/_rels/slide7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70.xml"/><Relationship Id="rId1" Type="http://schemas.openxmlformats.org/officeDocument/2006/relationships/slideLayout" Target="../slideLayouts/slideLayout167.xml"/><Relationship Id="rId5" Type="http://schemas.openxmlformats.org/officeDocument/2006/relationships/image" Target="../media/image67.emf"/><Relationship Id="rId4" Type="http://schemas.openxmlformats.org/officeDocument/2006/relationships/image" Target="../media/image66.jpeg"/></Relationships>
</file>

<file path=ppt/slides/_rels/slide77.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77.xml"/></Relationships>
</file>

<file path=ppt/slides/_rels/slide78.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71.xml"/><Relationship Id="rId1" Type="http://schemas.openxmlformats.org/officeDocument/2006/relationships/slideLayout" Target="../slideLayouts/slideLayout188.xml"/><Relationship Id="rId4" Type="http://schemas.openxmlformats.org/officeDocument/2006/relationships/image" Target="../media/image69.emf"/></Relationships>
</file>

<file path=ppt/slides/_rels/slide7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77.xml"/></Relationships>
</file>

<file path=ppt/slides/_rels/slide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7.xml"/><Relationship Id="rId1" Type="http://schemas.openxmlformats.org/officeDocument/2006/relationships/slideLayout" Target="../slideLayouts/slideLayout441.xml"/></Relationships>
</file>

<file path=ppt/slides/_rels/slide8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95.xml"/></Relationships>
</file>

<file path=ppt/slides/_rels/slide8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2.xml"/><Relationship Id="rId1" Type="http://schemas.openxmlformats.org/officeDocument/2006/relationships/slideLayout" Target="../slideLayouts/slideLayout200.xml"/></Relationships>
</file>

<file path=ppt/slides/_rels/slide8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3.xml"/><Relationship Id="rId1" Type="http://schemas.openxmlformats.org/officeDocument/2006/relationships/slideLayout" Target="../slideLayouts/slideLayout119.xml"/></Relationships>
</file>

<file path=ppt/slides/_rels/slide8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74.xml"/><Relationship Id="rId1" Type="http://schemas.openxmlformats.org/officeDocument/2006/relationships/slideLayout" Target="../slideLayouts/slideLayout30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06.xml"/></Relationships>
</file>

<file path=ppt/slides/_rels/slide85.xml.rels><?xml version="1.0" encoding="UTF-8" standalone="yes"?>
<Relationships xmlns="http://schemas.openxmlformats.org/package/2006/relationships"><Relationship Id="rId3" Type="http://schemas.openxmlformats.org/officeDocument/2006/relationships/image" Target="../media/image73.emf"/><Relationship Id="rId2" Type="http://schemas.openxmlformats.org/officeDocument/2006/relationships/notesSlide" Target="../notesSlides/notesSlide76.xml"/><Relationship Id="rId1" Type="http://schemas.openxmlformats.org/officeDocument/2006/relationships/slideLayout" Target="../slideLayouts/slideLayout309.xml"/></Relationships>
</file>

<file path=ppt/slides/_rels/slide86.xml.rels><?xml version="1.0" encoding="UTF-8" standalone="yes"?>
<Relationships xmlns="http://schemas.openxmlformats.org/package/2006/relationships"><Relationship Id="rId3" Type="http://schemas.openxmlformats.org/officeDocument/2006/relationships/image" Target="../media/image74.emf"/><Relationship Id="rId2" Type="http://schemas.openxmlformats.org/officeDocument/2006/relationships/notesSlide" Target="../notesSlides/notesSlide77.xml"/><Relationship Id="rId1" Type="http://schemas.openxmlformats.org/officeDocument/2006/relationships/slideLayout" Target="../slideLayouts/slideLayout30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06.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09.xml"/></Relationships>
</file>

<file path=ppt/slides/_rels/slide8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58.xml"/></Relationships>
</file>

<file path=ppt/slides/_rels/slide90.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81.xml"/><Relationship Id="rId1" Type="http://schemas.openxmlformats.org/officeDocument/2006/relationships/slideLayout" Target="../slideLayouts/slideLayout303.xml"/></Relationships>
</file>

<file path=ppt/slides/_rels/slide91.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82.xml"/><Relationship Id="rId1" Type="http://schemas.openxmlformats.org/officeDocument/2006/relationships/slideLayout" Target="../slideLayouts/slideLayout306.xml"/><Relationship Id="rId4" Type="http://schemas.openxmlformats.org/officeDocument/2006/relationships/image" Target="../media/image76.jpeg"/></Relationships>
</file>

<file path=ppt/slides/_rels/slide92.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83.xml"/><Relationship Id="rId1" Type="http://schemas.openxmlformats.org/officeDocument/2006/relationships/slideLayout" Target="../slideLayouts/slideLayout309.xml"/><Relationship Id="rId5" Type="http://schemas.openxmlformats.org/officeDocument/2006/relationships/image" Target="../media/image78.png"/><Relationship Id="rId4" Type="http://schemas.openxmlformats.org/officeDocument/2006/relationships/image" Target="../media/image77.jpeg"/></Relationships>
</file>

<file path=ppt/slides/_rels/slide93.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84.xml"/><Relationship Id="rId1" Type="http://schemas.openxmlformats.org/officeDocument/2006/relationships/slideLayout" Target="../slideLayouts/slideLayout309.xml"/><Relationship Id="rId5" Type="http://schemas.openxmlformats.org/officeDocument/2006/relationships/image" Target="file://localhost/http://www.wels.net/wmc/Downloads/163.gif" TargetMode="External"/><Relationship Id="rId4" Type="http://schemas.openxmlformats.org/officeDocument/2006/relationships/image" Target="../media/image80.png"/></Relationships>
</file>

<file path=ppt/slides/_rels/slide94.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85.xml"/><Relationship Id="rId1" Type="http://schemas.openxmlformats.org/officeDocument/2006/relationships/slideLayout" Target="../slideLayouts/slideLayout309.xml"/><Relationship Id="rId6" Type="http://schemas.openxmlformats.org/officeDocument/2006/relationships/image" Target="../media/image83.png"/><Relationship Id="rId5" Type="http://schemas.openxmlformats.org/officeDocument/2006/relationships/image" Target="file://localhost/http://www.wels.net/wmc/Downloads/173.gif" TargetMode="External"/><Relationship Id="rId4" Type="http://schemas.openxmlformats.org/officeDocument/2006/relationships/image" Target="../media/image82.png"/></Relationships>
</file>

<file path=ppt/slides/_rels/slide9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7.xml"/><Relationship Id="rId1" Type="http://schemas.openxmlformats.org/officeDocument/2006/relationships/slideLayout" Target="../slideLayouts/slideLayout219.xml"/><Relationship Id="rId5" Type="http://schemas.openxmlformats.org/officeDocument/2006/relationships/image" Target="../media/image86.jpeg"/><Relationship Id="rId4" Type="http://schemas.openxmlformats.org/officeDocument/2006/relationships/image" Target="../media/image85.jpeg"/></Relationships>
</file>

<file path=ppt/slides/_rels/slide97.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88.xml"/><Relationship Id="rId1" Type="http://schemas.openxmlformats.org/officeDocument/2006/relationships/slideLayout" Target="../slideLayouts/slideLayout231.xml"/></Relationships>
</file>

<file path=ppt/slides/_rels/slide98.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89.xml"/><Relationship Id="rId1" Type="http://schemas.openxmlformats.org/officeDocument/2006/relationships/slideLayout" Target="../slideLayouts/slideLayout231.xml"/></Relationships>
</file>

<file path=ppt/slides/_rels/slide9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0.xml"/><Relationship Id="rId1" Type="http://schemas.openxmlformats.org/officeDocument/2006/relationships/slideLayout" Target="../slideLayouts/slideLayout231.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w="9525">
            <a:noFill/>
            <a:miter lim="800000"/>
            <a:headEnd/>
            <a:tailEnd/>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204864"/>
          </a:xfrm>
        </p:spPr>
        <p:txBody>
          <a:bodyPr/>
          <a:lstStyle/>
          <a:p>
            <a:pPr algn="l"/>
            <a:r>
              <a:rPr lang="en-US" sz="7200" b="1" dirty="0">
                <a:solidFill>
                  <a:srgbClr val="FFFFFF"/>
                </a:solidFill>
                <a:effectLst>
                  <a:glow rad="228600">
                    <a:srgbClr val="000000"/>
                  </a:glow>
                </a:effectLst>
                <a:latin typeface="Arial"/>
                <a:cs typeface="Arial"/>
              </a:rPr>
              <a:t>Introduction </a:t>
            </a:r>
            <a:br>
              <a:rPr lang="en-US" sz="6000" b="1" dirty="0">
                <a:solidFill>
                  <a:srgbClr val="FFFFFF"/>
                </a:solidFill>
                <a:effectLst>
                  <a:glow rad="228600">
                    <a:srgbClr val="000000"/>
                  </a:glow>
                </a:effectLst>
                <a:latin typeface="Arial"/>
                <a:cs typeface="Arial"/>
              </a:rPr>
            </a:br>
            <a:r>
              <a:rPr lang="en-US" sz="6000" b="1" dirty="0">
                <a:solidFill>
                  <a:srgbClr val="FFFFFF"/>
                </a:solidFill>
                <a:effectLst>
                  <a:glow rad="228600">
                    <a:srgbClr val="000000"/>
                  </a:glow>
                </a:effectLst>
                <a:latin typeface="Arial"/>
                <a:cs typeface="Arial"/>
              </a:rPr>
              <a:t>of the King</a:t>
            </a:r>
          </a:p>
        </p:txBody>
      </p:sp>
      <p:sp>
        <p:nvSpPr>
          <p:cNvPr id="5" name="Rectangle 4"/>
          <p:cNvSpPr>
            <a:spLocks noChangeArrowheads="1"/>
          </p:cNvSpPr>
          <p:nvPr/>
        </p:nvSpPr>
        <p:spPr bwMode="auto">
          <a:xfrm>
            <a:off x="0" y="3429000"/>
            <a:ext cx="889248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The Messianic identity of Jesus Christ is proved in his arrival, John's testimony, and approvals at his baptism and temptation </a:t>
            </a:r>
          </a:p>
        </p:txBody>
      </p:sp>
      <p:sp>
        <p:nvSpPr>
          <p:cNvPr id="6" name="Rectangle 5"/>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1600" b="1" kern="0" dirty="0">
                <a:solidFill>
                  <a:srgbClr val="FFFFFF"/>
                </a:solidFill>
                <a:effectLst>
                  <a:outerShdw blurRad="38100" dist="38100" dir="2700000" algn="tl">
                    <a:srgbClr val="000000"/>
                  </a:outerShdw>
                </a:effectLst>
                <a:latin typeface="Arial"/>
                <a:cs typeface="Arial"/>
              </a:rPr>
              <a:t>Section summaries based on J. Dwight Pentecost, </a:t>
            </a:r>
            <a:br>
              <a:rPr lang="en-US" sz="1600" b="1" kern="0" dirty="0">
                <a:solidFill>
                  <a:srgbClr val="FFFFFF"/>
                </a:solidFill>
                <a:effectLst>
                  <a:outerShdw blurRad="38100" dist="38100" dir="2700000" algn="tl">
                    <a:srgbClr val="000000"/>
                  </a:outerShdw>
                </a:effectLst>
                <a:latin typeface="Arial"/>
                <a:cs typeface="Arial"/>
              </a:rPr>
            </a:br>
            <a:r>
              <a:rPr lang="en-US" sz="1600" b="1" i="1" kern="0" dirty="0">
                <a:solidFill>
                  <a:srgbClr val="FFFFFF"/>
                </a:solidFill>
                <a:effectLst>
                  <a:outerShdw blurRad="38100" dist="38100" dir="2700000" algn="tl">
                    <a:srgbClr val="000000"/>
                  </a:outerShdw>
                </a:effectLst>
                <a:latin typeface="Arial"/>
                <a:cs typeface="Arial"/>
              </a:rPr>
              <a:t>A Harmony of the Words and Works of Jesus Christ</a:t>
            </a:r>
            <a:r>
              <a:rPr lang="en-US" sz="1600" b="1" kern="0" dirty="0">
                <a:solidFill>
                  <a:srgbClr val="FFFFFF"/>
                </a:solidFill>
                <a:effectLst>
                  <a:outerShdw blurRad="38100" dist="38100" dir="2700000" algn="tl">
                    <a:srgbClr val="000000"/>
                  </a:outerShdw>
                </a:effectLst>
                <a:latin typeface="Arial"/>
                <a:cs typeface="Arial"/>
              </a:rPr>
              <a:t>  (Grand Rapids: Zondervan, 1981)</a:t>
            </a:r>
          </a:p>
        </p:txBody>
      </p:sp>
      <p:sp>
        <p:nvSpPr>
          <p:cNvPr id="7" name="Rectangle 6">
            <a:extLst>
              <a:ext uri="{FF2B5EF4-FFF2-40B4-BE49-F238E27FC236}">
                <a16:creationId xmlns:a16="http://schemas.microsoft.com/office/drawing/2014/main" id="{7E5B91DD-6912-FF51-830C-13B7464D8E88}"/>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
        <p:nvSpPr>
          <p:cNvPr id="3" name="Rectangle 2">
            <a:extLst>
              <a:ext uri="{FF2B5EF4-FFF2-40B4-BE49-F238E27FC236}">
                <a16:creationId xmlns:a16="http://schemas.microsoft.com/office/drawing/2014/main" id="{F5F52FD4-31E0-3B5D-C772-20DA7C31C3FB}"/>
              </a:ext>
            </a:extLst>
          </p:cNvPr>
          <p:cNvSpPr>
            <a:spLocks noChangeArrowheads="1"/>
          </p:cNvSpPr>
          <p:nvPr/>
        </p:nvSpPr>
        <p:spPr bwMode="auto">
          <a:xfrm>
            <a:off x="0" y="2172228"/>
            <a:ext cx="9144000" cy="703831"/>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i="1" kern="0" dirty="0">
                <a:solidFill>
                  <a:srgbClr val="FFFFFF"/>
                </a:solidFill>
                <a:effectLst>
                  <a:glow rad="228600">
                    <a:srgbClr val="000000"/>
                  </a:glow>
                </a:effectLst>
                <a:latin typeface="Arial"/>
                <a:cs typeface="Arial"/>
              </a:rPr>
              <a:t>§§ 1-27</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7"/>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704" rIns="0" bIns="45704">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9  13       14    15  16          18           21     27     28</a:t>
            </a:r>
          </a:p>
        </p:txBody>
      </p:sp>
      <p:sp>
        <p:nvSpPr>
          <p:cNvPr id="290819" name="Text Box 16"/>
          <p:cNvSpPr txBox="1">
            <a:spLocks noChangeArrowheads="1"/>
          </p:cNvSpPr>
          <p:nvPr/>
        </p:nvSpPr>
        <p:spPr bwMode="auto">
          <a:xfrm>
            <a:off x="1828801"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90820" name="Text Box 17"/>
          <p:cNvSpPr txBox="1">
            <a:spLocks noChangeArrowheads="1"/>
          </p:cNvSpPr>
          <p:nvPr/>
        </p:nvSpPr>
        <p:spPr bwMode="auto">
          <a:xfrm>
            <a:off x="4724401"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1"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a:endParaRPr>
          </a:p>
        </p:txBody>
      </p:sp>
      <p:sp>
        <p:nvSpPr>
          <p:cNvPr id="290822" name="Text Box 20"/>
          <p:cNvSpPr txBox="1">
            <a:spLocks noChangeArrowheads="1"/>
          </p:cNvSpPr>
          <p:nvPr/>
        </p:nvSpPr>
        <p:spPr bwMode="auto">
          <a:xfrm>
            <a:off x="8296276" y="2324101"/>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90823"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90824" name="Text Box 7"/>
          <p:cNvSpPr txBox="1">
            <a:spLocks noChangeArrowheads="1"/>
          </p:cNvSpPr>
          <p:nvPr/>
        </p:nvSpPr>
        <p:spPr bwMode="auto">
          <a:xfrm>
            <a:off x="914401" y="201959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25" name="Text Box 9"/>
          <p:cNvSpPr txBox="1">
            <a:spLocks noChangeArrowheads="1"/>
          </p:cNvSpPr>
          <p:nvPr/>
        </p:nvSpPr>
        <p:spPr bwMode="auto">
          <a:xfrm>
            <a:off x="3743326"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1" y="1996510"/>
            <a:ext cx="990600" cy="1338828"/>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28"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
        <p:nvSpPr>
          <p:cNvPr id="290829" name="Text Box 9"/>
          <p:cNvSpPr txBox="1">
            <a:spLocks noChangeArrowheads="1"/>
          </p:cNvSpPr>
          <p:nvPr/>
        </p:nvSpPr>
        <p:spPr bwMode="auto">
          <a:xfrm>
            <a:off x="6324600" y="1996510"/>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382"/>
            <a:ext cx="7772400" cy="708025"/>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en-US" sz="4000" b="1" dirty="0">
                <a:solidFill>
                  <a:srgbClr val="FFFFFF"/>
                </a:solidFill>
                <a:effectLst>
                  <a:outerShdw blurRad="38100" dist="38100" dir="2700000" algn="tl">
                    <a:srgbClr val="000000"/>
                  </a:outerShdw>
                </a:effectLst>
                <a:cs typeface="Times New Roman" charset="0"/>
              </a:rPr>
              <a:t>NT Overview (History)</a:t>
            </a:r>
          </a:p>
        </p:txBody>
      </p:sp>
      <p:sp>
        <p:nvSpPr>
          <p:cNvPr id="32" name="Text Box 19"/>
          <p:cNvSpPr txBox="1">
            <a:spLocks noChangeArrowheads="1"/>
          </p:cNvSpPr>
          <p:nvPr/>
        </p:nvSpPr>
        <p:spPr bwMode="auto">
          <a:xfrm>
            <a:off x="9906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0" y="3657601"/>
            <a:ext cx="792163"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1" y="5486401"/>
            <a:ext cx="1800225" cy="373706"/>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704" rIns="0" bIns="45704">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6"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37" name="Text Box 7"/>
          <p:cNvSpPr txBox="1">
            <a:spLocks noChangeArrowheads="1"/>
          </p:cNvSpPr>
          <p:nvPr/>
        </p:nvSpPr>
        <p:spPr bwMode="auto">
          <a:xfrm>
            <a:off x="2667000" y="198784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38"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2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704"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90840" name="Text Box 20"/>
          <p:cNvSpPr txBox="1">
            <a:spLocks noChangeArrowheads="1"/>
          </p:cNvSpPr>
          <p:nvPr/>
        </p:nvSpPr>
        <p:spPr bwMode="auto">
          <a:xfrm>
            <a:off x="3352800" y="590708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90841"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04"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0842" name="Text Box 20"/>
          <p:cNvSpPr txBox="1">
            <a:spLocks noChangeArrowheads="1"/>
          </p:cNvSpPr>
          <p:nvPr/>
        </p:nvSpPr>
        <p:spPr bwMode="auto">
          <a:xfrm>
            <a:off x="3352800" y="6370638"/>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6" name="Text Box 3"/>
          <p:cNvSpPr txBox="1">
            <a:spLocks noChangeArrowheads="1"/>
          </p:cNvSpPr>
          <p:nvPr/>
        </p:nvSpPr>
        <p:spPr bwMode="auto">
          <a:xfrm>
            <a:off x="-23267" y="4919560"/>
            <a:ext cx="9251950" cy="1938960"/>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Date</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The Book of Acts ends with Paul</a:t>
            </a:r>
            <a:r>
              <a:rPr kumimoji="0" lang="fr-FR"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two-year imprisonment,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ending in AD 62, and Luke was written before Acts.  The best estimate is probably that Luke wrote his account during Paul</a:t>
            </a:r>
            <a:r>
              <a:rPr kumimoji="0" lang="fr-FR"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two-year imprisonment at Caesarea (Jun 57-Aug 59).</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 name="TextBox 1">
            <a:extLst>
              <a:ext uri="{FF2B5EF4-FFF2-40B4-BE49-F238E27FC236}">
                <a16:creationId xmlns:a16="http://schemas.microsoft.com/office/drawing/2014/main" id="{73ED0B0C-7A83-FD44-8008-BC8DF6655497}"/>
              </a:ext>
            </a:extLst>
          </p:cNvPr>
          <p:cNvSpPr txBox="1"/>
          <p:nvPr/>
        </p:nvSpPr>
        <p:spPr>
          <a:xfrm>
            <a:off x="2895600" y="-526473"/>
            <a:ext cx="184731" cy="461665"/>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Times New Roman"/>
            </a:endParaRPr>
          </a:p>
        </p:txBody>
      </p:sp>
    </p:spTree>
    <p:extLst>
      <p:ext uri="{BB962C8B-B14F-4D97-AF65-F5344CB8AC3E}">
        <p14:creationId xmlns:p14="http://schemas.microsoft.com/office/powerpoint/2010/main" val="16551315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box(in)">
                                      <p:cBhvr>
                                        <p:cTn id="11"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6" grpId="0" animBg="1"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Arial" charset="0"/>
              <a:ea typeface="ＭＳ Ｐゴシック" charset="-128"/>
              <a:cs typeface="ＭＳ Ｐゴシック" charset="-12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p:spPr>
        <p:txBody>
          <a:bodyPr/>
          <a:lstStyle/>
          <a:p>
            <a:pPr eaLnBrk="1" hangingPunct="1">
              <a:defRPr/>
            </a:pPr>
            <a:r>
              <a:rPr kumimoji="0" lang="en-US" b="1" dirty="0">
                <a:solidFill>
                  <a:srgbClr val="000000"/>
                </a:solidFill>
                <a:effectLst/>
              </a:rPr>
              <a:t>Who was Theophilus?</a:t>
            </a: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“Lover of God”</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Believer in Jesus</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Probably Wealthy Benefactor</a:t>
            </a:r>
          </a:p>
        </p:txBody>
      </p:sp>
    </p:spTree>
    <p:extLst>
      <p:ext uri="{BB962C8B-B14F-4D97-AF65-F5344CB8AC3E}">
        <p14:creationId xmlns:p14="http://schemas.microsoft.com/office/powerpoint/2010/main" val="197392536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3"/>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BBD144C5-D568-4E0A-A81B-374E1CE0AE1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b. The Annunciation of the Birth of Jesus to Mary</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5</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1:26-38</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Gabriel tells the Virgin Mary that her conception by the Spirit would bear Jesus as Messiah and God-man without a fallen nature</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249626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rPr>
              <a:t>AN ANGEL VISITS MARY</a:t>
            </a:r>
          </a:p>
        </p:txBody>
      </p:sp>
      <p:sp>
        <p:nvSpPr>
          <p:cNvPr id="4" name="TextBox 3"/>
          <p:cNvSpPr txBox="1"/>
          <p:nvPr/>
        </p:nvSpPr>
        <p:spPr>
          <a:xfrm>
            <a:off x="3851920" y="5157192"/>
            <a:ext cx="5184576" cy="707870"/>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rPr>
              <a:t>Luke 1:26-38</a:t>
            </a: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8" name="Group 7"/>
          <p:cNvGrpSpPr/>
          <p:nvPr/>
        </p:nvGrpSpPr>
        <p:grpSpPr>
          <a:xfrm>
            <a:off x="251520" y="4437112"/>
            <a:ext cx="3456896" cy="1440159"/>
            <a:chOff x="5508104" y="620689"/>
            <a:chExt cx="3456896" cy="1440159"/>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0" name="TextBox 9"/>
            <p:cNvSpPr txBox="1"/>
            <p:nvPr/>
          </p:nvSpPr>
          <p:spPr>
            <a:xfrm>
              <a:off x="6804248" y="648153"/>
              <a:ext cx="2160752" cy="1412695"/>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98784735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24469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69141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281289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222557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94</a:t>
            </a:r>
          </a:p>
        </p:txBody>
      </p:sp>
      <p:sp>
        <p:nvSpPr>
          <p:cNvPr id="48132" name="Text Box 4"/>
          <p:cNvSpPr txBox="1">
            <a:spLocks noChangeArrowheads="1"/>
          </p:cNvSpPr>
          <p:nvPr/>
        </p:nvSpPr>
        <p:spPr bwMode="auto">
          <a:xfrm>
            <a:off x="3779912" y="764712"/>
            <a:ext cx="5472038" cy="4893615"/>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sng" strike="noStrike" kern="1200" cap="none" spc="0" normalizeH="0" baseline="0" noProof="0" dirty="0">
                <a:ln>
                  <a:noFill/>
                </a:ln>
                <a:solidFill>
                  <a:srgbClr val="220011"/>
                </a:solidFill>
                <a:effectLst/>
                <a:uLnTx/>
                <a:uFillTx/>
                <a:latin typeface="Arial" charset="0"/>
                <a:ea typeface="ＭＳ Ｐゴシック" charset="0"/>
                <a:cs typeface="Arial" charset="0"/>
              </a:rPr>
              <a:t>Origin/Recipients</a:t>
            </a:r>
            <a:endPar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endPar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Assuming the dating presented </a:t>
            </a:r>
            <a:b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is correct, Luke wrote from Caesarea. He clearly wrote to </a:t>
            </a:r>
            <a:r>
              <a:rPr kumimoji="0" lang="en-US" altLang="zh-CN" sz="2400" b="1" i="0" u="none" strike="noStrike" kern="1200" cap="none" spc="0" normalizeH="0" baseline="0" noProof="0" dirty="0" err="1">
                <a:ln>
                  <a:noFill/>
                </a:ln>
                <a:solidFill>
                  <a:srgbClr val="220011"/>
                </a:solidFill>
                <a:effectLst/>
                <a:uLnTx/>
                <a:uFillTx/>
                <a:latin typeface="Arial" charset="0"/>
                <a:ea typeface="ＭＳ Ｐゴシック" charset="0"/>
                <a:cs typeface="Arial" charset="0"/>
              </a:rPr>
              <a:t>Theophilus</a:t>
            </a: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 </a:t>
            </a:r>
          </a:p>
          <a:p>
            <a:pPr marL="350838" marR="0" lvl="0" indent="-350838" algn="l" defTabSz="914400" rtl="0" eaLnBrk="1" fontAlgn="base" latinLnBrk="0" hangingPunct="1">
              <a:lnSpc>
                <a:spcPct val="100000"/>
              </a:lnSpc>
              <a:spcBef>
                <a:spcPct val="0"/>
              </a:spcBef>
              <a:spcAft>
                <a:spcPct val="0"/>
              </a:spcAft>
              <a:buClrTx/>
              <a:buSzTx/>
              <a:buFontTx/>
              <a:buChar char="•"/>
              <a:tabLst/>
              <a:defRPr/>
            </a:pPr>
            <a:endPar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endParaRPr>
          </a:p>
          <a:p>
            <a:pPr marL="350838" marR="0" lvl="0" indent="-350838"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The title of "most excellent" for Theophilus probably indicates that he was an official.  As a man of high social standing, he may have assumed responsibility for publishing Luke and Acts. </a:t>
            </a:r>
            <a:endParaRPr kumimoji="0" lang="en-US"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en-US" sz="2800" b="1">
                <a:solidFill>
                  <a:schemeClr val="bg2"/>
                </a:solidFill>
                <a:latin typeface="Arial" charset="0"/>
                <a:ea typeface="SimSun" charset="0"/>
                <a:cs typeface="SimSun" charset="0"/>
              </a:rPr>
              <a:t>Circumstances</a:t>
            </a:r>
            <a:endParaRPr lang="en-US">
              <a:latin typeface="Arial" charset="0"/>
            </a:endParaRPr>
          </a:p>
        </p:txBody>
      </p:sp>
    </p:spTree>
    <p:extLst>
      <p:ext uri="{BB962C8B-B14F-4D97-AF65-F5344CB8AC3E}">
        <p14:creationId xmlns:p14="http://schemas.microsoft.com/office/powerpoint/2010/main" val="42615802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039885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004690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366200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109082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751687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33084453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3"/>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194073951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60420" name="Text Box 4"/>
          <p:cNvSpPr txBox="1">
            <a:spLocks noChangeArrowheads="1"/>
          </p:cNvSpPr>
          <p:nvPr/>
        </p:nvSpPr>
        <p:spPr bwMode="auto">
          <a:xfrm>
            <a:off x="-203001" y="1268761"/>
            <a:ext cx="4343400"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00"/>
                </a:solidFill>
                <a:effectLst>
                  <a:glow rad="152400">
                    <a:srgbClr val="000000"/>
                  </a:glow>
                </a:effectLst>
                <a:uLnTx/>
                <a:uFillTx/>
                <a:latin typeface="Arial" charset="0"/>
                <a:ea typeface="ＭＳ Ｐゴシック" charset="0"/>
              </a:rPr>
              <a:t>Zechariah</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Times New Roman" charset="0"/>
              <a:ea typeface="ＭＳ Ｐゴシック"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en-US" sz="4000" b="1" dirty="0">
                <a:solidFill>
                  <a:schemeClr val="bg1"/>
                </a:solidFill>
                <a:effectLst>
                  <a:glow rad="152400">
                    <a:schemeClr val="tx1"/>
                  </a:glow>
                </a:effectLst>
                <a:latin typeface="Arial" charset="0"/>
              </a:rPr>
              <a:t>Responses to Amazing Birth News</a:t>
            </a:r>
            <a:endParaRPr lang="en-US" sz="4000" b="1" dirty="0">
              <a:effectLst>
                <a:glow rad="152400">
                  <a:schemeClr val="tx1"/>
                </a:glow>
              </a:effectLst>
              <a:latin typeface="Arial" charset="0"/>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00"/>
                </a:solidFill>
                <a:effectLst>
                  <a:glow rad="152400">
                    <a:srgbClr val="000000"/>
                  </a:glow>
                </a:effectLst>
                <a:uLnTx/>
                <a:uFillTx/>
                <a:latin typeface="Arial" charset="0"/>
                <a:ea typeface="ＭＳ Ｐゴシック" charset="0"/>
              </a:rPr>
              <a:t>Mary</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Times New Roman" charset="0"/>
              <a:ea typeface="ＭＳ Ｐゴシック"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Too old for baby</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4" name="Text Box 8"/>
          <p:cNvSpPr txBox="1">
            <a:spLocks noChangeArrowheads="1"/>
          </p:cNvSpPr>
          <p:nvPr/>
        </p:nvSpPr>
        <p:spPr bwMode="auto">
          <a:xfrm>
            <a:off x="4684712" y="2398042"/>
            <a:ext cx="45720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Too young for baby</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How can I be sure?</a:t>
            </a:r>
            <a:r>
              <a:rPr kumimoji="0" lang="en-US"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6" name="Text Box 10"/>
          <p:cNvSpPr txBox="1">
            <a:spLocks noChangeArrowheads="1"/>
          </p:cNvSpPr>
          <p:nvPr/>
        </p:nvSpPr>
        <p:spPr bwMode="auto">
          <a:xfrm>
            <a:off x="4684712" y="3388642"/>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How will this be?</a:t>
            </a:r>
            <a:r>
              <a:rPr kumimoji="0" lang="en-US"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Doubted God</a:t>
            </a:r>
            <a:r>
              <a:rPr kumimoji="0" lang="fr-FR"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s word</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8" name="Text Box 12"/>
          <p:cNvSpPr txBox="1">
            <a:spLocks noChangeArrowheads="1"/>
          </p:cNvSpPr>
          <p:nvPr/>
        </p:nvSpPr>
        <p:spPr bwMode="auto">
          <a:xfrm>
            <a:off x="4684712" y="4379242"/>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Asked God</a:t>
            </a:r>
            <a:r>
              <a:rPr kumimoji="0" lang="fr-FR" altLang="ja-JP"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s method</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152400">
                    <a:srgbClr val="000000"/>
                  </a:glow>
                </a:effectLst>
                <a:uLnTx/>
                <a:uFillTx/>
                <a:latin typeface="Arial" charset="0"/>
                <a:ea typeface="ＭＳ Ｐゴシック" charset="0"/>
              </a:rPr>
              <a:t>Ended up dumb</a:t>
            </a:r>
            <a:endParaRPr kumimoji="0" lang="en-US" sz="2400" b="1" i="1" u="none" strike="noStrike" kern="1200" cap="none" spc="0" normalizeH="0" baseline="0" noProof="0">
              <a:ln>
                <a:noFill/>
              </a:ln>
              <a:solidFill>
                <a:srgbClr val="FFFFFF"/>
              </a:solidFill>
              <a:effectLst>
                <a:glow rad="152400">
                  <a:srgbClr val="000000"/>
                </a:glow>
              </a:effectLst>
              <a:uLnTx/>
              <a:uFillTx/>
              <a:latin typeface="Times New Roman" charset="0"/>
              <a:ea typeface="ＭＳ Ｐゴシック"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charset="0"/>
                <a:ea typeface="ＭＳ Ｐゴシック" charset="0"/>
              </a:rPr>
              <a:t>Ended up submissive</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Times New Roman" charset="0"/>
              <a:ea typeface="ＭＳ Ｐゴシック" charset="0"/>
            </a:endParaRPr>
          </a:p>
        </p:txBody>
      </p:sp>
      <p:sp>
        <p:nvSpPr>
          <p:cNvPr id="323598" name="Text Box 3"/>
          <p:cNvSpPr txBox="1">
            <a:spLocks noChangeArrowheads="1"/>
          </p:cNvSpPr>
          <p:nvPr/>
        </p:nvSpPr>
        <p:spPr bwMode="auto">
          <a:xfrm>
            <a:off x="8243889" y="44455"/>
            <a:ext cx="865187"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101e</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Bethlehem was David</a:t>
            </a:r>
            <a:r>
              <a:rPr lang="fr-FR"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a:t>
            </a:r>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s City</a:t>
            </a:r>
          </a:p>
        </p:txBody>
      </p:sp>
    </p:spTree>
    <p:extLst>
      <p:ext uri="{BB962C8B-B14F-4D97-AF65-F5344CB8AC3E}">
        <p14:creationId xmlns:p14="http://schemas.microsoft.com/office/powerpoint/2010/main" val="182439473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rPr>
              <a:t>SON</a:t>
            </a:r>
            <a:r>
              <a:rPr lang="en-US" sz="8000" dirty="0">
                <a:solidFill>
                  <a:schemeClr val="bg1"/>
                </a:solidFill>
                <a:effectLst>
                  <a:outerShdw blurRad="50800" dist="76200" dir="2700000" algn="tl" rotWithShape="0">
                    <a:srgbClr val="000000"/>
                  </a:outerShdw>
                </a:effectLst>
                <a:latin typeface="Times New Roman"/>
                <a:ea typeface="ＭＳ Ｐゴシック" charset="0"/>
                <a:cs typeface="Times New Roman"/>
              </a:rPr>
              <a:t>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t>of the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9600" dirty="0">
                <a:solidFill>
                  <a:schemeClr val="bg1"/>
                </a:solidFill>
                <a:effectLst>
                  <a:outerShdw blurRad="50800" dist="76200" dir="2700000" algn="tl" rotWithShape="0">
                    <a:srgbClr val="000000"/>
                  </a:outerShdw>
                </a:effectLst>
                <a:latin typeface="Times New Roman"/>
                <a:ea typeface="ＭＳ Ｐゴシック" charset="0"/>
                <a:cs typeface="Times New Roman"/>
              </a:rPr>
              <a:t>HIGHEST</a:t>
            </a:r>
          </a:p>
        </p:txBody>
      </p:sp>
    </p:spTree>
    <p:extLst>
      <p:ext uri="{BB962C8B-B14F-4D97-AF65-F5344CB8AC3E}">
        <p14:creationId xmlns:p14="http://schemas.microsoft.com/office/powerpoint/2010/main" val="88014186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94</a:t>
            </a: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en-US" sz="2800" b="1">
                <a:solidFill>
                  <a:schemeClr val="bg2"/>
                </a:solidFill>
                <a:latin typeface="Arial" charset="0"/>
                <a:ea typeface="SimSun" charset="0"/>
                <a:cs typeface="SimSun" charset="0"/>
              </a:rPr>
              <a:t>Circumstances</a:t>
            </a:r>
            <a:endParaRPr lang="en-US">
              <a:latin typeface="Arial" charset="0"/>
            </a:endParaRPr>
          </a:p>
        </p:txBody>
      </p:sp>
      <p:sp>
        <p:nvSpPr>
          <p:cNvPr id="7" name="Text Box 4"/>
          <p:cNvSpPr txBox="1">
            <a:spLocks noChangeArrowheads="1"/>
          </p:cNvSpPr>
          <p:nvPr/>
        </p:nvSpPr>
        <p:spPr bwMode="auto">
          <a:xfrm>
            <a:off x="3737992" y="1052736"/>
            <a:ext cx="5442520" cy="3416288"/>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31775" marR="0" lvl="0" indent="-231775"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In line with writing to Gentiles, Luke:</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Translates Aramaic terms</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Traces Christ</a:t>
            </a:r>
            <a:r>
              <a:rPr kumimoji="0" lang="fr-FR"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s genealogy to Adam</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Refers to Roman rulers for dating</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Avoids noting fulfilled prophecies</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Quotes the Septuagint</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E</a:t>
            </a:r>
            <a:r>
              <a:rPr kumimoji="0" lang="en-US" altLang="zh-CN" sz="2400" b="1" i="0" u="none" strike="noStrike" kern="1200" cap="none" spc="0" normalizeH="0" baseline="0" noProof="0" dirty="0" err="1">
                <a:ln>
                  <a:noFill/>
                </a:ln>
                <a:solidFill>
                  <a:srgbClr val="220011"/>
                </a:solidFill>
                <a:effectLst/>
                <a:uLnTx/>
                <a:uFillTx/>
                <a:latin typeface="Arial" charset="0"/>
                <a:ea typeface="ＭＳ Ｐゴシック" charset="0"/>
                <a:cs typeface="Arial" charset="0"/>
              </a:rPr>
              <a:t>xplains</a:t>
            </a: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 Jewish customs, and </a:t>
            </a:r>
          </a:p>
          <a:p>
            <a:pPr marL="231775" marR="0" lvl="0" indent="-231775" algn="l" defTabSz="914400" rtl="0" eaLnBrk="1" fontAlgn="base" latinLnBrk="0" hangingPunct="1">
              <a:lnSpc>
                <a:spcPct val="100000"/>
              </a:lnSpc>
              <a:spcBef>
                <a:spcPct val="0"/>
              </a:spcBef>
              <a:spcAft>
                <a:spcPct val="0"/>
              </a:spcAft>
              <a:buClrTx/>
              <a:buSzTx/>
              <a:buFontTx/>
              <a:buChar char="•"/>
              <a:tabLst/>
              <a:defRPr/>
            </a:pPr>
            <a:r>
              <a:rPr kumimoji="0" lang="en-US" altLang="zh-CN" sz="2400" b="1" i="0" u="none" strike="noStrike" kern="1200" cap="none" spc="0" normalizeH="0" baseline="0" noProof="0" dirty="0">
                <a:ln>
                  <a:noFill/>
                </a:ln>
                <a:solidFill>
                  <a:srgbClr val="220011"/>
                </a:solidFill>
                <a:effectLst/>
                <a:uLnTx/>
                <a:uFillTx/>
                <a:latin typeface="Arial" charset="0"/>
                <a:ea typeface="ＭＳ Ｐゴシック" charset="0"/>
                <a:cs typeface="Arial" charset="0"/>
              </a:rPr>
              <a:t>Explains Israel’s geography.  </a:t>
            </a:r>
          </a:p>
        </p:txBody>
      </p:sp>
    </p:spTree>
    <p:extLst>
      <p:ext uri="{BB962C8B-B14F-4D97-AF65-F5344CB8AC3E}">
        <p14:creationId xmlns:p14="http://schemas.microsoft.com/office/powerpoint/2010/main" val="3304697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BE GREAT, AND WILL BE CALLED THE SON OF THE HIGHEST"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"THE LORD GOD WILL GIVE HIM THE THRONE OF HIS FATHER DAVID"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5" name="Picture 1" descr="SonOfHighespg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29640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7117909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no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REIGN OVER THE THRONE OF JACOB FOREVER, AND OF HIS KINGDOM THERE WILL BE NO END"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1:33)</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1569523"/>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PROPHECIES ABOUT </a:t>
            </a:r>
            <a:b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br>
            <a: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THE BIRTH OF JESUS</a:t>
            </a:r>
          </a:p>
        </p:txBody>
      </p:sp>
      <p:sp>
        <p:nvSpPr>
          <p:cNvPr id="4" name="TextBox 3"/>
          <p:cNvSpPr txBox="1"/>
          <p:nvPr/>
        </p:nvSpPr>
        <p:spPr>
          <a:xfrm>
            <a:off x="179512" y="3933056"/>
            <a:ext cx="5974837"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OLD AND NEW TESTAMENTS</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251520" y="188640"/>
            <a:ext cx="3312880" cy="1245862"/>
            <a:chOff x="5508104" y="620690"/>
            <a:chExt cx="3312880" cy="1245862"/>
          </a:xfrm>
        </p:grpSpPr>
        <p:grpSp>
          <p:nvGrpSpPr>
            <p:cNvPr id="14" name="Group 13"/>
            <p:cNvGrpSpPr/>
            <p:nvPr/>
          </p:nvGrpSpPr>
          <p:grpSpPr>
            <a:xfrm>
              <a:off x="5508104" y="620690"/>
              <a:ext cx="2376264" cy="1245862"/>
              <a:chOff x="5508104" y="620690"/>
              <a:chExt cx="2376264" cy="1245862"/>
            </a:xfrm>
          </p:grpSpPr>
          <p:pic>
            <p:nvPicPr>
              <p:cNvPr id="16"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7" name="Rectangle 16"/>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15" name="TextBox 14"/>
            <p:cNvSpPr txBox="1"/>
            <p:nvPr/>
          </p:nvSpPr>
          <p:spPr>
            <a:xfrm>
              <a:off x="6660232" y="692696"/>
              <a:ext cx="2160752" cy="1148007"/>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3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48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91085077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rPr>
              <a:t>94</a:t>
            </a:r>
          </a:p>
        </p:txBody>
      </p:sp>
      <p:sp>
        <p:nvSpPr>
          <p:cNvPr id="50179" name="Text Box 3"/>
          <p:cNvSpPr txBox="1">
            <a:spLocks noChangeArrowheads="1"/>
          </p:cNvSpPr>
          <p:nvPr/>
        </p:nvSpPr>
        <p:spPr bwMode="auto">
          <a:xfrm>
            <a:off x="0" y="971551"/>
            <a:ext cx="9144000" cy="5694363"/>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Undoubtedly </a:t>
            </a:r>
            <a:r>
              <a:rPr kumimoji="0" lang="en-US" altLang="zh-CN" sz="28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Theophilus</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considered Luke a tremendous source to provide an orderly account of the life of Christ.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Luke wrote to strengthen the wealthy Christian</a:t>
            </a:r>
            <a:r>
              <a:rPr kumimoji="0" lang="fr-FR"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 by showing that his faith rested on firm historical facts.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Perhaps even more significantly, Luke sought to explain to his wider Gentile audience how Christ died for the entire world after being rejected by Israel.</a:t>
            </a: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en-US" sz="2800" b="1">
                <a:solidFill>
                  <a:schemeClr val="bg2"/>
                </a:solidFill>
                <a:latin typeface="Arial" charset="0"/>
                <a:ea typeface="SimSun" charset="0"/>
                <a:cs typeface="SimSun" charset="0"/>
              </a:rPr>
              <a:t>Occasion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3"/>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5"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51"/>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68" tIns="32868" rIns="32868" bIns="32868" anchor="ctr">
            <a:normAutofit/>
          </a:bodyPr>
          <a:lstStyle/>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3334847667"/>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B3F6CF7-F1F1-4DA4-8E24-8792E7A68CE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c. The Arrival of Mary in Judea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 6</a:t>
            </a:r>
          </a:p>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Luke 1:39-45</a:t>
            </a:r>
          </a:p>
          <a:p>
            <a:pPr algn="ctr">
              <a:spcBef>
                <a:spcPct val="20000"/>
              </a:spcBef>
              <a:spcAft>
                <a:spcPts val="0"/>
              </a:spcAft>
              <a:buClr>
                <a:srgbClr val="FFCC00"/>
              </a:buClr>
              <a:buSzPct val="70000"/>
              <a:defRPr/>
            </a:pP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220011"/>
                  </a:glow>
                </a:effectLst>
                <a:latin typeface="Arial"/>
                <a:cs typeface="Arial"/>
              </a:rPr>
              <a:t>Mary visits her cousin Elizabeth to confirm to them that God would fulfill the prophecies about the babies John and Jesus</a:t>
            </a:r>
          </a:p>
        </p:txBody>
      </p:sp>
    </p:spTree>
    <p:extLst>
      <p:ext uri="{BB962C8B-B14F-4D97-AF65-F5344CB8AC3E}">
        <p14:creationId xmlns:p14="http://schemas.microsoft.com/office/powerpoint/2010/main" val="428977057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80542A6-0463-4D92-B3EF-5AF0FBD5006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d. The Anthem of Mary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7</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1:46-56</a:t>
            </a:r>
          </a:p>
          <a:p>
            <a:pPr algn="ctr">
              <a:spcBef>
                <a:spcPct val="20000"/>
              </a:spcBef>
              <a:spcAft>
                <a:spcPts val="0"/>
              </a:spcAft>
              <a:buClr>
                <a:srgbClr val="FFCC00"/>
              </a:buClr>
              <a:buSzPct val="70000"/>
              <a:defRPr/>
            </a:pP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Mary praises God for His grace in using a humble woman like her to bear the Messiah to fulfill the Abrahamic Covenant</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5065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2A6C7F0-8DB0-4F7B-B1D3-6708FB43E3F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e. The Advent of John</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177281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8</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1:57-80</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Zechariah prophesies after John's birth</a:t>
            </a:r>
            <a:r>
              <a:rPr lang="ar-SA" sz="3200" b="1" kern="0" dirty="0">
                <a:solidFill>
                  <a:srgbClr val="FFFFFF"/>
                </a:solidFill>
                <a:effectLst>
                  <a:glow rad="228600">
                    <a:srgbClr val="220011"/>
                  </a:glow>
                </a:effectLst>
                <a:latin typeface="Arial"/>
                <a:cs typeface="Arial"/>
              </a:rPr>
              <a:t> </a:t>
            </a:r>
            <a:r>
              <a:rPr lang="en-US" sz="3200" b="1" kern="0" dirty="0">
                <a:solidFill>
                  <a:srgbClr val="FFFFFF"/>
                </a:solidFill>
                <a:effectLst>
                  <a:glow rad="228600">
                    <a:srgbClr val="220011"/>
                  </a:glow>
                </a:effectLst>
                <a:latin typeface="Arial"/>
                <a:cs typeface="Arial"/>
              </a:rPr>
              <a:t>that</a:t>
            </a:r>
            <a:r>
              <a:rPr lang="en-GB" sz="3200" b="1" kern="0" dirty="0">
                <a:solidFill>
                  <a:srgbClr val="FFFFFF"/>
                </a:solidFill>
                <a:effectLst>
                  <a:glow rad="228600">
                    <a:srgbClr val="220011"/>
                  </a:glow>
                </a:effectLst>
                <a:latin typeface="Arial"/>
                <a:cs typeface="Arial"/>
              </a:rPr>
              <a:t> God will use John in the desert (not the temple) to fulfill His covenants by the Messiah</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2029051046"/>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60E7522-B457-0235-F539-1F6A092BCF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1754294"/>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cs typeface="+mn-cs"/>
              </a:rPr>
              <a:t>THE ADVENT </a:t>
            </a:r>
            <a:br>
              <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cs typeface="+mn-cs"/>
              </a:rPr>
            </a:br>
            <a:r>
              <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cs typeface="+mn-cs"/>
              </a:rPr>
              <a:t>OF JOHN</a:t>
            </a:r>
          </a:p>
        </p:txBody>
      </p:sp>
      <p:sp>
        <p:nvSpPr>
          <p:cNvPr id="4" name="TextBox 3"/>
          <p:cNvSpPr txBox="1"/>
          <p:nvPr/>
        </p:nvSpPr>
        <p:spPr>
          <a:xfrm>
            <a:off x="107504" y="11708"/>
            <a:ext cx="3292824"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rPr>
              <a:t>Luke 1:57-80</a:t>
            </a: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2200" y="4365104"/>
            <a:ext cx="3456896" cy="1440159"/>
            <a:chOff x="5508104" y="620689"/>
            <a:chExt cx="3456896" cy="1440159"/>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412695"/>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6412406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rPr>
              <a:t>95</a:t>
            </a:r>
          </a:p>
        </p:txBody>
      </p:sp>
      <p:sp>
        <p:nvSpPr>
          <p:cNvPr id="52227" name="Text Box 3"/>
          <p:cNvSpPr txBox="1">
            <a:spLocks noChangeArrowheads="1"/>
          </p:cNvSpPr>
          <p:nvPr/>
        </p:nvSpPr>
        <p:spPr bwMode="auto">
          <a:xfrm rot="-1200000">
            <a:off x="831850" y="1512895"/>
            <a:ext cx="1739900"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Kingdom</a:t>
            </a:r>
          </a:p>
        </p:txBody>
      </p:sp>
      <p:sp>
        <p:nvSpPr>
          <p:cNvPr id="52228" name="Text Box 4"/>
          <p:cNvSpPr txBox="1">
            <a:spLocks noChangeArrowheads="1"/>
          </p:cNvSpPr>
          <p:nvPr/>
        </p:nvSpPr>
        <p:spPr bwMode="auto">
          <a:xfrm rot="-1200000">
            <a:off x="1278393" y="2679251"/>
            <a:ext cx="4477443"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Instructional / Edification</a:t>
            </a:r>
          </a:p>
        </p:txBody>
      </p:sp>
      <p:sp>
        <p:nvSpPr>
          <p:cNvPr id="52229" name="Text Box 5"/>
          <p:cNvSpPr txBox="1">
            <a:spLocks noChangeArrowheads="1"/>
          </p:cNvSpPr>
          <p:nvPr/>
        </p:nvSpPr>
        <p:spPr bwMode="auto">
          <a:xfrm rot="-1200000">
            <a:off x="-11112" y="4722820"/>
            <a:ext cx="4953001"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Soteriological / Evangelistic</a:t>
            </a:r>
          </a:p>
        </p:txBody>
      </p:sp>
      <p:sp>
        <p:nvSpPr>
          <p:cNvPr id="52230" name="Text Box 6"/>
          <p:cNvSpPr txBox="1">
            <a:spLocks noChangeArrowheads="1"/>
          </p:cNvSpPr>
          <p:nvPr/>
        </p:nvSpPr>
        <p:spPr bwMode="auto">
          <a:xfrm rot="-1200000">
            <a:off x="1812926" y="6032500"/>
            <a:ext cx="2038350" cy="5222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Apologetic</a:t>
            </a:r>
          </a:p>
        </p:txBody>
      </p:sp>
      <p:sp>
        <p:nvSpPr>
          <p:cNvPr id="52231" name="Text Box 7"/>
          <p:cNvSpPr txBox="1">
            <a:spLocks noChangeArrowheads="1"/>
          </p:cNvSpPr>
          <p:nvPr/>
        </p:nvSpPr>
        <p:spPr bwMode="auto">
          <a:xfrm rot="1200000">
            <a:off x="6015039" y="1827220"/>
            <a:ext cx="2541587"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Ecclesiastical</a:t>
            </a:r>
          </a:p>
        </p:txBody>
      </p:sp>
      <p:sp>
        <p:nvSpPr>
          <p:cNvPr id="52232" name="Text Box 8"/>
          <p:cNvSpPr txBox="1">
            <a:spLocks noChangeArrowheads="1"/>
          </p:cNvSpPr>
          <p:nvPr/>
        </p:nvSpPr>
        <p:spPr bwMode="auto">
          <a:xfrm rot="1200000">
            <a:off x="5424488" y="4189420"/>
            <a:ext cx="3568700"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Narration of History</a:t>
            </a:r>
          </a:p>
        </p:txBody>
      </p:sp>
      <p:sp>
        <p:nvSpPr>
          <p:cNvPr id="52233" name="Text Box 9"/>
          <p:cNvSpPr txBox="1">
            <a:spLocks noChangeArrowheads="1"/>
          </p:cNvSpPr>
          <p:nvPr/>
        </p:nvSpPr>
        <p:spPr bwMode="auto">
          <a:xfrm rot="1200000">
            <a:off x="5095875" y="5865820"/>
            <a:ext cx="2238375" cy="522287"/>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Conciliation</a:t>
            </a: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en-US" sz="2800" b="1">
                <a:solidFill>
                  <a:schemeClr val="bg2"/>
                </a:solidFill>
                <a:latin typeface="Arial" charset="0"/>
                <a:ea typeface="SimSun" charset="0"/>
                <a:cs typeface="SimSun" charset="0"/>
              </a:rPr>
              <a:t>Purpose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105627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66851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62328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039204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46380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856685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996491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24465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846FEF43-92F1-4E3F-8E67-B5C84DD3DC9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f. The Announcement of the Birth of Jesus to Joseph</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6694" y="2412268"/>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9</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Matthew 1:18-25</a:t>
            </a:r>
          </a:p>
          <a:p>
            <a:pPr algn="ctr">
              <a:spcBef>
                <a:spcPct val="20000"/>
              </a:spcBef>
              <a:spcAft>
                <a:spcPts val="0"/>
              </a:spcAft>
              <a:buClr>
                <a:srgbClr val="FFCC00"/>
              </a:buClr>
              <a:buSzPct val="70000"/>
              <a:defRPr/>
            </a:pP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An angel convinces Joseph to marry Mary to bear the Messiah as a virgin so that Joseph serve as the faithful foster father of Jesus</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5636792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151002"/>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Mary</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s Husband Joseph</a:t>
            </a:r>
          </a:p>
        </p:txBody>
      </p:sp>
      <p:pic>
        <p:nvPicPr>
          <p:cNvPr id="2" name="Picture 1"/>
          <p:cNvPicPr>
            <a:picLocks noChangeAspect="1"/>
          </p:cNvPicPr>
          <p:nvPr/>
        </p:nvPicPr>
        <p:blipFill>
          <a:blip r:embed="rId3"/>
          <a:stretch>
            <a:fillRect/>
          </a:stretch>
        </p:blipFill>
        <p:spPr>
          <a:xfrm>
            <a:off x="179512" y="1120836"/>
            <a:ext cx="8811344" cy="5737164"/>
          </a:xfrm>
          <a:prstGeom prst="rect">
            <a:avLst/>
          </a:prstGeom>
        </p:spPr>
      </p:pic>
    </p:spTree>
    <p:extLst>
      <p:ext uri="{BB962C8B-B14F-4D97-AF65-F5344CB8AC3E}">
        <p14:creationId xmlns:p14="http://schemas.microsoft.com/office/powerpoint/2010/main" val="4212031420"/>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rPr>
              <a:t>96</a:t>
            </a:r>
          </a:p>
        </p:txBody>
      </p:sp>
      <p:sp>
        <p:nvSpPr>
          <p:cNvPr id="54275" name="Text Box 3"/>
          <p:cNvSpPr txBox="1">
            <a:spLocks noChangeArrowheads="1"/>
          </p:cNvSpPr>
          <p:nvPr/>
        </p:nvSpPr>
        <p:spPr bwMode="auto">
          <a:xfrm>
            <a:off x="563564" y="1143007"/>
            <a:ext cx="237807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Superb Style</a:t>
            </a:r>
          </a:p>
        </p:txBody>
      </p:sp>
      <p:sp>
        <p:nvSpPr>
          <p:cNvPr id="54276" name="Text Box 4"/>
          <p:cNvSpPr txBox="1">
            <a:spLocks noChangeArrowheads="1"/>
          </p:cNvSpPr>
          <p:nvPr/>
        </p:nvSpPr>
        <p:spPr bwMode="auto">
          <a:xfrm>
            <a:off x="531813" y="2133607"/>
            <a:ext cx="1801812"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Universal</a:t>
            </a:r>
          </a:p>
        </p:txBody>
      </p:sp>
      <p:sp>
        <p:nvSpPr>
          <p:cNvPr id="54277" name="Text Box 5"/>
          <p:cNvSpPr txBox="1">
            <a:spLocks noChangeArrowheads="1"/>
          </p:cNvSpPr>
          <p:nvPr/>
        </p:nvSpPr>
        <p:spPr bwMode="auto">
          <a:xfrm>
            <a:off x="830264" y="3429007"/>
            <a:ext cx="22987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Forgiveness</a:t>
            </a:r>
          </a:p>
        </p:txBody>
      </p:sp>
      <p:sp>
        <p:nvSpPr>
          <p:cNvPr id="54278" name="Text Box 6"/>
          <p:cNvSpPr txBox="1">
            <a:spLocks noChangeArrowheads="1"/>
          </p:cNvSpPr>
          <p:nvPr/>
        </p:nvSpPr>
        <p:spPr bwMode="auto">
          <a:xfrm>
            <a:off x="860425" y="4495807"/>
            <a:ext cx="19812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Holy Spirit</a:t>
            </a:r>
          </a:p>
        </p:txBody>
      </p:sp>
      <p:sp>
        <p:nvSpPr>
          <p:cNvPr id="54279" name="Text Box 7"/>
          <p:cNvSpPr txBox="1">
            <a:spLocks noChangeArrowheads="1"/>
          </p:cNvSpPr>
          <p:nvPr/>
        </p:nvSpPr>
        <p:spPr bwMode="auto">
          <a:xfrm>
            <a:off x="323850" y="5410207"/>
            <a:ext cx="28384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Secular History</a:t>
            </a:r>
          </a:p>
        </p:txBody>
      </p:sp>
      <p:sp>
        <p:nvSpPr>
          <p:cNvPr id="54280" name="Text Box 8"/>
          <p:cNvSpPr txBox="1">
            <a:spLocks noChangeArrowheads="1"/>
          </p:cNvSpPr>
          <p:nvPr/>
        </p:nvSpPr>
        <p:spPr bwMode="auto">
          <a:xfrm>
            <a:off x="295275" y="6338895"/>
            <a:ext cx="2878138"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Comprehensive</a:t>
            </a:r>
          </a:p>
        </p:txBody>
      </p:sp>
      <p:sp>
        <p:nvSpPr>
          <p:cNvPr id="54281" name="Text Box 9"/>
          <p:cNvSpPr txBox="1">
            <a:spLocks noChangeArrowheads="1"/>
          </p:cNvSpPr>
          <p:nvPr/>
        </p:nvSpPr>
        <p:spPr bwMode="auto">
          <a:xfrm>
            <a:off x="3296381" y="1447807"/>
            <a:ext cx="1320927" cy="52521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Prayer</a:t>
            </a:r>
          </a:p>
        </p:txBody>
      </p:sp>
      <p:sp>
        <p:nvSpPr>
          <p:cNvPr id="54282" name="Text Box 10"/>
          <p:cNvSpPr txBox="1">
            <a:spLocks noChangeArrowheads="1"/>
          </p:cNvSpPr>
          <p:nvPr/>
        </p:nvSpPr>
        <p:spPr bwMode="auto">
          <a:xfrm>
            <a:off x="3902082" y="2514607"/>
            <a:ext cx="133826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Money</a:t>
            </a:r>
          </a:p>
        </p:txBody>
      </p:sp>
      <p:sp>
        <p:nvSpPr>
          <p:cNvPr id="54283" name="Text Box 11"/>
          <p:cNvSpPr txBox="1">
            <a:spLocks noChangeArrowheads="1"/>
          </p:cNvSpPr>
          <p:nvPr/>
        </p:nvSpPr>
        <p:spPr bwMode="auto">
          <a:xfrm>
            <a:off x="3863975" y="3429007"/>
            <a:ext cx="14160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Temple</a:t>
            </a:r>
          </a:p>
        </p:txBody>
      </p:sp>
      <p:sp>
        <p:nvSpPr>
          <p:cNvPr id="54284" name="Text Box 12"/>
          <p:cNvSpPr txBox="1">
            <a:spLocks noChangeArrowheads="1"/>
          </p:cNvSpPr>
          <p:nvPr/>
        </p:nvSpPr>
        <p:spPr bwMode="auto">
          <a:xfrm>
            <a:off x="3162300" y="4149087"/>
            <a:ext cx="365601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Redemptive Mission</a:t>
            </a:r>
          </a:p>
        </p:txBody>
      </p:sp>
      <p:sp>
        <p:nvSpPr>
          <p:cNvPr id="54285" name="Text Box 13"/>
          <p:cNvSpPr txBox="1">
            <a:spLocks noChangeArrowheads="1"/>
          </p:cNvSpPr>
          <p:nvPr/>
        </p:nvSpPr>
        <p:spPr bwMode="auto">
          <a:xfrm>
            <a:off x="6516695" y="990607"/>
            <a:ext cx="114617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Glory</a:t>
            </a:r>
          </a:p>
        </p:txBody>
      </p:sp>
      <p:sp>
        <p:nvSpPr>
          <p:cNvPr id="54286" name="Text Box 14"/>
          <p:cNvSpPr txBox="1">
            <a:spLocks noChangeArrowheads="1"/>
          </p:cNvSpPr>
          <p:nvPr/>
        </p:nvSpPr>
        <p:spPr bwMode="auto">
          <a:xfrm>
            <a:off x="3640138" y="5673087"/>
            <a:ext cx="186055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Individual</a:t>
            </a:r>
          </a:p>
        </p:txBody>
      </p:sp>
      <p:sp>
        <p:nvSpPr>
          <p:cNvPr id="54287" name="Text Box 15"/>
          <p:cNvSpPr txBox="1">
            <a:spLocks noChangeArrowheads="1"/>
          </p:cNvSpPr>
          <p:nvPr/>
        </p:nvSpPr>
        <p:spPr bwMode="auto">
          <a:xfrm>
            <a:off x="5203825" y="1143007"/>
            <a:ext cx="825500"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Joy</a:t>
            </a:r>
          </a:p>
        </p:txBody>
      </p:sp>
      <p:sp>
        <p:nvSpPr>
          <p:cNvPr id="54288" name="Text Box 16"/>
          <p:cNvSpPr txBox="1">
            <a:spLocks noChangeArrowheads="1"/>
          </p:cNvSpPr>
          <p:nvPr/>
        </p:nvSpPr>
        <p:spPr bwMode="auto">
          <a:xfrm>
            <a:off x="5068888" y="1844682"/>
            <a:ext cx="3395662"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Humanity of Christ</a:t>
            </a:r>
          </a:p>
        </p:txBody>
      </p:sp>
      <p:sp>
        <p:nvSpPr>
          <p:cNvPr id="54289" name="Text Box 17"/>
          <p:cNvSpPr txBox="1">
            <a:spLocks noChangeArrowheads="1"/>
          </p:cNvSpPr>
          <p:nvPr/>
        </p:nvSpPr>
        <p:spPr bwMode="auto">
          <a:xfrm>
            <a:off x="5684839" y="2909895"/>
            <a:ext cx="2039937"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Septuagint</a:t>
            </a:r>
          </a:p>
        </p:txBody>
      </p:sp>
      <p:sp>
        <p:nvSpPr>
          <p:cNvPr id="54290" name="Text Box 18"/>
          <p:cNvSpPr txBox="1">
            <a:spLocks noChangeArrowheads="1"/>
          </p:cNvSpPr>
          <p:nvPr/>
        </p:nvSpPr>
        <p:spPr bwMode="auto">
          <a:xfrm>
            <a:off x="3355982" y="4834887"/>
            <a:ext cx="5711825"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Abrahamic &amp; Davidic Covenants</a:t>
            </a:r>
          </a:p>
        </p:txBody>
      </p:sp>
      <p:sp>
        <p:nvSpPr>
          <p:cNvPr id="54291" name="Text Box 19"/>
          <p:cNvSpPr txBox="1">
            <a:spLocks noChangeArrowheads="1"/>
          </p:cNvSpPr>
          <p:nvPr/>
        </p:nvSpPr>
        <p:spPr bwMode="auto">
          <a:xfrm>
            <a:off x="7058032" y="4114807"/>
            <a:ext cx="1401763" cy="5238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cs typeface="Arial" charset="0"/>
              </a:rPr>
              <a:t>Gentile</a:t>
            </a: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en-US" sz="2800" b="1">
                <a:solidFill>
                  <a:schemeClr val="bg2"/>
                </a:solidFill>
                <a:latin typeface="Arial" charset="0"/>
                <a:ea typeface="SimSun" charset="0"/>
                <a:cs typeface="SimSun" charset="0"/>
              </a:rPr>
              <a:t>Characteristics</a:t>
            </a:r>
          </a:p>
        </p:txBody>
      </p:sp>
      <p:sp>
        <p:nvSpPr>
          <p:cNvPr id="21" name="Text Box 18"/>
          <p:cNvSpPr txBox="1">
            <a:spLocks noChangeArrowheads="1"/>
          </p:cNvSpPr>
          <p:nvPr/>
        </p:nvSpPr>
        <p:spPr bwMode="auto">
          <a:xfrm>
            <a:off x="5232824" y="6290156"/>
            <a:ext cx="3875680" cy="52322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Emphasis on Women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1569523"/>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PROPHECIES ABOUT </a:t>
            </a:r>
            <a:b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br>
            <a:r>
              <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charset="0"/>
                <a:ea typeface="ＭＳ Ｐゴシック" charset="0"/>
              </a:rPr>
              <a:t>THE BIRTH OF JESUS</a:t>
            </a:r>
          </a:p>
        </p:txBody>
      </p:sp>
      <p:sp>
        <p:nvSpPr>
          <p:cNvPr id="4" name="TextBox 3"/>
          <p:cNvSpPr txBox="1"/>
          <p:nvPr/>
        </p:nvSpPr>
        <p:spPr>
          <a:xfrm>
            <a:off x="179512" y="3933056"/>
            <a:ext cx="5974837"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OLD AND NEW TESTAMENTS</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251520" y="188640"/>
            <a:ext cx="3312880" cy="1245862"/>
            <a:chOff x="5508104" y="620690"/>
            <a:chExt cx="3312880" cy="1245862"/>
          </a:xfrm>
        </p:grpSpPr>
        <p:grpSp>
          <p:nvGrpSpPr>
            <p:cNvPr id="14" name="Group 13"/>
            <p:cNvGrpSpPr/>
            <p:nvPr/>
          </p:nvGrpSpPr>
          <p:grpSpPr>
            <a:xfrm>
              <a:off x="5508104" y="620690"/>
              <a:ext cx="2376264" cy="1245862"/>
              <a:chOff x="5508104" y="620690"/>
              <a:chExt cx="2376264" cy="1245862"/>
            </a:xfrm>
          </p:grpSpPr>
          <p:pic>
            <p:nvPicPr>
              <p:cNvPr id="16"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7" name="Rectangle 16"/>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15" name="TextBox 14"/>
            <p:cNvSpPr txBox="1"/>
            <p:nvPr/>
          </p:nvSpPr>
          <p:spPr>
            <a:xfrm>
              <a:off x="6660232" y="692696"/>
              <a:ext cx="2160752" cy="1148007"/>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3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28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48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44774284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517AFEF6-3CFA-B94A-B5F1-C89A19C6821D}"/>
              </a:ext>
            </a:extLst>
          </p:cNvPr>
          <p:cNvSpPr txBox="1"/>
          <p:nvPr/>
        </p:nvSpPr>
        <p:spPr>
          <a:xfrm>
            <a:off x="251520" y="116632"/>
            <a:ext cx="3168352" cy="4031736"/>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This is how Jesus the Messiah was born. His mother, Mary, was engaged to be married to Joseph. </a:t>
            </a:r>
          </a:p>
        </p:txBody>
      </p:sp>
      <p:sp>
        <p:nvSpPr>
          <p:cNvPr id="6" name="TextBox 5">
            <a:extLst>
              <a:ext uri="{FF2B5EF4-FFF2-40B4-BE49-F238E27FC236}">
                <a16:creationId xmlns:a16="http://schemas.microsoft.com/office/drawing/2014/main" id="{E204170F-6EF1-AE41-B8D8-7B70B694CA12}"/>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105970602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956B647-7643-A341-ABD1-B3A2E9180E0B}"/>
              </a:ext>
            </a:extLst>
          </p:cNvPr>
          <p:cNvSpPr txBox="1"/>
          <p:nvPr/>
        </p:nvSpPr>
        <p:spPr>
          <a:xfrm>
            <a:off x="5436096" y="192224"/>
            <a:ext cx="3384376" cy="501662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But before the marriage took place, while she was still a virgin, she became pregnant through the power of the Holy Spirit.</a:t>
            </a:r>
          </a:p>
        </p:txBody>
      </p:sp>
      <p:sp>
        <p:nvSpPr>
          <p:cNvPr id="5" name="TextBox 4">
            <a:extLst>
              <a:ext uri="{FF2B5EF4-FFF2-40B4-BE49-F238E27FC236}">
                <a16:creationId xmlns:a16="http://schemas.microsoft.com/office/drawing/2014/main" id="{440486EF-4C8D-8F4B-AD70-31BFA443E760}"/>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98046907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7F02F5F-BF30-494A-ABC4-3CD4E9F564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7A45E611-28F4-4C40-9AA3-75700625F6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E163997-2C6D-CE4C-8BA0-33251F7655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EF5D333D-F5DF-0145-A844-A8E28E9F8E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14779" y="-703948"/>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Mary</a:t>
            </a:r>
            <a:r>
              <a:rPr lang="mr-IN"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s Husband Joseph</a:t>
            </a:r>
          </a:p>
        </p:txBody>
      </p:sp>
      <p:pic>
        <p:nvPicPr>
          <p:cNvPr id="2" name="Picture 1"/>
          <p:cNvPicPr>
            <a:picLocks noChangeAspect="1"/>
          </p:cNvPicPr>
          <p:nvPr/>
        </p:nvPicPr>
        <p:blipFill rotWithShape="1">
          <a:blip r:embed="rId3"/>
          <a:srcRect r="13662"/>
          <a:stretch/>
        </p:blipFill>
        <p:spPr>
          <a:xfrm>
            <a:off x="35496" y="0"/>
            <a:ext cx="9093725" cy="6858000"/>
          </a:xfrm>
          <a:prstGeom prst="rect">
            <a:avLst/>
          </a:prstGeom>
        </p:spPr>
      </p:pic>
      <p:sp>
        <p:nvSpPr>
          <p:cNvPr id="5" name="TextBox 4">
            <a:extLst>
              <a:ext uri="{FF2B5EF4-FFF2-40B4-BE49-F238E27FC236}">
                <a16:creationId xmlns:a16="http://schemas.microsoft.com/office/drawing/2014/main" id="{EDED8980-0DEF-B84A-883A-072ABE54D903}"/>
              </a:ext>
            </a:extLst>
          </p:cNvPr>
          <p:cNvSpPr txBox="1"/>
          <p:nvPr/>
        </p:nvSpPr>
        <p:spPr>
          <a:xfrm>
            <a:off x="1197982" y="398252"/>
            <a:ext cx="3384376" cy="501662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Joseph, her fiancé, was a good man and did not want to disgrace her publicly, so he decided to break the engagement quietly. </a:t>
            </a:r>
          </a:p>
        </p:txBody>
      </p:sp>
      <p:sp>
        <p:nvSpPr>
          <p:cNvPr id="7" name="TextBox 6">
            <a:extLst>
              <a:ext uri="{FF2B5EF4-FFF2-40B4-BE49-F238E27FC236}">
                <a16:creationId xmlns:a16="http://schemas.microsoft.com/office/drawing/2014/main" id="{6011A8BE-C5A3-1B48-BCF7-BD556CD7DC5C}"/>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2927820576"/>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EC93820-56B1-5F45-B047-D72534556617}"/>
              </a:ext>
            </a:extLst>
          </p:cNvPr>
          <p:cNvSpPr txBox="1"/>
          <p:nvPr/>
        </p:nvSpPr>
        <p:spPr>
          <a:xfrm>
            <a:off x="2555776" y="432350"/>
            <a:ext cx="6480720" cy="3539293"/>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As he considered this, an angel of the Lord appeared to him in a dream. “Joseph, son of David,” the angel said, “do not be afraid to take Mary as your wife. For the child within her was conceived by the Holy Spirit.”</a:t>
            </a:r>
          </a:p>
        </p:txBody>
      </p:sp>
      <p:sp>
        <p:nvSpPr>
          <p:cNvPr id="5" name="TextBox 4">
            <a:extLst>
              <a:ext uri="{FF2B5EF4-FFF2-40B4-BE49-F238E27FC236}">
                <a16:creationId xmlns:a16="http://schemas.microsoft.com/office/drawing/2014/main" id="{319DB336-F0BF-B147-B5A2-8A8CDA093DCF}"/>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350551900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587FE83F-9661-2A46-B230-03051BF936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rPr>
              <a:t>96</a:t>
            </a:r>
          </a:p>
        </p:txBody>
      </p:sp>
      <p:sp>
        <p:nvSpPr>
          <p:cNvPr id="56323" name="Text Box 3"/>
          <p:cNvSpPr txBox="1">
            <a:spLocks noChangeArrowheads="1"/>
          </p:cNvSpPr>
          <p:nvPr/>
        </p:nvSpPr>
        <p:spPr bwMode="auto">
          <a:xfrm>
            <a:off x="533400" y="1458913"/>
            <a:ext cx="8305800" cy="5262562"/>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Luke</a:t>
            </a:r>
            <a:r>
              <a:rPr kumimoji="0" lang="fr-FR"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Gospel is written </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from</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 Gentile mind </a:t>
            </a:r>
            <a:r>
              <a:rPr kumimoji="0" lang="en-US" altLang="zh-CN" sz="2800" b="1" i="1" u="none" strike="noStrike" kern="1200" cap="none" spc="0" normalizeH="0" baseline="0" noProof="0" dirty="0">
                <a:ln>
                  <a:noFill/>
                </a:ln>
                <a:solidFill>
                  <a:srgbClr val="FFFFFF"/>
                </a:solidFill>
                <a:effectLst/>
                <a:uLnTx/>
                <a:uFillTx/>
                <a:latin typeface="Arial" charset="0"/>
                <a:ea typeface="ＭＳ Ｐゴシック" charset="0"/>
                <a:cs typeface="Arial" charset="0"/>
              </a:rPr>
              <a:t>to</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the Gentile mind to confirm </a:t>
            </a:r>
            <a:r>
              <a:rPr kumimoji="0" lang="en-US" altLang="zh-CN" sz="28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Theophilus</a:t>
            </a:r>
            <a:r>
              <a:rPr kumimoji="0" lang="fr-FR"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faith but also to answer how the Jewish Savior could be a Savior for Gentiles.  Luke performs this task masterfully by tracing the divinely directed kingdom message from Jews to Gentiles. Since Israel has rejected its Messiah, all men can receive salvation by simple faith.  This message is continued in Luke</a:t>
            </a:r>
            <a:r>
              <a:rPr kumimoji="0" lang="fr-FR"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Book of Acts, which chronicles the kingdom message from its reception by Jerusalem Jews to Gentiles in the uttermost part of the Roman Empire.</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en-US" sz="2800" b="1">
                <a:solidFill>
                  <a:srgbClr val="000000"/>
                </a:solidFill>
                <a:latin typeface="Arial" charset="0"/>
                <a:ea typeface="SimSun" charset="0"/>
                <a:cs typeface="SimSun" charset="0"/>
              </a:rPr>
              <a:t>Argument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FE59443-1736-0041-9E84-F919D4F74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A9B11F9-F89E-D245-B812-60B976979A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48D8555-BAFC-3047-BF12-6026B227DEDF}"/>
              </a:ext>
            </a:extLst>
          </p:cNvPr>
          <p:cNvSpPr txBox="1"/>
          <p:nvPr/>
        </p:nvSpPr>
        <p:spPr>
          <a:xfrm>
            <a:off x="1907704" y="2708920"/>
            <a:ext cx="3384376" cy="3539293"/>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“And she will have a son, and you are to name him Jesus, for he will save his people from their sins.”</a:t>
            </a:r>
          </a:p>
        </p:txBody>
      </p:sp>
      <p:sp>
        <p:nvSpPr>
          <p:cNvPr id="4" name="TextBox 3">
            <a:extLst>
              <a:ext uri="{FF2B5EF4-FFF2-40B4-BE49-F238E27FC236}">
                <a16:creationId xmlns:a16="http://schemas.microsoft.com/office/drawing/2014/main" id="{EA306B0F-5BD2-0C46-AB12-ECB7DAF07D2A}"/>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5408509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87C60B15-B110-7345-B59E-89AB51BBAD25}"/>
              </a:ext>
            </a:extLst>
          </p:cNvPr>
          <p:cNvSpPr txBox="1"/>
          <p:nvPr/>
        </p:nvSpPr>
        <p:spPr>
          <a:xfrm>
            <a:off x="251520" y="116632"/>
            <a:ext cx="8640960" cy="107708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All of this occurred to fulfill the Lord’s message through his prophet:</a:t>
            </a:r>
          </a:p>
        </p:txBody>
      </p:sp>
      <p:sp>
        <p:nvSpPr>
          <p:cNvPr id="4" name="TextBox 3">
            <a:extLst>
              <a:ext uri="{FF2B5EF4-FFF2-40B4-BE49-F238E27FC236}">
                <a16:creationId xmlns:a16="http://schemas.microsoft.com/office/drawing/2014/main" id="{68E1D79D-CF62-3E44-A653-50A5824AFA90}"/>
              </a:ext>
            </a:extLst>
          </p:cNvPr>
          <p:cNvSpPr txBox="1"/>
          <p:nvPr/>
        </p:nvSpPr>
        <p:spPr>
          <a:xfrm>
            <a:off x="293913" y="1362629"/>
            <a:ext cx="8640960" cy="2061966"/>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“Look! The virgin will conceive a child!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She will give birth to a son,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and they will call him Immanuel,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which means ‘God is with us.’”</a:t>
            </a:r>
          </a:p>
        </p:txBody>
      </p:sp>
      <p:sp>
        <p:nvSpPr>
          <p:cNvPr id="5" name="TextBox 4">
            <a:extLst>
              <a:ext uri="{FF2B5EF4-FFF2-40B4-BE49-F238E27FC236}">
                <a16:creationId xmlns:a16="http://schemas.microsoft.com/office/drawing/2014/main" id="{A71271CB-ADDF-D440-BA96-6C2787E1D69B}"/>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367349717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20D6CE2-FC23-F14E-9D59-841EF2C99DC7}"/>
              </a:ext>
            </a:extLst>
          </p:cNvPr>
          <p:cNvSpPr txBox="1"/>
          <p:nvPr/>
        </p:nvSpPr>
        <p:spPr>
          <a:xfrm>
            <a:off x="3923928" y="0"/>
            <a:ext cx="4968552" cy="553984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When Joseph woke up, he did as the angel of the Lord commanded and took Mary as his wife.  But he did not have sexual relations with her until her son was born. And Joseph named him </a:t>
            </a:r>
            <a:b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br>
            <a:r>
              <a:rPr kumimoji="0" lang="en-SG" sz="66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Jesus</a:t>
            </a: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t>
            </a:r>
          </a:p>
        </p:txBody>
      </p:sp>
      <p:sp>
        <p:nvSpPr>
          <p:cNvPr id="4" name="TextBox 3">
            <a:extLst>
              <a:ext uri="{FF2B5EF4-FFF2-40B4-BE49-F238E27FC236}">
                <a16:creationId xmlns:a16="http://schemas.microsoft.com/office/drawing/2014/main" id="{F6614E18-C529-7E48-A018-544DC3DA76F9}"/>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Matthew 1:18-25</a:t>
            </a:r>
          </a:p>
        </p:txBody>
      </p:sp>
    </p:spTree>
    <p:extLst>
      <p:ext uri="{BB962C8B-B14F-4D97-AF65-F5344CB8AC3E}">
        <p14:creationId xmlns:p14="http://schemas.microsoft.com/office/powerpoint/2010/main" val="422581024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396536" y="0"/>
            <a:ext cx="9071533" cy="6858000"/>
          </a:xfrm>
          <a:prstGeom prst="rect">
            <a:avLst/>
          </a:prstGeom>
          <a:noFill/>
          <a:ln>
            <a:noFill/>
          </a:ln>
        </p:spPr>
      </p:pic>
      <p:sp>
        <p:nvSpPr>
          <p:cNvPr id="6" name="Title 5"/>
          <p:cNvSpPr>
            <a:spLocks noGrp="1"/>
          </p:cNvSpPr>
          <p:nvPr>
            <p:ph type="title"/>
          </p:nvPr>
        </p:nvSpPr>
        <p:spPr>
          <a:xfrm>
            <a:off x="6228184" y="116632"/>
            <a:ext cx="2901008" cy="1296144"/>
          </a:xfrm>
          <a:noFill/>
          <a:ln>
            <a:noFill/>
          </a:ln>
        </p:spPr>
        <p:txBody>
          <a:bodyPr/>
          <a:lstStyle/>
          <a:p>
            <a:pPr eaLnBrk="1" hangingPunct="1">
              <a:defRPr/>
            </a:pPr>
            <a:r>
              <a:rPr lang="en-US" sz="3200" b="1" dirty="0">
                <a:solidFill>
                  <a:schemeClr val="tx1"/>
                </a:solidFill>
                <a:effectLst>
                  <a:outerShdw blurRad="38100" dist="38100" dir="2700000" algn="tl">
                    <a:srgbClr val="003366"/>
                  </a:outerShdw>
                </a:effectLst>
                <a:latin typeface="Arial" charset="0"/>
                <a:ea typeface="ＭＳ Ｐゴシック" charset="0"/>
                <a:cs typeface="ＭＳ Ｐゴシック" charset="0"/>
              </a:rPr>
              <a:t>What</a:t>
            </a:r>
            <a:r>
              <a:rPr lang="fr-FR" sz="3200" b="1" dirty="0">
                <a:solidFill>
                  <a:schemeClr val="tx1"/>
                </a:solidFill>
                <a:effectLst>
                  <a:outerShdw blurRad="38100" dist="38100" dir="2700000" algn="tl">
                    <a:srgbClr val="003366"/>
                  </a:outerShdw>
                </a:effectLst>
                <a:latin typeface="Arial" charset="0"/>
                <a:ea typeface="ＭＳ Ｐゴシック" charset="0"/>
                <a:cs typeface="ＭＳ Ｐゴシック" charset="0"/>
              </a:rPr>
              <a:t>'</a:t>
            </a:r>
            <a:r>
              <a:rPr lang="en-US" sz="3200" b="1" dirty="0">
                <a:solidFill>
                  <a:schemeClr val="tx1"/>
                </a:solidFill>
                <a:effectLst>
                  <a:outerShdw blurRad="38100" dist="38100" dir="2700000" algn="tl">
                    <a:srgbClr val="003366"/>
                  </a:outerShdw>
                </a:effectLst>
                <a:latin typeface="Arial" charset="0"/>
                <a:ea typeface="ＭＳ Ｐゴシック" charset="0"/>
                <a:cs typeface="ＭＳ Ｐゴシック" charset="0"/>
              </a:rPr>
              <a:t>s in a Name?</a:t>
            </a:r>
            <a:endParaRPr lang="en-US" dirty="0">
              <a:effectLst>
                <a:outerShdw blurRad="38100" dist="38100" dir="2700000" algn="tl">
                  <a:srgbClr val="FFFFFF"/>
                </a:outerShdw>
              </a:effectLst>
              <a:latin typeface="Tahoma" charset="0"/>
              <a:ea typeface="ＭＳ Ｐゴシック" charset="0"/>
              <a:cs typeface="ＭＳ Ｐゴシック" charset="0"/>
            </a:endParaRPr>
          </a:p>
        </p:txBody>
      </p:sp>
      <p:sp>
        <p:nvSpPr>
          <p:cNvPr id="5" name="Title 5"/>
          <p:cNvSpPr txBox="1">
            <a:spLocks/>
          </p:cNvSpPr>
          <p:nvPr/>
        </p:nvSpPr>
        <p:spPr bwMode="auto">
          <a:xfrm>
            <a:off x="9110" y="6435080"/>
            <a:ext cx="9134890" cy="42292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charset="0"/>
                <a:ea typeface="ＭＳ Ｐゴシック" charset="0"/>
                <a:cs typeface="ＭＳ Ｐゴシック" charset="0"/>
              </a:rPr>
              <a:t>Adapted from https://</a:t>
            </a:r>
            <a:r>
              <a:rPr kumimoji="0" lang="en-US" sz="1600" b="1" i="0" u="none" strike="noStrike" kern="1200" cap="none" spc="0" normalizeH="0" baseline="0" noProof="0" dirty="0" err="1">
                <a:ln>
                  <a:noFill/>
                </a:ln>
                <a:solidFill>
                  <a:srgbClr val="FFFFFF"/>
                </a:solidFill>
                <a:effectLst>
                  <a:outerShdw blurRad="38100" dist="38100" dir="2700000" algn="tl">
                    <a:srgbClr val="003366"/>
                  </a:outerShdw>
                </a:effectLst>
                <a:uLnTx/>
                <a:uFillTx/>
                <a:latin typeface="Arial" charset="0"/>
                <a:ea typeface="ＭＳ Ｐゴシック" charset="0"/>
                <a:cs typeface="ＭＳ Ｐゴシック" charset="0"/>
              </a:rPr>
              <a:t>dailymannablog.wordpress.com</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charset="0"/>
                <a:ea typeface="ＭＳ Ｐゴシック" charset="0"/>
                <a:cs typeface="ＭＳ Ｐゴシック" charset="0"/>
              </a:rPr>
              <a:t>/tag/humble/</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Tahoma" charset="0"/>
              <a:ea typeface="ＭＳ Ｐゴシック" charset="0"/>
              <a:cs typeface="ＭＳ Ｐゴシック" charset="0"/>
            </a:endParaRPr>
          </a:p>
        </p:txBody>
      </p:sp>
      <p:pic>
        <p:nvPicPr>
          <p:cNvPr id="3" name="Picture 2" descr="Screen Shot 2017-08-15 at 2.04.01 P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00470" y="116632"/>
            <a:ext cx="3075386" cy="1124744"/>
          </a:xfrm>
          <a:prstGeom prst="rect">
            <a:avLst/>
          </a:prstGeom>
          <a:noFill/>
          <a:ln>
            <a:noFill/>
          </a:ln>
        </p:spPr>
      </p:pic>
      <p:sp>
        <p:nvSpPr>
          <p:cNvPr id="10" name="Title 5"/>
          <p:cNvSpPr txBox="1">
            <a:spLocks/>
          </p:cNvSpPr>
          <p:nvPr/>
        </p:nvSpPr>
        <p:spPr bwMode="auto">
          <a:xfrm>
            <a:off x="251520" y="2410602"/>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YEH SHU</a:t>
            </a:r>
            <a:r>
              <a:rPr kumimoji="0" lang="en-US" sz="3600" b="1" i="0" u="none" strike="noStrike" kern="1200" cap="none" spc="0" normalizeH="0" baseline="0" noProof="0" dirty="0">
                <a:ln>
                  <a:noFill/>
                </a:ln>
                <a:solidFill>
                  <a:srgbClr val="FFFF00"/>
                </a:solidFill>
                <a:effectLst>
                  <a:outerShdw blurRad="38100" dist="38100" dir="2700000" algn="tl">
                    <a:srgbClr val="003366"/>
                  </a:outerShdw>
                </a:effectLst>
                <a:uLnTx/>
                <a:uFillTx/>
                <a:latin typeface="Arial Black"/>
                <a:ea typeface="ＭＳ Ｐゴシック" charset="0"/>
                <a:cs typeface="Arial Black"/>
              </a:rPr>
              <a:t>A</a:t>
            </a:r>
            <a:endParaRPr kumimoji="0" lang="en-US" sz="4800" b="0"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Black"/>
              <a:ea typeface="ＭＳ Ｐゴシック" charset="0"/>
              <a:cs typeface="Arial Black"/>
            </a:endParaRPr>
          </a:p>
        </p:txBody>
      </p:sp>
      <p:sp>
        <p:nvSpPr>
          <p:cNvPr id="11" name="Title 5"/>
          <p:cNvSpPr txBox="1">
            <a:spLocks/>
          </p:cNvSpPr>
          <p:nvPr/>
        </p:nvSpPr>
        <p:spPr bwMode="auto">
          <a:xfrm>
            <a:off x="4283968" y="2410602"/>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A DROPPED AS THERE IS NO GREEK LETTER FOR HEBREW AYIN</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3" name="Title 5"/>
          <p:cNvSpPr txBox="1">
            <a:spLocks/>
          </p:cNvSpPr>
          <p:nvPr/>
        </p:nvSpPr>
        <p:spPr bwMode="auto">
          <a:xfrm>
            <a:off x="3175620" y="260648"/>
            <a:ext cx="3196579" cy="936104"/>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JOSHUA:</a:t>
            </a:r>
            <a:endParaRPr kumimoji="0" lang="en-US"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"YAHWEH IS SALVATION"</a:t>
            </a:r>
            <a:endParaRPr kumimoji="0" lang="en-US" sz="36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9" name="Title 5"/>
          <p:cNvSpPr txBox="1">
            <a:spLocks/>
          </p:cNvSpPr>
          <p:nvPr/>
        </p:nvSpPr>
        <p:spPr bwMode="auto">
          <a:xfrm>
            <a:off x="251520" y="1196752"/>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YE HO SHUA</a:t>
            </a:r>
            <a:endParaRPr kumimoji="0" lang="en-US" sz="48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2" name="Title 5"/>
          <p:cNvSpPr txBox="1">
            <a:spLocks/>
          </p:cNvSpPr>
          <p:nvPr/>
        </p:nvSpPr>
        <p:spPr bwMode="auto">
          <a:xfrm>
            <a:off x="4211960" y="1196752"/>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TRANSLITERATION OF THE HEBREW</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4" name="Title 5"/>
          <p:cNvSpPr txBox="1">
            <a:spLocks/>
          </p:cNvSpPr>
          <p:nvPr/>
        </p:nvSpPr>
        <p:spPr bwMode="auto">
          <a:xfrm>
            <a:off x="251520" y="3089535"/>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YEH </a:t>
            </a:r>
            <a:r>
              <a:rPr kumimoji="0" lang="en-US" sz="3600" b="1" i="0" u="none" strike="noStrike" kern="1200" cap="none" spc="0" normalizeH="0" baseline="0" noProof="0" dirty="0">
                <a:ln>
                  <a:noFill/>
                </a:ln>
                <a:solidFill>
                  <a:srgbClr val="FFFF00"/>
                </a:solidFill>
                <a:effectLst>
                  <a:outerShdw blurRad="38100" dist="38100" dir="2700000" algn="tl">
                    <a:srgbClr val="003366"/>
                  </a:outerShdw>
                </a:effectLst>
                <a:uLnTx/>
                <a:uFillTx/>
                <a:latin typeface="Arial Black"/>
                <a:ea typeface="ＭＳ Ｐゴシック" charset="0"/>
                <a:cs typeface="Arial Black"/>
              </a:rPr>
              <a:t>SO</a:t>
            </a: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U</a:t>
            </a:r>
            <a:endParaRPr kumimoji="0" lang="en-US" sz="48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6" name="Title 5"/>
          <p:cNvSpPr txBox="1">
            <a:spLocks/>
          </p:cNvSpPr>
          <p:nvPr/>
        </p:nvSpPr>
        <p:spPr bwMode="auto">
          <a:xfrm>
            <a:off x="251520" y="1803677"/>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YEH SHUA</a:t>
            </a:r>
            <a:endParaRPr kumimoji="0" lang="en-US" sz="48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7" name="Title 5"/>
          <p:cNvSpPr txBox="1">
            <a:spLocks/>
          </p:cNvSpPr>
          <p:nvPr/>
        </p:nvSpPr>
        <p:spPr bwMode="auto">
          <a:xfrm>
            <a:off x="4211960" y="1803677"/>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SHORT FORM OF THE HEBREW</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8" name="Title 5"/>
          <p:cNvSpPr txBox="1">
            <a:spLocks/>
          </p:cNvSpPr>
          <p:nvPr/>
        </p:nvSpPr>
        <p:spPr bwMode="auto">
          <a:xfrm>
            <a:off x="4211960" y="3089535"/>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SH DROPPED AS THERE IS NO GREEK LETTER FOR HEBREW SHIN</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19" name="Title 5"/>
          <p:cNvSpPr txBox="1">
            <a:spLocks/>
          </p:cNvSpPr>
          <p:nvPr/>
        </p:nvSpPr>
        <p:spPr bwMode="auto">
          <a:xfrm>
            <a:off x="323528" y="3768468"/>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IE </a:t>
            </a:r>
            <a:r>
              <a:rPr kumimoji="0" lang="en-US" sz="3600" b="1" i="0" u="none" strike="noStrike" kern="1200" cap="none" spc="0" normalizeH="0" baseline="0" noProof="0" dirty="0">
                <a:ln>
                  <a:noFill/>
                </a:ln>
                <a:solidFill>
                  <a:srgbClr val="FFFF00"/>
                </a:solidFill>
                <a:effectLst>
                  <a:outerShdw blurRad="38100" dist="38100" dir="2700000" algn="tl">
                    <a:srgbClr val="003366"/>
                  </a:outerShdw>
                </a:effectLst>
                <a:uLnTx/>
                <a:uFillTx/>
                <a:latin typeface="Arial Black"/>
                <a:ea typeface="ＭＳ Ｐゴシック" charset="0"/>
                <a:cs typeface="Arial Black"/>
              </a:rPr>
              <a:t>SO</a:t>
            </a: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U</a:t>
            </a:r>
            <a:endParaRPr kumimoji="0" lang="en-US" sz="48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0" name="Title 5"/>
          <p:cNvSpPr txBox="1">
            <a:spLocks/>
          </p:cNvSpPr>
          <p:nvPr/>
        </p:nvSpPr>
        <p:spPr bwMode="auto">
          <a:xfrm>
            <a:off x="4283968" y="3768468"/>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HEBREW YEH = GREEK IE</a:t>
            </a:r>
            <a:b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b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HEBREW / GREEK EQUIVALENT</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1" name="Title 5"/>
          <p:cNvSpPr txBox="1">
            <a:spLocks/>
          </p:cNvSpPr>
          <p:nvPr/>
        </p:nvSpPr>
        <p:spPr bwMode="auto">
          <a:xfrm>
            <a:off x="323528" y="4447401"/>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IE SOU</a:t>
            </a:r>
            <a:r>
              <a:rPr kumimoji="0" lang="en-US" sz="3600" b="1" i="0" u="none" strike="noStrike" kern="1200" cap="none" spc="0" normalizeH="0" baseline="0" noProof="0" dirty="0">
                <a:ln>
                  <a:noFill/>
                </a:ln>
                <a:solidFill>
                  <a:srgbClr val="FFFF00"/>
                </a:solidFill>
                <a:effectLst>
                  <a:outerShdw blurRad="38100" dist="38100" dir="2700000" algn="tl">
                    <a:srgbClr val="003366"/>
                  </a:outerShdw>
                </a:effectLst>
                <a:uLnTx/>
                <a:uFillTx/>
                <a:latin typeface="Arial Black"/>
                <a:ea typeface="ＭＳ Ｐゴシック" charset="0"/>
                <a:cs typeface="Arial Black"/>
              </a:rPr>
              <a:t>S</a:t>
            </a:r>
            <a:endParaRPr kumimoji="0" lang="en-US" sz="4800" b="0"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Black"/>
              <a:ea typeface="ＭＳ Ｐゴシック" charset="0"/>
              <a:cs typeface="Arial Black"/>
            </a:endParaRPr>
          </a:p>
        </p:txBody>
      </p:sp>
      <p:sp>
        <p:nvSpPr>
          <p:cNvPr id="22" name="Title 5"/>
          <p:cNvSpPr txBox="1">
            <a:spLocks/>
          </p:cNvSpPr>
          <p:nvPr/>
        </p:nvSpPr>
        <p:spPr bwMode="auto">
          <a:xfrm>
            <a:off x="4283968" y="4447401"/>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S ADDED IN GREEK AS A NOMINATIVE CASE ENDING (INDICATING A NAME)</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3" name="Title 5"/>
          <p:cNvSpPr txBox="1">
            <a:spLocks/>
          </p:cNvSpPr>
          <p:nvPr/>
        </p:nvSpPr>
        <p:spPr bwMode="auto">
          <a:xfrm>
            <a:off x="251520" y="580526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JE SUS</a:t>
            </a:r>
            <a:endParaRPr kumimoji="0" lang="en-US" sz="4800" b="0"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4" name="Title 5"/>
          <p:cNvSpPr txBox="1">
            <a:spLocks/>
          </p:cNvSpPr>
          <p:nvPr/>
        </p:nvSpPr>
        <p:spPr bwMode="auto">
          <a:xfrm>
            <a:off x="4211960" y="5805264"/>
            <a:ext cx="493204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J REPLACED IN LATER ENGLISH KING JAMES VERSIONS</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5" name="Title 5"/>
          <p:cNvSpPr txBox="1">
            <a:spLocks/>
          </p:cNvSpPr>
          <p:nvPr/>
        </p:nvSpPr>
        <p:spPr bwMode="auto">
          <a:xfrm>
            <a:off x="245980" y="512633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IE SUS</a:t>
            </a:r>
            <a:endParaRPr kumimoji="0" lang="en-US" sz="4800" b="0"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Black"/>
              <a:ea typeface="ＭＳ Ｐゴシック" charset="0"/>
              <a:cs typeface="Arial Black"/>
            </a:endParaRPr>
          </a:p>
        </p:txBody>
      </p:sp>
      <p:sp>
        <p:nvSpPr>
          <p:cNvPr id="26" name="Title 5"/>
          <p:cNvSpPr txBox="1">
            <a:spLocks/>
          </p:cNvSpPr>
          <p:nvPr/>
        </p:nvSpPr>
        <p:spPr bwMode="auto">
          <a:xfrm>
            <a:off x="3990396" y="5126334"/>
            <a:ext cx="5148064"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Black"/>
                <a:ea typeface="ＭＳ Ｐゴシック" charset="0"/>
                <a:cs typeface="Arial Black"/>
              </a:rPr>
              <a:t>O DROPPED IN ENGLISH TRANSLITERATION IN THE ORIGINAL KING JAMES VERSION</a:t>
            </a:r>
            <a:endParaRPr kumimoji="0" lang="en-US" sz="2400" b="0"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Black"/>
              <a:ea typeface="ＭＳ Ｐゴシック" charset="0"/>
              <a:cs typeface="Arial Black"/>
            </a:endParaRPr>
          </a:p>
        </p:txBody>
      </p:sp>
      <p:sp>
        <p:nvSpPr>
          <p:cNvPr id="4" name="Multiply 3">
            <a:extLst>
              <a:ext uri="{FF2B5EF4-FFF2-40B4-BE49-F238E27FC236}">
                <a16:creationId xmlns:a16="http://schemas.microsoft.com/office/drawing/2014/main" id="{0185F407-AC38-ED45-AE3B-A58C0F231DA8}"/>
              </a:ext>
            </a:extLst>
          </p:cNvPr>
          <p:cNvSpPr/>
          <p:nvPr/>
        </p:nvSpPr>
        <p:spPr bwMode="auto">
          <a:xfrm>
            <a:off x="583331" y="251520"/>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Comic Sans MS" pitchFamily="-111" charset="0"/>
              <a:ea typeface="ＭＳ Ｐゴシック" charset="0"/>
              <a:cs typeface="+mn-cs"/>
            </a:endParaRPr>
          </a:p>
        </p:txBody>
      </p:sp>
      <p:sp>
        <p:nvSpPr>
          <p:cNvPr id="27" name="Multiply 26">
            <a:extLst>
              <a:ext uri="{FF2B5EF4-FFF2-40B4-BE49-F238E27FC236}">
                <a16:creationId xmlns:a16="http://schemas.microsoft.com/office/drawing/2014/main" id="{2C1556E7-A71C-344E-B8F9-8BEC032F7F6D}"/>
              </a:ext>
            </a:extLst>
          </p:cNvPr>
          <p:cNvSpPr/>
          <p:nvPr/>
        </p:nvSpPr>
        <p:spPr bwMode="auto">
          <a:xfrm>
            <a:off x="1092485" y="272302"/>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Comic Sans MS" pitchFamily="-111" charset="0"/>
              <a:ea typeface="ＭＳ Ｐゴシック" charset="0"/>
              <a:cs typeface="+mn-cs"/>
            </a:endParaRPr>
          </a:p>
        </p:txBody>
      </p:sp>
    </p:spTree>
    <p:extLst>
      <p:ext uri="{BB962C8B-B14F-4D97-AF65-F5344CB8AC3E}">
        <p14:creationId xmlns:p14="http://schemas.microsoft.com/office/powerpoint/2010/main" val="30479978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26"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down)">
                                      <p:cBhvr>
                                        <p:cTn id="23" dur="580">
                                          <p:stCondLst>
                                            <p:cond delay="0"/>
                                          </p:stCondLst>
                                        </p:cTn>
                                        <p:tgtEl>
                                          <p:spTgt spid="4"/>
                                        </p:tgtEl>
                                      </p:cBhvr>
                                    </p:animEffect>
                                    <p:anim calcmode="lin" valueType="num">
                                      <p:cBhvr>
                                        <p:cTn id="24"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29" dur="26">
                                          <p:stCondLst>
                                            <p:cond delay="650"/>
                                          </p:stCondLst>
                                        </p:cTn>
                                        <p:tgtEl>
                                          <p:spTgt spid="4"/>
                                        </p:tgtEl>
                                      </p:cBhvr>
                                      <p:to x="100000" y="60000"/>
                                    </p:animScale>
                                    <p:animScale>
                                      <p:cBhvr>
                                        <p:cTn id="30" dur="166" decel="50000">
                                          <p:stCondLst>
                                            <p:cond delay="676"/>
                                          </p:stCondLst>
                                        </p:cTn>
                                        <p:tgtEl>
                                          <p:spTgt spid="4"/>
                                        </p:tgtEl>
                                      </p:cBhvr>
                                      <p:to x="100000" y="100000"/>
                                    </p:animScale>
                                    <p:animScale>
                                      <p:cBhvr>
                                        <p:cTn id="31" dur="26">
                                          <p:stCondLst>
                                            <p:cond delay="1312"/>
                                          </p:stCondLst>
                                        </p:cTn>
                                        <p:tgtEl>
                                          <p:spTgt spid="4"/>
                                        </p:tgtEl>
                                      </p:cBhvr>
                                      <p:to x="100000" y="80000"/>
                                    </p:animScale>
                                    <p:animScale>
                                      <p:cBhvr>
                                        <p:cTn id="32" dur="166" decel="50000">
                                          <p:stCondLst>
                                            <p:cond delay="1338"/>
                                          </p:stCondLst>
                                        </p:cTn>
                                        <p:tgtEl>
                                          <p:spTgt spid="4"/>
                                        </p:tgtEl>
                                      </p:cBhvr>
                                      <p:to x="100000" y="100000"/>
                                    </p:animScale>
                                    <p:animScale>
                                      <p:cBhvr>
                                        <p:cTn id="33" dur="26">
                                          <p:stCondLst>
                                            <p:cond delay="1642"/>
                                          </p:stCondLst>
                                        </p:cTn>
                                        <p:tgtEl>
                                          <p:spTgt spid="4"/>
                                        </p:tgtEl>
                                      </p:cBhvr>
                                      <p:to x="100000" y="90000"/>
                                    </p:animScale>
                                    <p:animScale>
                                      <p:cBhvr>
                                        <p:cTn id="34" dur="166" decel="50000">
                                          <p:stCondLst>
                                            <p:cond delay="1668"/>
                                          </p:stCondLst>
                                        </p:cTn>
                                        <p:tgtEl>
                                          <p:spTgt spid="4"/>
                                        </p:tgtEl>
                                      </p:cBhvr>
                                      <p:to x="100000" y="100000"/>
                                    </p:animScale>
                                    <p:animScale>
                                      <p:cBhvr>
                                        <p:cTn id="35" dur="26">
                                          <p:stCondLst>
                                            <p:cond delay="1808"/>
                                          </p:stCondLst>
                                        </p:cTn>
                                        <p:tgtEl>
                                          <p:spTgt spid="4"/>
                                        </p:tgtEl>
                                      </p:cBhvr>
                                      <p:to x="100000" y="95000"/>
                                    </p:animScale>
                                    <p:animScale>
                                      <p:cBhvr>
                                        <p:cTn id="36" dur="166" decel="50000">
                                          <p:stCondLst>
                                            <p:cond delay="1834"/>
                                          </p:stCondLst>
                                        </p:cTn>
                                        <p:tgtEl>
                                          <p:spTgt spid="4"/>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par>
                                <p:cTn id="43" presetID="26" presetClass="entr" presetSubtype="0"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wipe(down)">
                                      <p:cBhvr>
                                        <p:cTn id="45" dur="580">
                                          <p:stCondLst>
                                            <p:cond delay="0"/>
                                          </p:stCondLst>
                                        </p:cTn>
                                        <p:tgtEl>
                                          <p:spTgt spid="27"/>
                                        </p:tgtEl>
                                      </p:cBhvr>
                                    </p:animEffect>
                                    <p:anim calcmode="lin" valueType="num">
                                      <p:cBhvr>
                                        <p:cTn id="46"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47"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48"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49"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50"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51" dur="26">
                                          <p:stCondLst>
                                            <p:cond delay="650"/>
                                          </p:stCondLst>
                                        </p:cTn>
                                        <p:tgtEl>
                                          <p:spTgt spid="27"/>
                                        </p:tgtEl>
                                      </p:cBhvr>
                                      <p:to x="100000" y="60000"/>
                                    </p:animScale>
                                    <p:animScale>
                                      <p:cBhvr>
                                        <p:cTn id="52" dur="166" decel="50000">
                                          <p:stCondLst>
                                            <p:cond delay="676"/>
                                          </p:stCondLst>
                                        </p:cTn>
                                        <p:tgtEl>
                                          <p:spTgt spid="27"/>
                                        </p:tgtEl>
                                      </p:cBhvr>
                                      <p:to x="100000" y="100000"/>
                                    </p:animScale>
                                    <p:animScale>
                                      <p:cBhvr>
                                        <p:cTn id="53" dur="26">
                                          <p:stCondLst>
                                            <p:cond delay="1312"/>
                                          </p:stCondLst>
                                        </p:cTn>
                                        <p:tgtEl>
                                          <p:spTgt spid="27"/>
                                        </p:tgtEl>
                                      </p:cBhvr>
                                      <p:to x="100000" y="80000"/>
                                    </p:animScale>
                                    <p:animScale>
                                      <p:cBhvr>
                                        <p:cTn id="54" dur="166" decel="50000">
                                          <p:stCondLst>
                                            <p:cond delay="1338"/>
                                          </p:stCondLst>
                                        </p:cTn>
                                        <p:tgtEl>
                                          <p:spTgt spid="27"/>
                                        </p:tgtEl>
                                      </p:cBhvr>
                                      <p:to x="100000" y="100000"/>
                                    </p:animScale>
                                    <p:animScale>
                                      <p:cBhvr>
                                        <p:cTn id="55" dur="26">
                                          <p:stCondLst>
                                            <p:cond delay="1642"/>
                                          </p:stCondLst>
                                        </p:cTn>
                                        <p:tgtEl>
                                          <p:spTgt spid="27"/>
                                        </p:tgtEl>
                                      </p:cBhvr>
                                      <p:to x="100000" y="90000"/>
                                    </p:animScale>
                                    <p:animScale>
                                      <p:cBhvr>
                                        <p:cTn id="56" dur="166" decel="50000">
                                          <p:stCondLst>
                                            <p:cond delay="1668"/>
                                          </p:stCondLst>
                                        </p:cTn>
                                        <p:tgtEl>
                                          <p:spTgt spid="27"/>
                                        </p:tgtEl>
                                      </p:cBhvr>
                                      <p:to x="100000" y="100000"/>
                                    </p:animScale>
                                    <p:animScale>
                                      <p:cBhvr>
                                        <p:cTn id="57" dur="26">
                                          <p:stCondLst>
                                            <p:cond delay="1808"/>
                                          </p:stCondLst>
                                        </p:cTn>
                                        <p:tgtEl>
                                          <p:spTgt spid="27"/>
                                        </p:tgtEl>
                                      </p:cBhvr>
                                      <p:to x="100000" y="95000"/>
                                    </p:animScale>
                                    <p:animScale>
                                      <p:cBhvr>
                                        <p:cTn id="58" dur="166" decel="50000">
                                          <p:stCondLst>
                                            <p:cond delay="1834"/>
                                          </p:stCondLst>
                                        </p:cTn>
                                        <p:tgtEl>
                                          <p:spTgt spid="27"/>
                                        </p:tgtEl>
                                      </p:cBhvr>
                                      <p:to x="100000" y="100000"/>
                                    </p:animScale>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20"/>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2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p:bldP spid="12" grpId="0"/>
      <p:bldP spid="14" grpId="0"/>
      <p:bldP spid="16" grpId="0"/>
      <p:bldP spid="17" grpId="0"/>
      <p:bldP spid="18" grpId="0"/>
      <p:bldP spid="19" grpId="0"/>
      <p:bldP spid="20" grpId="0"/>
      <p:bldP spid="21" grpId="0"/>
      <p:bldP spid="22" grpId="0"/>
      <p:bldP spid="23" grpId="0"/>
      <p:bldP spid="24" grpId="0"/>
      <p:bldP spid="25" grpId="0"/>
      <p:bldP spid="26" grpId="0"/>
      <p:bldP spid="4" grpId="0" animBg="1"/>
      <p:bldP spid="2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MAIN IDEA OF MATTHEW</a:t>
            </a: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Lord</a:t>
              </a: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Jesus</a:t>
              </a: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mn-cs"/>
                </a:rPr>
                <a:t>Christ</a:t>
              </a: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Serve the Lord Jesus Christ</a:t>
            </a: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SAVIOR</a:t>
            </a: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GOD</a:t>
            </a: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KING</a:t>
            </a:r>
          </a:p>
        </p:txBody>
      </p:sp>
    </p:spTree>
    <p:extLst>
      <p:ext uri="{BB962C8B-B14F-4D97-AF65-F5344CB8AC3E}">
        <p14:creationId xmlns:p14="http://schemas.microsoft.com/office/powerpoint/2010/main" val="76340855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5" presetClass="entr" presetSubtype="10" fill="hold" grpId="0" nodeType="clickEffect">
                                  <p:stCondLst>
                                    <p:cond delay="0"/>
                                  </p:stCondLst>
                                  <p:childTnLst>
                                    <p:set>
                                      <p:cBhvr>
                                        <p:cTn id="75" dur="1" fill="hold">
                                          <p:stCondLst>
                                            <p:cond delay="0"/>
                                          </p:stCondLst>
                                        </p:cTn>
                                        <p:tgtEl>
                                          <p:spTgt spid="900098"/>
                                        </p:tgtEl>
                                        <p:attrNameLst>
                                          <p:attrName>style.visibility</p:attrName>
                                        </p:attrNameLst>
                                      </p:cBhvr>
                                      <p:to>
                                        <p:strVal val="visible"/>
                                      </p:to>
                                    </p:set>
                                    <p:animEffect transition="in" filter="checkerboard(across)">
                                      <p:cBhvr>
                                        <p:cTn id="76"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14" grpId="0" animBg="1"/>
      <p:bldP spid="15" grpId="0" animBg="1"/>
      <p:bldP spid="16"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C626034-6506-B849-ABB8-36686A2772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472CADD9-2C87-3940-967C-6D024F84A2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7EEB6B3D-76CE-2B4C-9603-5BF1755672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ＭＳ Ｐゴシック" charset="0"/>
                <a:cs typeface="Arial" charset="0"/>
              </a:rPr>
              <a:t>97</a:t>
            </a:r>
          </a:p>
        </p:txBody>
      </p:sp>
      <p:sp>
        <p:nvSpPr>
          <p:cNvPr id="58372" name="Text Box 4"/>
          <p:cNvSpPr txBox="1">
            <a:spLocks noChangeArrowheads="1"/>
          </p:cNvSpPr>
          <p:nvPr/>
        </p:nvSpPr>
        <p:spPr bwMode="auto">
          <a:xfrm>
            <a:off x="694127" y="838201"/>
            <a:ext cx="2524936"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1:1-4	Sources</a:t>
            </a:r>
          </a:p>
        </p:txBody>
      </p:sp>
      <p:sp>
        <p:nvSpPr>
          <p:cNvPr id="58373" name="Text Box 5"/>
          <p:cNvSpPr txBox="1">
            <a:spLocks noChangeArrowheads="1"/>
          </p:cNvSpPr>
          <p:nvPr/>
        </p:nvSpPr>
        <p:spPr bwMode="auto">
          <a:xfrm>
            <a:off x="3322135" y="3981452"/>
            <a:ext cx="3607814"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22–23	  Passion</a:t>
            </a:r>
          </a:p>
        </p:txBody>
      </p:sp>
      <p:sp>
        <p:nvSpPr>
          <p:cNvPr id="58374" name="Text Box 6"/>
          <p:cNvSpPr txBox="1">
            <a:spLocks noChangeArrowheads="1"/>
          </p:cNvSpPr>
          <p:nvPr/>
        </p:nvSpPr>
        <p:spPr bwMode="auto">
          <a:xfrm>
            <a:off x="5267888" y="5029205"/>
            <a:ext cx="3223093"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24	Final Events</a:t>
            </a: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6" name="Text Box 8"/>
          <p:cNvSpPr txBox="1">
            <a:spLocks noChangeArrowheads="1"/>
          </p:cNvSpPr>
          <p:nvPr/>
        </p:nvSpPr>
        <p:spPr bwMode="auto">
          <a:xfrm>
            <a:off x="1467210" y="1885957"/>
            <a:ext cx="4639548" cy="525215"/>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1:5–4:13	Pre-public Life</a:t>
            </a:r>
          </a:p>
        </p:txBody>
      </p:sp>
      <p:sp>
        <p:nvSpPr>
          <p:cNvPr id="58377" name="Text Box 9"/>
          <p:cNvSpPr txBox="1">
            <a:spLocks noChangeArrowheads="1"/>
          </p:cNvSpPr>
          <p:nvPr/>
        </p:nvSpPr>
        <p:spPr bwMode="auto">
          <a:xfrm>
            <a:off x="2678644" y="2933702"/>
            <a:ext cx="3804182"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4:14–21:38	    Ministry</a:t>
            </a: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en-US" sz="2800" b="1">
                <a:solidFill>
                  <a:srgbClr val="000000"/>
                </a:solidFill>
                <a:latin typeface="Arial" charset="0"/>
                <a:ea typeface="SimSun" charset="0"/>
                <a:cs typeface="SimSun" charset="0"/>
              </a:rPr>
              <a:t>Synthesis</a:t>
            </a: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Nuh</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Asyur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Arpakhsad</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Lud</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Hul</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Geter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(Kej10:23;1Taw1:17</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Eber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Peleg</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Yoktan</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(Kej10:25</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Geneologi</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Yesus</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Kritus</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Luk</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3:23-38)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mengesani</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keturunan</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melalui</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itchFamily="34" charset="0"/>
                <a:ea typeface="ＭＳ Ｐゴシック" pitchFamily="34" charset="-128"/>
                <a:cs typeface="+mn-cs"/>
              </a:rPr>
              <a:t>Sem</a:t>
            </a: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5CF08D2C-120E-6245-9815-E8F606C85F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47740"/>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29ABA055-577B-6A48-98AC-49B1639F05C5}"/>
              </a:ext>
            </a:extLst>
          </p:cNvPr>
          <p:cNvSpPr txBox="1"/>
          <p:nvPr/>
        </p:nvSpPr>
        <p:spPr>
          <a:xfrm>
            <a:off x="865765" y="5877272"/>
            <a:ext cx="7090611"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The Patriarch Abraham</a:t>
            </a:r>
          </a:p>
        </p:txBody>
      </p:sp>
    </p:spTree>
    <p:extLst>
      <p:ext uri="{BB962C8B-B14F-4D97-AF65-F5344CB8AC3E}">
        <p14:creationId xmlns:p14="http://schemas.microsoft.com/office/powerpoint/2010/main" val="346570162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C2C4EDB7-298A-8742-86F2-C08BC7EE69AE}"/>
              </a:ext>
            </a:extLst>
          </p:cNvPr>
          <p:cNvSpPr txBox="1"/>
          <p:nvPr/>
        </p:nvSpPr>
        <p:spPr>
          <a:xfrm>
            <a:off x="-36512" y="3852474"/>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Abraham</a:t>
            </a:r>
          </a:p>
        </p:txBody>
      </p:sp>
      <p:sp>
        <p:nvSpPr>
          <p:cNvPr id="4" name="TextBox 3">
            <a:extLst>
              <a:ext uri="{FF2B5EF4-FFF2-40B4-BE49-F238E27FC236}">
                <a16:creationId xmlns:a16="http://schemas.microsoft.com/office/drawing/2014/main" id="{EE219417-10EC-3940-B4D3-0FB2B1F25E49}"/>
              </a:ext>
            </a:extLst>
          </p:cNvPr>
          <p:cNvSpPr txBox="1"/>
          <p:nvPr/>
        </p:nvSpPr>
        <p:spPr>
          <a:xfrm>
            <a:off x="3275856" y="4356530"/>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Isaac</a:t>
            </a:r>
          </a:p>
        </p:txBody>
      </p:sp>
      <p:sp>
        <p:nvSpPr>
          <p:cNvPr id="5" name="TextBox 4">
            <a:extLst>
              <a:ext uri="{FF2B5EF4-FFF2-40B4-BE49-F238E27FC236}">
                <a16:creationId xmlns:a16="http://schemas.microsoft.com/office/drawing/2014/main" id="{AD19D0BF-504C-BC47-BA69-7511A4DF12FF}"/>
              </a:ext>
            </a:extLst>
          </p:cNvPr>
          <p:cNvSpPr txBox="1"/>
          <p:nvPr/>
        </p:nvSpPr>
        <p:spPr>
          <a:xfrm>
            <a:off x="6876256" y="5060141"/>
            <a:ext cx="2267744"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Jacob</a:t>
            </a:r>
          </a:p>
        </p:txBody>
      </p:sp>
    </p:spTree>
    <p:extLst>
      <p:ext uri="{BB962C8B-B14F-4D97-AF65-F5344CB8AC3E}">
        <p14:creationId xmlns:p14="http://schemas.microsoft.com/office/powerpoint/2010/main" val="58483893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829"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3D98CAD-8641-D349-A564-C189C6BFE567}"/>
              </a:ext>
            </a:extLst>
          </p:cNvPr>
          <p:cNvSpPr txBox="1"/>
          <p:nvPr/>
        </p:nvSpPr>
        <p:spPr>
          <a:xfrm>
            <a:off x="3419872" y="5027829"/>
            <a:ext cx="5688632" cy="1569523"/>
          </a:xfrm>
          <a:prstGeom prst="rect">
            <a:avLst/>
          </a:prstGeom>
          <a:noFill/>
        </p:spPr>
        <p:txBody>
          <a:bodyPr wrap="square" lIns="91303" tIns="45652" rIns="91303" bIns="45652" anchor="b">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Jesus came from the kingly line of Judah, symbolized by the lion (Gen 49:10)</a:t>
            </a:r>
          </a:p>
        </p:txBody>
      </p:sp>
    </p:spTree>
    <p:extLst>
      <p:ext uri="{BB962C8B-B14F-4D97-AF65-F5344CB8AC3E}">
        <p14:creationId xmlns:p14="http://schemas.microsoft.com/office/powerpoint/2010/main" val="307152924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FA2C98D-03F5-D74E-BE5B-AC3B332500E3}"/>
              </a:ext>
            </a:extLst>
          </p:cNvPr>
          <p:cNvSpPr txBox="1"/>
          <p:nvPr/>
        </p:nvSpPr>
        <p:spPr>
          <a:xfrm>
            <a:off x="865765" y="5877272"/>
            <a:ext cx="7090611"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ea typeface="ＭＳ Ｐゴシック" charset="0"/>
              </a:rPr>
              <a:t>The Roman Occupation</a:t>
            </a:r>
          </a:p>
        </p:txBody>
      </p:sp>
    </p:spTree>
    <p:extLst>
      <p:ext uri="{BB962C8B-B14F-4D97-AF65-F5344CB8AC3E}">
        <p14:creationId xmlns:p14="http://schemas.microsoft.com/office/powerpoint/2010/main" val="58908087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85"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8" tIns="32868" rIns="32868" bIns="32868">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86"/>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5"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51"/>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5"/>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693" tIns="45693" rIns="45693" bIns="45693">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6"/>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6"/>
            </a:endParaRPr>
          </a:p>
          <a:p>
            <a:pPr marL="0" marR="0" lvl="0" indent="0" algn="ctr" defTabSz="914400" rtl="0" eaLnBrk="0"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6"/>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68" tIns="32868" rIns="32868" bIns="32868" anchor="ctr">
            <a:normAutofit/>
          </a:bodyPr>
          <a:lstStyle/>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712" rtl="0" eaLnBrk="0"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7"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693" tIns="45693" rIns="45693" bIns="45693" anchor="b">
            <a:spAutoFit/>
          </a:bodyPr>
          <a:lstStyle/>
          <a:p>
            <a:pPr marL="0" marR="0" lvl="0" indent="0" algn="ctr" defTabSz="914400" rtl="0" eaLnBrk="0"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306283937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3555" name="Rectangle 3"/>
          <p:cNvSpPr>
            <a:spLocks noGrp="1" noChangeArrowheads="1"/>
          </p:cNvSpPr>
          <p:nvPr>
            <p:ph type="body" idx="1"/>
          </p:nvPr>
        </p:nvSpPr>
        <p:spPr>
          <a:xfrm>
            <a:off x="457200" y="1676400"/>
            <a:ext cx="8229600" cy="4525963"/>
          </a:xfrm>
        </p:spPr>
        <p:txBody>
          <a:bodyPr/>
          <a:lstStyle/>
          <a:p>
            <a:endParaRPr lang="en-US" sz="4000" b="1" dirty="0">
              <a:solidFill>
                <a:srgbClr val="002060"/>
              </a:solidFill>
              <a:effectLst>
                <a:outerShdw blurRad="38100" dist="38100" dir="2700000" algn="tl">
                  <a:srgbClr val="000000"/>
                </a:outerShdw>
              </a:effectLst>
            </a:endParaRPr>
          </a:p>
          <a:p>
            <a:r>
              <a:rPr lang="en-US" sz="4000" b="1" dirty="0">
                <a:solidFill>
                  <a:srgbClr val="002060"/>
                </a:solidFill>
                <a:effectLst>
                  <a:outerShdw blurRad="38100" dist="38100" dir="2700000" algn="tl">
                    <a:srgbClr val="000000"/>
                  </a:outerShdw>
                </a:effectLst>
              </a:rPr>
              <a:t>betrothal, binding </a:t>
            </a:r>
          </a:p>
          <a:p>
            <a:pPr>
              <a:buFontTx/>
              <a:buNone/>
            </a:pPr>
            <a:r>
              <a:rPr lang="en-US" sz="4000" b="1" dirty="0">
                <a:solidFill>
                  <a:srgbClr val="002060"/>
                </a:solidFill>
                <a:effectLst>
                  <a:outerShdw blurRad="38100" dist="38100" dir="2700000" algn="tl">
                    <a:srgbClr val="000000"/>
                  </a:outerShdw>
                </a:effectLst>
              </a:rPr>
              <a:t>	marriage contract</a:t>
            </a:r>
          </a:p>
          <a:p>
            <a:pPr>
              <a:buFontTx/>
              <a:buNone/>
            </a:pPr>
            <a:endParaRPr lang="en-US" sz="4000" b="1" dirty="0">
              <a:solidFill>
                <a:srgbClr val="002060"/>
              </a:solidFill>
              <a:effectLst>
                <a:outerShdw blurRad="38100" dist="38100" dir="2700000" algn="tl">
                  <a:srgbClr val="000000"/>
                </a:outerShdw>
              </a:effectLst>
            </a:endParaRPr>
          </a:p>
          <a:p>
            <a:pPr algn="r"/>
            <a:r>
              <a:rPr lang="en-US" sz="4000" b="1" dirty="0">
                <a:solidFill>
                  <a:srgbClr val="002060"/>
                </a:solidFill>
                <a:effectLst>
                  <a:outerShdw blurRad="38100" dist="38100" dir="2700000" algn="tl">
                    <a:srgbClr val="000000"/>
                  </a:outerShdw>
                </a:effectLst>
              </a:rPr>
              <a:t>wedding took place </a:t>
            </a:r>
          </a:p>
          <a:p>
            <a:pPr>
              <a:buFontTx/>
              <a:buNone/>
            </a:pPr>
            <a:r>
              <a:rPr lang="en-US" sz="4000" b="1" dirty="0">
                <a:solidFill>
                  <a:srgbClr val="002060"/>
                </a:solidFill>
                <a:effectLst>
                  <a:outerShdw blurRad="38100" dist="38100" dir="2700000" algn="tl">
                    <a:srgbClr val="000000"/>
                  </a:outerShdw>
                </a:effectLst>
              </a:rPr>
              <a:t>				    a year later</a:t>
            </a:r>
          </a:p>
        </p:txBody>
      </p:sp>
      <p:pic>
        <p:nvPicPr>
          <p:cNvPr id="23556" name="Picture 4" descr="wp04t53b.jpg (273266 byt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4114800"/>
            <a:ext cx="2638425" cy="2292350"/>
          </a:xfrm>
          <a:prstGeom prst="rect">
            <a:avLst/>
          </a:prstGeom>
          <a:noFill/>
          <a:ln w="9525">
            <a:solidFill>
              <a:schemeClr val="accent2"/>
            </a:solidFill>
            <a:miter lim="800000"/>
            <a:headEnd/>
            <a:tailEnd/>
          </a:ln>
          <a:effectLst>
            <a:outerShdw blurRad="63500" dist="53882" dir="2700000" algn="ctr" rotWithShape="0">
              <a:srgbClr val="660033">
                <a:alpha val="74998"/>
              </a:srgbClr>
            </a:outerShdw>
          </a:effectLst>
          <a:extLst>
            <a:ext uri="{909E8E84-426E-40dd-AFC4-6F175D3DCCD1}">
              <a14:hiddenFill xmlns="" xmlns:a14="http://schemas.microsoft.com/office/drawing/2010/main">
                <a:solidFill>
                  <a:srgbClr val="FFFFFF"/>
                </a:solidFill>
              </a14:hiddenFill>
            </a:ext>
          </a:extLst>
        </p:spPr>
      </p:pic>
      <p:pic>
        <p:nvPicPr>
          <p:cNvPr id="23557" name="Picture 5" descr="wedding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43600" y="1905000"/>
            <a:ext cx="1828800" cy="2438400"/>
          </a:xfrm>
          <a:prstGeom prst="rect">
            <a:avLst/>
          </a:prstGeom>
          <a:noFill/>
          <a:ln>
            <a:noFill/>
          </a:ln>
          <a:effectLst>
            <a:outerShdw blurRad="63500" dist="5388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9"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rPr>
              <a:t>1.  The Virgin Birth      </a:t>
            </a:r>
            <a:r>
              <a:rPr kumimoji="0" lang="en-US" sz="2800" b="1" i="0" u="none" strike="noStrike" kern="1200" cap="none" spc="0" normalizeH="0" baseline="0" noProof="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rPr>
              <a:t>(1:18 – 25)</a:t>
            </a:r>
            <a:endParaRPr kumimoji="0" lang="en-US" sz="4400" b="1" i="0" u="none" strike="noStrike" kern="1200" cap="none" spc="0" normalizeH="0" baseline="0" noProof="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endParaRPr>
          </a:p>
        </p:txBody>
      </p:sp>
      <p:grpSp>
        <p:nvGrpSpPr>
          <p:cNvPr id="23563" name="Group 11"/>
          <p:cNvGrpSpPr>
            <a:grpSpLocks/>
          </p:cNvGrpSpPr>
          <p:nvPr/>
        </p:nvGrpSpPr>
        <p:grpSpPr bwMode="auto">
          <a:xfrm>
            <a:off x="1219200" y="1600200"/>
            <a:ext cx="4406900" cy="622300"/>
            <a:chOff x="864" y="1008"/>
            <a:chExt cx="2776" cy="392"/>
          </a:xfrm>
        </p:grpSpPr>
        <p:sp>
          <p:nvSpPr>
            <p:cNvPr id="23560" name="Text Box 8"/>
            <p:cNvSpPr txBox="1">
              <a:spLocks noChangeArrowheads="1"/>
            </p:cNvSpPr>
            <p:nvPr/>
          </p:nvSpPr>
          <p:spPr bwMode="auto">
            <a:xfrm>
              <a:off x="1104" y="1008"/>
              <a:ext cx="2165" cy="3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Marriage custom</a:t>
              </a:r>
            </a:p>
          </p:txBody>
        </p:sp>
        <p:sp>
          <p:nvSpPr>
            <p:cNvPr id="23562" name="Freeform 10"/>
            <p:cNvSpPr>
              <a:spLocks/>
            </p:cNvSpPr>
            <p:nvPr/>
          </p:nvSpPr>
          <p:spPr bwMode="auto">
            <a:xfrm>
              <a:off x="864" y="1344"/>
              <a:ext cx="2776" cy="56"/>
            </a:xfrm>
            <a:custGeom>
              <a:avLst/>
              <a:gdLst>
                <a:gd name="T0" fmla="*/ 96 w 2776"/>
                <a:gd name="T1" fmla="*/ 48 h 56"/>
                <a:gd name="T2" fmla="*/ 1392 w 2776"/>
                <a:gd name="T3" fmla="*/ 0 h 56"/>
                <a:gd name="T4" fmla="*/ 2544 w 2776"/>
                <a:gd name="T5" fmla="*/ 48 h 56"/>
                <a:gd name="T6" fmla="*/ 0 w 2776"/>
                <a:gd name="T7" fmla="*/ 48 h 56"/>
              </a:gdLst>
              <a:ahLst/>
              <a:cxnLst>
                <a:cxn ang="0">
                  <a:pos x="T0" y="T1"/>
                </a:cxn>
                <a:cxn ang="0">
                  <a:pos x="T2" y="T3"/>
                </a:cxn>
                <a:cxn ang="0">
                  <a:pos x="T4" y="T5"/>
                </a:cxn>
                <a:cxn ang="0">
                  <a:pos x="T6" y="T7"/>
                </a:cxn>
              </a:cxnLst>
              <a:rect l="0" t="0" r="r" b="b"/>
              <a:pathLst>
                <a:path w="2776" h="56">
                  <a:moveTo>
                    <a:pt x="96" y="48"/>
                  </a:moveTo>
                  <a:cubicBezTo>
                    <a:pt x="540" y="24"/>
                    <a:pt x="984" y="0"/>
                    <a:pt x="1392" y="0"/>
                  </a:cubicBezTo>
                  <a:cubicBezTo>
                    <a:pt x="1800" y="0"/>
                    <a:pt x="2776" y="40"/>
                    <a:pt x="2544" y="48"/>
                  </a:cubicBezTo>
                  <a:cubicBezTo>
                    <a:pt x="2312" y="56"/>
                    <a:pt x="1156" y="52"/>
                    <a:pt x="0" y="48"/>
                  </a:cubicBezTo>
                </a:path>
              </a:pathLst>
            </a:custGeom>
            <a:solidFill>
              <a:srgbClr val="0033CC"/>
            </a:solidFill>
            <a:ln w="9525">
              <a:solidFill>
                <a:schemeClr val="tx1"/>
              </a:solidFill>
              <a:round/>
              <a:headEnd/>
              <a:tailEnd/>
            </a:ln>
            <a:effectLst>
              <a:outerShdw blurRad="63500" dist="46662" dir="3284183" algn="ctr" rotWithShape="0">
                <a:schemeClr val="bg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1038976666"/>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23563"/>
                                        </p:tgtEl>
                                        <p:attrNameLst>
                                          <p:attrName>style.visibility</p:attrName>
                                        </p:attrNameLst>
                                      </p:cBhvr>
                                      <p:to>
                                        <p:strVal val="visible"/>
                                      </p:to>
                                    </p:set>
                                    <p:anim calcmode="lin" valueType="num">
                                      <p:cBhvr>
                                        <p:cTn id="7" dur="1000" fill="hold"/>
                                        <p:tgtEl>
                                          <p:spTgt spid="23563"/>
                                        </p:tgtEl>
                                        <p:attrNameLst>
                                          <p:attrName>ppt_w</p:attrName>
                                        </p:attrNameLst>
                                      </p:cBhvr>
                                      <p:tavLst>
                                        <p:tav tm="0">
                                          <p:val>
                                            <p:fltVal val="0"/>
                                          </p:val>
                                        </p:tav>
                                        <p:tav tm="100000">
                                          <p:val>
                                            <p:strVal val="#ppt_w"/>
                                          </p:val>
                                        </p:tav>
                                      </p:tavLst>
                                    </p:anim>
                                    <p:anim calcmode="lin" valueType="num">
                                      <p:cBhvr>
                                        <p:cTn id="8" dur="1000" fill="hold"/>
                                        <p:tgtEl>
                                          <p:spTgt spid="23563"/>
                                        </p:tgtEl>
                                        <p:attrNameLst>
                                          <p:attrName>ppt_h</p:attrName>
                                        </p:attrNameLst>
                                      </p:cBhvr>
                                      <p:tavLst>
                                        <p:tav tm="0">
                                          <p:val>
                                            <p:fltVal val="0"/>
                                          </p:val>
                                        </p:tav>
                                        <p:tav tm="100000">
                                          <p:val>
                                            <p:strVal val="#ppt_h"/>
                                          </p:val>
                                        </p:tav>
                                      </p:tavLst>
                                    </p:anim>
                                    <p:anim calcmode="lin" valueType="num">
                                      <p:cBhvr>
                                        <p:cTn id="9" dur="1000" fill="hold"/>
                                        <p:tgtEl>
                                          <p:spTgt spid="23563"/>
                                        </p:tgtEl>
                                        <p:attrNameLst>
                                          <p:attrName>style.rotation</p:attrName>
                                        </p:attrNameLst>
                                      </p:cBhvr>
                                      <p:tavLst>
                                        <p:tav tm="0">
                                          <p:val>
                                            <p:fltVal val="90"/>
                                          </p:val>
                                        </p:tav>
                                        <p:tav tm="100000">
                                          <p:val>
                                            <p:fltVal val="0"/>
                                          </p:val>
                                        </p:tav>
                                      </p:tavLst>
                                    </p:anim>
                                    <p:animEffect transition="in" filter="fade">
                                      <p:cBhvr>
                                        <p:cTn id="10" dur="1000"/>
                                        <p:tgtEl>
                                          <p:spTgt spid="2356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nodeType="clickEffect">
                                  <p:stCondLst>
                                    <p:cond delay="0"/>
                                  </p:stCondLst>
                                  <p:childTnLst>
                                    <p:set>
                                      <p:cBhvr>
                                        <p:cTn id="14" dur="1" fill="hold">
                                          <p:stCondLst>
                                            <p:cond delay="0"/>
                                          </p:stCondLst>
                                        </p:cTn>
                                        <p:tgtEl>
                                          <p:spTgt spid="23555">
                                            <p:txEl>
                                              <p:pRg st="1" end="1"/>
                                            </p:txEl>
                                          </p:spTgt>
                                        </p:tgtEl>
                                        <p:attrNameLst>
                                          <p:attrName>style.visibility</p:attrName>
                                        </p:attrNameLst>
                                      </p:cBhvr>
                                      <p:to>
                                        <p:strVal val="visible"/>
                                      </p:to>
                                    </p:set>
                                    <p:anim calcmode="lin" valueType="num">
                                      <p:cBhvr>
                                        <p:cTn id="15" dur="500" fill="hold"/>
                                        <p:tgtEl>
                                          <p:spTgt spid="23555">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23555">
                                            <p:txEl>
                                              <p:pRg st="1" end="1"/>
                                            </p:txEl>
                                          </p:spTgt>
                                        </p:tgtEl>
                                        <p:attrNameLst>
                                          <p:attrName>ppt_h</p:attrName>
                                        </p:attrNameLst>
                                      </p:cBhvr>
                                      <p:tavLst>
                                        <p:tav tm="0">
                                          <p:val>
                                            <p:strVal val="#ppt_h"/>
                                          </p:val>
                                        </p:tav>
                                        <p:tav tm="100000">
                                          <p:val>
                                            <p:strVal val="#ppt_h"/>
                                          </p:val>
                                        </p:tav>
                                      </p:tavLst>
                                    </p:anim>
                                  </p:childTnLst>
                                </p:cTn>
                              </p:par>
                              <p:par>
                                <p:cTn id="17" presetID="17" presetClass="entr" presetSubtype="10" fill="hold" nodeType="withEffect">
                                  <p:stCondLst>
                                    <p:cond delay="0"/>
                                  </p:stCondLst>
                                  <p:childTnLst>
                                    <p:set>
                                      <p:cBhvr>
                                        <p:cTn id="18" dur="1" fill="hold">
                                          <p:stCondLst>
                                            <p:cond delay="0"/>
                                          </p:stCondLst>
                                        </p:cTn>
                                        <p:tgtEl>
                                          <p:spTgt spid="23555">
                                            <p:txEl>
                                              <p:pRg st="2" end="2"/>
                                            </p:txEl>
                                          </p:spTgt>
                                        </p:tgtEl>
                                        <p:attrNameLst>
                                          <p:attrName>style.visibility</p:attrName>
                                        </p:attrNameLst>
                                      </p:cBhvr>
                                      <p:to>
                                        <p:strVal val="visible"/>
                                      </p:to>
                                    </p:set>
                                    <p:anim calcmode="lin" valueType="num">
                                      <p:cBhvr>
                                        <p:cTn id="19" dur="500" fill="hold"/>
                                        <p:tgtEl>
                                          <p:spTgt spid="23555">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23555">
                                            <p:txEl>
                                              <p:pRg st="2" end="2"/>
                                            </p:txEl>
                                          </p:spTgt>
                                        </p:tgtEl>
                                        <p:attrNameLst>
                                          <p:attrName>ppt_h</p:attrName>
                                        </p:attrNameLst>
                                      </p:cBhvr>
                                      <p:tavLst>
                                        <p:tav tm="0">
                                          <p:val>
                                            <p:strVal val="#ppt_h"/>
                                          </p:val>
                                        </p:tav>
                                        <p:tav tm="100000">
                                          <p:val>
                                            <p:strVal val="#ppt_h"/>
                                          </p:val>
                                        </p:tav>
                                      </p:tavLst>
                                    </p:anim>
                                  </p:childTnLst>
                                </p:cTn>
                              </p:par>
                            </p:childTnLst>
                          </p:cTn>
                        </p:par>
                        <p:par>
                          <p:cTn id="21" fill="hold" nodeType="afterGroup">
                            <p:stCondLst>
                              <p:cond delay="500"/>
                            </p:stCondLst>
                            <p:childTnLst>
                              <p:par>
                                <p:cTn id="22" presetID="29" presetClass="entr" presetSubtype="0" fill="hold" nodeType="afterEffect">
                                  <p:stCondLst>
                                    <p:cond delay="0"/>
                                  </p:stCondLst>
                                  <p:childTnLst>
                                    <p:set>
                                      <p:cBhvr>
                                        <p:cTn id="23" dur="1" fill="hold">
                                          <p:stCondLst>
                                            <p:cond delay="0"/>
                                          </p:stCondLst>
                                        </p:cTn>
                                        <p:tgtEl>
                                          <p:spTgt spid="23557"/>
                                        </p:tgtEl>
                                        <p:attrNameLst>
                                          <p:attrName>style.visibility</p:attrName>
                                        </p:attrNameLst>
                                      </p:cBhvr>
                                      <p:to>
                                        <p:strVal val="visible"/>
                                      </p:to>
                                    </p:set>
                                    <p:anim calcmode="lin" valueType="num">
                                      <p:cBhvr>
                                        <p:cTn id="24" dur="1000" fill="hold"/>
                                        <p:tgtEl>
                                          <p:spTgt spid="23557"/>
                                        </p:tgtEl>
                                        <p:attrNameLst>
                                          <p:attrName>ppt_x</p:attrName>
                                        </p:attrNameLst>
                                      </p:cBhvr>
                                      <p:tavLst>
                                        <p:tav tm="0">
                                          <p:val>
                                            <p:strVal val="#ppt_x-.2"/>
                                          </p:val>
                                        </p:tav>
                                        <p:tav tm="100000">
                                          <p:val>
                                            <p:strVal val="#ppt_x"/>
                                          </p:val>
                                        </p:tav>
                                      </p:tavLst>
                                    </p:anim>
                                    <p:anim calcmode="lin" valueType="num">
                                      <p:cBhvr>
                                        <p:cTn id="25" dur="1000" fill="hold"/>
                                        <p:tgtEl>
                                          <p:spTgt spid="23557"/>
                                        </p:tgtEl>
                                        <p:attrNameLst>
                                          <p:attrName>ppt_y</p:attrName>
                                        </p:attrNameLst>
                                      </p:cBhvr>
                                      <p:tavLst>
                                        <p:tav tm="0">
                                          <p:val>
                                            <p:strVal val="#ppt_y"/>
                                          </p:val>
                                        </p:tav>
                                        <p:tav tm="100000">
                                          <p:val>
                                            <p:strVal val="#ppt_y"/>
                                          </p:val>
                                        </p:tav>
                                      </p:tavLst>
                                    </p:anim>
                                    <p:animEffect transition="in" filter="wipe(right)" prLst="gradientSize: 0.1">
                                      <p:cBhvr>
                                        <p:cTn id="26" dur="1000"/>
                                        <p:tgtEl>
                                          <p:spTgt spid="2355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0" presetClass="entr" presetSubtype="0" fill="hold" nodeType="clickEffect">
                                  <p:stCondLst>
                                    <p:cond delay="0"/>
                                  </p:stCondLst>
                                  <p:childTnLst>
                                    <p:set>
                                      <p:cBhvr>
                                        <p:cTn id="30" dur="1" fill="hold">
                                          <p:stCondLst>
                                            <p:cond delay="0"/>
                                          </p:stCondLst>
                                        </p:cTn>
                                        <p:tgtEl>
                                          <p:spTgt spid="23555">
                                            <p:txEl>
                                              <p:pRg st="4" end="4"/>
                                            </p:txEl>
                                          </p:spTgt>
                                        </p:tgtEl>
                                        <p:attrNameLst>
                                          <p:attrName>style.visibility</p:attrName>
                                        </p:attrNameLst>
                                      </p:cBhvr>
                                      <p:to>
                                        <p:strVal val="visible"/>
                                      </p:to>
                                    </p:set>
                                    <p:animEffect transition="in" filter="fade">
                                      <p:cBhvr>
                                        <p:cTn id="31" dur="800" decel="100000"/>
                                        <p:tgtEl>
                                          <p:spTgt spid="23555">
                                            <p:txEl>
                                              <p:pRg st="4" end="4"/>
                                            </p:txEl>
                                          </p:spTgt>
                                        </p:tgtEl>
                                      </p:cBhvr>
                                    </p:animEffect>
                                    <p:anim calcmode="lin" valueType="num">
                                      <p:cBhvr>
                                        <p:cTn id="32" dur="800" decel="100000" fill="hold"/>
                                        <p:tgtEl>
                                          <p:spTgt spid="23555">
                                            <p:txEl>
                                              <p:pRg st="4" end="4"/>
                                            </p:txEl>
                                          </p:spTgt>
                                        </p:tgtEl>
                                        <p:attrNameLst>
                                          <p:attrName>style.rotation</p:attrName>
                                        </p:attrNameLst>
                                      </p:cBhvr>
                                      <p:tavLst>
                                        <p:tav tm="0">
                                          <p:val>
                                            <p:fltVal val="-90"/>
                                          </p:val>
                                        </p:tav>
                                        <p:tav tm="100000">
                                          <p:val>
                                            <p:fltVal val="0"/>
                                          </p:val>
                                        </p:tav>
                                      </p:tavLst>
                                    </p:anim>
                                    <p:anim calcmode="lin" valueType="num">
                                      <p:cBhvr>
                                        <p:cTn id="33" dur="800" decel="100000" fill="hold"/>
                                        <p:tgtEl>
                                          <p:spTgt spid="23555">
                                            <p:txEl>
                                              <p:pRg st="4" end="4"/>
                                            </p:txEl>
                                          </p:spTgt>
                                        </p:tgtEl>
                                        <p:attrNameLst>
                                          <p:attrName>ppt_x</p:attrName>
                                        </p:attrNameLst>
                                      </p:cBhvr>
                                      <p:tavLst>
                                        <p:tav tm="0">
                                          <p:val>
                                            <p:strVal val="#ppt_x+0.4"/>
                                          </p:val>
                                        </p:tav>
                                        <p:tav tm="100000">
                                          <p:val>
                                            <p:strVal val="#ppt_x-0.05"/>
                                          </p:val>
                                        </p:tav>
                                      </p:tavLst>
                                    </p:anim>
                                    <p:anim calcmode="lin" valueType="num">
                                      <p:cBhvr>
                                        <p:cTn id="34" dur="800" decel="100000" fill="hold"/>
                                        <p:tgtEl>
                                          <p:spTgt spid="23555">
                                            <p:txEl>
                                              <p:pRg st="4" end="4"/>
                                            </p:txEl>
                                          </p:spTgt>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23555">
                                            <p:txEl>
                                              <p:pRg st="4" end="4"/>
                                            </p:txEl>
                                          </p:spTgt>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23555">
                                            <p:txEl>
                                              <p:pRg st="4" end="4"/>
                                            </p:txEl>
                                          </p:spTgt>
                                        </p:tgtEl>
                                        <p:attrNameLst>
                                          <p:attrName>ppt_y</p:attrName>
                                        </p:attrNameLst>
                                      </p:cBhvr>
                                      <p:tavLst>
                                        <p:tav tm="0">
                                          <p:val>
                                            <p:strVal val="#ppt_y+0.1"/>
                                          </p:val>
                                        </p:tav>
                                        <p:tav tm="100000">
                                          <p:val>
                                            <p:strVal val="#ppt_y"/>
                                          </p:val>
                                        </p:tav>
                                      </p:tavLst>
                                    </p:anim>
                                  </p:childTnLst>
                                </p:cTn>
                              </p:par>
                              <p:par>
                                <p:cTn id="37" presetID="30" presetClass="entr" presetSubtype="0" fill="hold" nodeType="withEffect">
                                  <p:stCondLst>
                                    <p:cond delay="0"/>
                                  </p:stCondLst>
                                  <p:childTnLst>
                                    <p:set>
                                      <p:cBhvr>
                                        <p:cTn id="38" dur="1" fill="hold">
                                          <p:stCondLst>
                                            <p:cond delay="0"/>
                                          </p:stCondLst>
                                        </p:cTn>
                                        <p:tgtEl>
                                          <p:spTgt spid="23555">
                                            <p:txEl>
                                              <p:pRg st="5" end="5"/>
                                            </p:txEl>
                                          </p:spTgt>
                                        </p:tgtEl>
                                        <p:attrNameLst>
                                          <p:attrName>style.visibility</p:attrName>
                                        </p:attrNameLst>
                                      </p:cBhvr>
                                      <p:to>
                                        <p:strVal val="visible"/>
                                      </p:to>
                                    </p:set>
                                    <p:animEffect transition="in" filter="fade">
                                      <p:cBhvr>
                                        <p:cTn id="39" dur="800" decel="100000"/>
                                        <p:tgtEl>
                                          <p:spTgt spid="23555">
                                            <p:txEl>
                                              <p:pRg st="5" end="5"/>
                                            </p:txEl>
                                          </p:spTgt>
                                        </p:tgtEl>
                                      </p:cBhvr>
                                    </p:animEffect>
                                    <p:anim calcmode="lin" valueType="num">
                                      <p:cBhvr>
                                        <p:cTn id="40" dur="800" decel="100000" fill="hold"/>
                                        <p:tgtEl>
                                          <p:spTgt spid="23555">
                                            <p:txEl>
                                              <p:pRg st="5" end="5"/>
                                            </p:txEl>
                                          </p:spTgt>
                                        </p:tgtEl>
                                        <p:attrNameLst>
                                          <p:attrName>style.rotation</p:attrName>
                                        </p:attrNameLst>
                                      </p:cBhvr>
                                      <p:tavLst>
                                        <p:tav tm="0">
                                          <p:val>
                                            <p:fltVal val="-90"/>
                                          </p:val>
                                        </p:tav>
                                        <p:tav tm="100000">
                                          <p:val>
                                            <p:fltVal val="0"/>
                                          </p:val>
                                        </p:tav>
                                      </p:tavLst>
                                    </p:anim>
                                    <p:anim calcmode="lin" valueType="num">
                                      <p:cBhvr>
                                        <p:cTn id="41" dur="800" decel="100000" fill="hold"/>
                                        <p:tgtEl>
                                          <p:spTgt spid="23555">
                                            <p:txEl>
                                              <p:pRg st="5" end="5"/>
                                            </p:txEl>
                                          </p:spTgt>
                                        </p:tgtEl>
                                        <p:attrNameLst>
                                          <p:attrName>ppt_x</p:attrName>
                                        </p:attrNameLst>
                                      </p:cBhvr>
                                      <p:tavLst>
                                        <p:tav tm="0">
                                          <p:val>
                                            <p:strVal val="#ppt_x+0.4"/>
                                          </p:val>
                                        </p:tav>
                                        <p:tav tm="100000">
                                          <p:val>
                                            <p:strVal val="#ppt_x-0.05"/>
                                          </p:val>
                                        </p:tav>
                                      </p:tavLst>
                                    </p:anim>
                                    <p:anim calcmode="lin" valueType="num">
                                      <p:cBhvr>
                                        <p:cTn id="42" dur="800" decel="100000" fill="hold"/>
                                        <p:tgtEl>
                                          <p:spTgt spid="23555">
                                            <p:txEl>
                                              <p:pRg st="5" end="5"/>
                                            </p:txEl>
                                          </p:spTgt>
                                        </p:tgtEl>
                                        <p:attrNameLst>
                                          <p:attrName>ppt_y</p:attrName>
                                        </p:attrNameLst>
                                      </p:cBhvr>
                                      <p:tavLst>
                                        <p:tav tm="0">
                                          <p:val>
                                            <p:strVal val="#ppt_y-0.4"/>
                                          </p:val>
                                        </p:tav>
                                        <p:tav tm="100000">
                                          <p:val>
                                            <p:strVal val="#ppt_y+0.1"/>
                                          </p:val>
                                        </p:tav>
                                      </p:tavLst>
                                    </p:anim>
                                    <p:anim calcmode="lin" valueType="num">
                                      <p:cBhvr>
                                        <p:cTn id="43" dur="200" accel="100000" fill="hold">
                                          <p:stCondLst>
                                            <p:cond delay="800"/>
                                          </p:stCondLst>
                                        </p:cTn>
                                        <p:tgtEl>
                                          <p:spTgt spid="23555">
                                            <p:txEl>
                                              <p:pRg st="5" end="5"/>
                                            </p:txEl>
                                          </p:spTgt>
                                        </p:tgtEl>
                                        <p:attrNameLst>
                                          <p:attrName>ppt_x</p:attrName>
                                        </p:attrNameLst>
                                      </p:cBhvr>
                                      <p:tavLst>
                                        <p:tav tm="0">
                                          <p:val>
                                            <p:strVal val="#ppt_x-0.05"/>
                                          </p:val>
                                        </p:tav>
                                        <p:tav tm="100000">
                                          <p:val>
                                            <p:strVal val="#ppt_x"/>
                                          </p:val>
                                        </p:tav>
                                      </p:tavLst>
                                    </p:anim>
                                    <p:anim calcmode="lin" valueType="num">
                                      <p:cBhvr>
                                        <p:cTn id="44" dur="200" accel="100000" fill="hold">
                                          <p:stCondLst>
                                            <p:cond delay="800"/>
                                          </p:stCondLst>
                                        </p:cTn>
                                        <p:tgtEl>
                                          <p:spTgt spid="23555">
                                            <p:txEl>
                                              <p:pRg st="5" end="5"/>
                                            </p:txEl>
                                          </p:spTgt>
                                        </p:tgtEl>
                                        <p:attrNameLst>
                                          <p:attrName>ppt_y</p:attrName>
                                        </p:attrNameLst>
                                      </p:cBhvr>
                                      <p:tavLst>
                                        <p:tav tm="0">
                                          <p:val>
                                            <p:strVal val="#ppt_y+0.1"/>
                                          </p:val>
                                        </p:tav>
                                        <p:tav tm="100000">
                                          <p:val>
                                            <p:strVal val="#ppt_y"/>
                                          </p:val>
                                        </p:tav>
                                      </p:tavLst>
                                    </p:anim>
                                  </p:childTnLst>
                                </p:cTn>
                              </p:par>
                            </p:childTnLst>
                          </p:cTn>
                        </p:par>
                        <p:par>
                          <p:cTn id="45" fill="hold" nodeType="afterGroup">
                            <p:stCondLst>
                              <p:cond delay="1000"/>
                            </p:stCondLst>
                            <p:childTnLst>
                              <p:par>
                                <p:cTn id="46" presetID="58" presetClass="entr" presetSubtype="0" accel="100000" fill="hold" nodeType="afterEffect">
                                  <p:stCondLst>
                                    <p:cond delay="0"/>
                                  </p:stCondLst>
                                  <p:childTnLst>
                                    <p:set>
                                      <p:cBhvr>
                                        <p:cTn id="47" dur="1" fill="hold">
                                          <p:stCondLst>
                                            <p:cond delay="0"/>
                                          </p:stCondLst>
                                        </p:cTn>
                                        <p:tgtEl>
                                          <p:spTgt spid="23556"/>
                                        </p:tgtEl>
                                        <p:attrNameLst>
                                          <p:attrName>style.visibility</p:attrName>
                                        </p:attrNameLst>
                                      </p:cBhvr>
                                      <p:to>
                                        <p:strVal val="visible"/>
                                      </p:to>
                                    </p:set>
                                    <p:anim calcmode="lin" valueType="num">
                                      <p:cBhvr>
                                        <p:cTn id="48" dur="500" fill="hold"/>
                                        <p:tgtEl>
                                          <p:spTgt spid="23556"/>
                                        </p:tgtEl>
                                        <p:attrNameLst>
                                          <p:attrName>ppt_w</p:attrName>
                                        </p:attrNameLst>
                                      </p:cBhvr>
                                      <p:tavLst>
                                        <p:tav tm="0">
                                          <p:val>
                                            <p:strVal val="#ppt_w*2.5"/>
                                          </p:val>
                                        </p:tav>
                                        <p:tav tm="100000">
                                          <p:val>
                                            <p:strVal val="#ppt_w"/>
                                          </p:val>
                                        </p:tav>
                                      </p:tavLst>
                                    </p:anim>
                                    <p:anim calcmode="lin" valueType="num">
                                      <p:cBhvr>
                                        <p:cTn id="49" dur="500" fill="hold"/>
                                        <p:tgtEl>
                                          <p:spTgt spid="23556"/>
                                        </p:tgtEl>
                                        <p:attrNameLst>
                                          <p:attrName>ppt_h</p:attrName>
                                        </p:attrNameLst>
                                      </p:cBhvr>
                                      <p:tavLst>
                                        <p:tav tm="0">
                                          <p:val>
                                            <p:strVal val="#ppt_h*0.01"/>
                                          </p:val>
                                        </p:tav>
                                        <p:tav tm="100000">
                                          <p:val>
                                            <p:strVal val="#ppt_h"/>
                                          </p:val>
                                        </p:tav>
                                      </p:tavLst>
                                    </p:anim>
                                    <p:anim calcmode="lin" valueType="num">
                                      <p:cBhvr>
                                        <p:cTn id="50" dur="500" fill="hold"/>
                                        <p:tgtEl>
                                          <p:spTgt spid="23556"/>
                                        </p:tgtEl>
                                        <p:attrNameLst>
                                          <p:attrName>ppt_x</p:attrName>
                                        </p:attrNameLst>
                                      </p:cBhvr>
                                      <p:tavLst>
                                        <p:tav tm="0">
                                          <p:val>
                                            <p:strVal val="#ppt_x"/>
                                          </p:val>
                                        </p:tav>
                                        <p:tav tm="100000">
                                          <p:val>
                                            <p:strVal val="#ppt_x"/>
                                          </p:val>
                                        </p:tav>
                                      </p:tavLst>
                                    </p:anim>
                                    <p:anim calcmode="lin" valueType="num">
                                      <p:cBhvr>
                                        <p:cTn id="51" dur="500" fill="hold"/>
                                        <p:tgtEl>
                                          <p:spTgt spid="23556"/>
                                        </p:tgtEl>
                                        <p:attrNameLst>
                                          <p:attrName>ppt_y</p:attrName>
                                        </p:attrNameLst>
                                      </p:cBhvr>
                                      <p:tavLst>
                                        <p:tav tm="0">
                                          <p:val>
                                            <p:strVal val="#ppt_h+1"/>
                                          </p:val>
                                        </p:tav>
                                        <p:tav tm="100000">
                                          <p:val>
                                            <p:strVal val="#ppt_y"/>
                                          </p:val>
                                        </p:tav>
                                      </p:tavLst>
                                    </p:anim>
                                    <p:animEffect transition="in" filter="fade">
                                      <p:cBhvr>
                                        <p:cTn id="52" dur="500"/>
                                        <p:tgtEl>
                                          <p:spTgt spid="23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9229" name="Picture 13" descr="GESU'%20DI%20NAZARETH%201"/>
          <p:cNvPicPr>
            <a:picLocks noChangeAspect="1" noChangeArrowheads="1"/>
          </p:cNvPicPr>
          <p:nvPr/>
        </p:nvPicPr>
        <p:blipFill>
          <a:blip r:embed="rId3">
            <a:lum bright="70000" contrast="-70000"/>
            <a:grayscl/>
            <a:extLst>
              <a:ext uri="{28A0092B-C50C-407E-A947-70E740481C1C}">
                <a14:useLocalDpi xmlns:a14="http://schemas.microsoft.com/office/drawing/2010/main" val="0"/>
              </a:ext>
            </a:extLst>
          </a:blip>
          <a:srcRect/>
          <a:stretch>
            <a:fillRect/>
          </a:stretch>
        </p:blipFill>
        <p:spPr bwMode="auto">
          <a:xfrm>
            <a:off x="611560" y="-1"/>
            <a:ext cx="7999039" cy="89685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25" name="Rectangle 9"/>
          <p:cNvSpPr>
            <a:spLocks noChangeArrowheads="1"/>
          </p:cNvSpPr>
          <p:nvPr/>
        </p:nvSpPr>
        <p:spPr bwMode="auto">
          <a:xfrm>
            <a:off x="533400" y="533400"/>
            <a:ext cx="8077200" cy="579120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ja-JP" altLang="en-US" sz="4400" b="1" i="0" u="none" strike="noStrike" kern="1200" cap="none" spc="0" normalizeH="0" baseline="0" noProof="0">
                <a:ln>
                  <a:noFill/>
                </a:ln>
                <a:solidFill>
                  <a:srgbClr val="660066"/>
                </a:solidFill>
                <a:effectLst>
                  <a:outerShdw blurRad="38100" dist="38100" dir="2700000" algn="tl">
                    <a:srgbClr val="FFFFFF"/>
                  </a:outerShdw>
                </a:effectLst>
                <a:uLnTx/>
                <a:uFillTx/>
                <a:latin typeface="Arial"/>
                <a:ea typeface="ＭＳ Ｐゴシック" charset="0"/>
                <a:cs typeface="Arial" charset="0"/>
              </a:rPr>
              <a:t>“</a:t>
            </a:r>
            <a:r>
              <a:rPr kumimoji="0" lang="en-US"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Pristina" charset="0"/>
                <a:ea typeface="ＭＳ Ｐゴシック" charset="0"/>
                <a:cs typeface="Arial" charset="0"/>
              </a:rPr>
              <a:t>She will give birth to a son, and you are to give him the name </a:t>
            </a:r>
            <a:r>
              <a:rPr kumimoji="0" lang="en-US" sz="5400" b="1" i="0" u="none" strike="noStrike" kern="1200" cap="none" spc="0" normalizeH="0" baseline="0" noProof="0" dirty="0">
                <a:ln>
                  <a:noFill/>
                </a:ln>
                <a:solidFill>
                  <a:srgbClr val="FF3300"/>
                </a:solidFill>
                <a:effectLst>
                  <a:outerShdw blurRad="38100" dist="38100" dir="2700000" algn="tl">
                    <a:srgbClr val="FFFFFF"/>
                  </a:outerShdw>
                </a:effectLst>
                <a:uLnTx/>
                <a:uFillTx/>
                <a:latin typeface="Pristina" charset="0"/>
                <a:ea typeface="ＭＳ Ｐゴシック" charset="0"/>
                <a:cs typeface="Arial" charset="0"/>
              </a:rPr>
              <a:t>Jesus</a:t>
            </a:r>
            <a:r>
              <a:rPr kumimoji="0" lang="en-US"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Pristina" charset="0"/>
                <a:ea typeface="ＭＳ Ｐゴシック" charset="0"/>
                <a:cs typeface="Arial" charset="0"/>
              </a:rPr>
              <a:t>, because he will save his people from their sins.</a:t>
            </a:r>
            <a:r>
              <a:rPr kumimoji="0" lang="ja-JP" altLang="en-US" sz="4400" b="1" i="0" u="none" strike="noStrike" kern="1200" cap="none" spc="0" normalizeH="0" baseline="0" noProof="0">
                <a:ln>
                  <a:noFill/>
                </a:ln>
                <a:solidFill>
                  <a:srgbClr val="660066"/>
                </a:solidFill>
                <a:effectLst>
                  <a:outerShdw blurRad="38100" dist="38100" dir="2700000" algn="tl">
                    <a:srgbClr val="FFFFFF"/>
                  </a:outerShdw>
                </a:effectLst>
                <a:uLnTx/>
                <a:uFillTx/>
                <a:latin typeface="Arial"/>
                <a:ea typeface="ＭＳ Ｐゴシック" charset="0"/>
                <a:cs typeface="Arial" charset="0"/>
              </a:rPr>
              <a:t>”</a:t>
            </a:r>
            <a:endParaRPr kumimoji="0" lang="en-US"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4400" b="1" i="0" u="none" strike="noStrike" kern="1200" cap="none" spc="0" normalizeH="0" baseline="0" noProof="0" dirty="0">
                <a:ln>
                  <a:noFill/>
                </a:ln>
                <a:solidFill>
                  <a:srgbClr val="0033CC"/>
                </a:solidFill>
                <a:effectLst>
                  <a:outerShdw blurRad="38100" dist="38100" dir="2700000" algn="tl">
                    <a:srgbClr val="FFFFFF"/>
                  </a:outerShdw>
                </a:effectLst>
                <a:uLnTx/>
                <a:uFillTx/>
                <a:latin typeface="Algerian" charset="0"/>
                <a:ea typeface="ＭＳ Ｐゴシック" charset="0"/>
                <a:cs typeface="Arial" charset="0"/>
              </a:rPr>
              <a:t>YHWH saves or YHWH is salvation</a:t>
            </a:r>
          </a:p>
        </p:txBody>
      </p:sp>
      <p:sp>
        <p:nvSpPr>
          <p:cNvPr id="9228" name="Freeform 12"/>
          <p:cNvSpPr>
            <a:spLocks/>
          </p:cNvSpPr>
          <p:nvPr/>
        </p:nvSpPr>
        <p:spPr bwMode="auto">
          <a:xfrm>
            <a:off x="431800" y="3619500"/>
            <a:ext cx="8204200" cy="266700"/>
          </a:xfrm>
          <a:custGeom>
            <a:avLst/>
            <a:gdLst>
              <a:gd name="T0" fmla="*/ 16 w 5168"/>
              <a:gd name="T1" fmla="*/ 192 h 216"/>
              <a:gd name="T2" fmla="*/ 2368 w 5168"/>
              <a:gd name="T3" fmla="*/ 0 h 216"/>
              <a:gd name="T4" fmla="*/ 5152 w 5168"/>
              <a:gd name="T5" fmla="*/ 192 h 216"/>
              <a:gd name="T6" fmla="*/ 2272 w 5168"/>
              <a:gd name="T7" fmla="*/ 144 h 216"/>
              <a:gd name="T8" fmla="*/ 16 w 5168"/>
              <a:gd name="T9" fmla="*/ 192 h 216"/>
            </a:gdLst>
            <a:ahLst/>
            <a:cxnLst>
              <a:cxn ang="0">
                <a:pos x="T0" y="T1"/>
              </a:cxn>
              <a:cxn ang="0">
                <a:pos x="T2" y="T3"/>
              </a:cxn>
              <a:cxn ang="0">
                <a:pos x="T4" y="T5"/>
              </a:cxn>
              <a:cxn ang="0">
                <a:pos x="T6" y="T7"/>
              </a:cxn>
              <a:cxn ang="0">
                <a:pos x="T8" y="T9"/>
              </a:cxn>
            </a:cxnLst>
            <a:rect l="0" t="0" r="r" b="b"/>
            <a:pathLst>
              <a:path w="5168" h="216">
                <a:moveTo>
                  <a:pt x="16" y="192"/>
                </a:moveTo>
                <a:cubicBezTo>
                  <a:pt x="32" y="168"/>
                  <a:pt x="1512" y="0"/>
                  <a:pt x="2368" y="0"/>
                </a:cubicBezTo>
                <a:cubicBezTo>
                  <a:pt x="3224" y="0"/>
                  <a:pt x="5168" y="168"/>
                  <a:pt x="5152" y="192"/>
                </a:cubicBezTo>
                <a:cubicBezTo>
                  <a:pt x="5136" y="216"/>
                  <a:pt x="3128" y="144"/>
                  <a:pt x="2272" y="144"/>
                </a:cubicBezTo>
                <a:cubicBezTo>
                  <a:pt x="1416" y="144"/>
                  <a:pt x="0" y="216"/>
                  <a:pt x="16" y="192"/>
                </a:cubicBezTo>
                <a:close/>
              </a:path>
            </a:pathLst>
          </a:custGeom>
          <a:solidFill>
            <a:srgbClr val="FFFF66"/>
          </a:solidFill>
          <a:ln w="28575" cap="flat" cmpd="sng">
            <a:solidFill>
              <a:schemeClr val="bg2"/>
            </a:solidFill>
            <a:prstDash val="solid"/>
            <a:round/>
            <a:headEnd/>
            <a:tailEnd/>
          </a:ln>
          <a:effectLst>
            <a:outerShdw blurRad="63500" dist="53882" dir="2700000" algn="ctr" rotWithShape="0">
              <a:schemeClr val="bg2">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230" name="Rectangle 14"/>
          <p:cNvSpPr>
            <a:spLocks noGrp="1" noChangeArrowheads="1"/>
          </p:cNvSpPr>
          <p:nvPr>
            <p:ph type="title"/>
          </p:nvPr>
        </p:nvSpPr>
        <p:spPr>
          <a:xfrm>
            <a:off x="457200" y="76200"/>
            <a:ext cx="8229600" cy="944563"/>
          </a:xfrm>
        </p:spPr>
        <p:txBody>
          <a:bodyPr/>
          <a:lstStyle/>
          <a:p>
            <a:r>
              <a:rPr lang="en-US" dirty="0"/>
              <a:t>Matthew 1:21</a:t>
            </a:r>
          </a:p>
        </p:txBody>
      </p:sp>
    </p:spTree>
    <p:extLst>
      <p:ext uri="{BB962C8B-B14F-4D97-AF65-F5344CB8AC3E}">
        <p14:creationId xmlns:p14="http://schemas.microsoft.com/office/powerpoint/2010/main" val="2860400254"/>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9225">
                                            <p:txEl>
                                              <p:pRg st="1" end="1"/>
                                            </p:txEl>
                                          </p:spTgt>
                                        </p:tgtEl>
                                        <p:attrNameLst>
                                          <p:attrName>style.visibility</p:attrName>
                                        </p:attrNameLst>
                                      </p:cBhvr>
                                      <p:to>
                                        <p:strVal val="visible"/>
                                      </p:to>
                                    </p:set>
                                    <p:anim calcmode="lin" valueType="num">
                                      <p:cBhvr>
                                        <p:cTn id="7" dur="500" fill="hold"/>
                                        <p:tgtEl>
                                          <p:spTgt spid="9225">
                                            <p:txEl>
                                              <p:pRg st="1" end="1"/>
                                            </p:txEl>
                                          </p:spTgt>
                                        </p:tgtEl>
                                        <p:attrNameLst>
                                          <p:attrName>ppt_w</p:attrName>
                                        </p:attrNameLst>
                                      </p:cBhvr>
                                      <p:tavLst>
                                        <p:tav tm="0">
                                          <p:val>
                                            <p:strVal val="#ppt_w*0.05"/>
                                          </p:val>
                                        </p:tav>
                                        <p:tav tm="100000">
                                          <p:val>
                                            <p:strVal val="#ppt_w"/>
                                          </p:val>
                                        </p:tav>
                                      </p:tavLst>
                                    </p:anim>
                                    <p:anim calcmode="lin" valueType="num">
                                      <p:cBhvr>
                                        <p:cTn id="8" dur="500" fill="hold"/>
                                        <p:tgtEl>
                                          <p:spTgt spid="9225">
                                            <p:txEl>
                                              <p:pRg st="1" end="1"/>
                                            </p:txEl>
                                          </p:spTgt>
                                        </p:tgtEl>
                                        <p:attrNameLst>
                                          <p:attrName>ppt_h</p:attrName>
                                        </p:attrNameLst>
                                      </p:cBhvr>
                                      <p:tavLst>
                                        <p:tav tm="0">
                                          <p:val>
                                            <p:strVal val="#ppt_h"/>
                                          </p:val>
                                        </p:tav>
                                        <p:tav tm="100000">
                                          <p:val>
                                            <p:strVal val="#ppt_h"/>
                                          </p:val>
                                        </p:tav>
                                      </p:tavLst>
                                    </p:anim>
                                    <p:anim calcmode="lin" valueType="num">
                                      <p:cBhvr>
                                        <p:cTn id="9" dur="500" fill="hold"/>
                                        <p:tgtEl>
                                          <p:spTgt spid="9225">
                                            <p:txEl>
                                              <p:pRg st="1" end="1"/>
                                            </p:txEl>
                                          </p:spTgt>
                                        </p:tgtEl>
                                        <p:attrNameLst>
                                          <p:attrName>ppt_x</p:attrName>
                                        </p:attrNameLst>
                                      </p:cBhvr>
                                      <p:tavLst>
                                        <p:tav tm="0">
                                          <p:val>
                                            <p:strVal val="#ppt_x-.2"/>
                                          </p:val>
                                        </p:tav>
                                        <p:tav tm="100000">
                                          <p:val>
                                            <p:strVal val="#ppt_x"/>
                                          </p:val>
                                        </p:tav>
                                      </p:tavLst>
                                    </p:anim>
                                    <p:anim calcmode="lin" valueType="num">
                                      <p:cBhvr>
                                        <p:cTn id="10" dur="500" fill="hold"/>
                                        <p:tgtEl>
                                          <p:spTgt spid="9225">
                                            <p:txEl>
                                              <p:pRg st="1" end="1"/>
                                            </p:txEl>
                                          </p:spTgt>
                                        </p:tgtEl>
                                        <p:attrNameLst>
                                          <p:attrName>ppt_y</p:attrName>
                                        </p:attrNameLst>
                                      </p:cBhvr>
                                      <p:tavLst>
                                        <p:tav tm="0">
                                          <p:val>
                                            <p:strVal val="#ppt_y"/>
                                          </p:val>
                                        </p:tav>
                                        <p:tav tm="100000">
                                          <p:val>
                                            <p:strVal val="#ppt_y"/>
                                          </p:val>
                                        </p:tav>
                                      </p:tavLst>
                                    </p:anim>
                                    <p:animEffect transition="in" filter="fade">
                                      <p:cBhvr>
                                        <p:cTn id="11" dur="500"/>
                                        <p:tgtEl>
                                          <p:spTgt spid="9225">
                                            <p:txEl>
                                              <p:pRg st="1" end="1"/>
                                            </p:txEl>
                                          </p:spTgt>
                                        </p:tgtEl>
                                      </p:cBhvr>
                                    </p:animEffect>
                                  </p:childTnLst>
                                </p:cTn>
                              </p:par>
                            </p:childTnLst>
                          </p:cTn>
                        </p:par>
                        <p:par>
                          <p:cTn id="12" fill="hold" nodeType="afterGroup">
                            <p:stCondLst>
                              <p:cond delay="500"/>
                            </p:stCondLst>
                            <p:childTnLst>
                              <p:par>
                                <p:cTn id="13" presetID="31" presetClass="entr" presetSubtype="0" fill="hold" grpId="0" nodeType="afterEffect">
                                  <p:stCondLst>
                                    <p:cond delay="0"/>
                                  </p:stCondLst>
                                  <p:iterate type="lt">
                                    <p:tmPct val="5000"/>
                                  </p:iterate>
                                  <p:childTnLst>
                                    <p:set>
                                      <p:cBhvr>
                                        <p:cTn id="14" dur="1" fill="hold">
                                          <p:stCondLst>
                                            <p:cond delay="0"/>
                                          </p:stCondLst>
                                        </p:cTn>
                                        <p:tgtEl>
                                          <p:spTgt spid="9228"/>
                                        </p:tgtEl>
                                        <p:attrNameLst>
                                          <p:attrName>style.visibility</p:attrName>
                                        </p:attrNameLst>
                                      </p:cBhvr>
                                      <p:to>
                                        <p:strVal val="visible"/>
                                      </p:to>
                                    </p:set>
                                    <p:anim calcmode="lin" valueType="num">
                                      <p:cBhvr>
                                        <p:cTn id="15" dur="1000" fill="hold"/>
                                        <p:tgtEl>
                                          <p:spTgt spid="9228"/>
                                        </p:tgtEl>
                                        <p:attrNameLst>
                                          <p:attrName>ppt_w</p:attrName>
                                        </p:attrNameLst>
                                      </p:cBhvr>
                                      <p:tavLst>
                                        <p:tav tm="0">
                                          <p:val>
                                            <p:fltVal val="0"/>
                                          </p:val>
                                        </p:tav>
                                        <p:tav tm="100000">
                                          <p:val>
                                            <p:strVal val="#ppt_w"/>
                                          </p:val>
                                        </p:tav>
                                      </p:tavLst>
                                    </p:anim>
                                    <p:anim calcmode="lin" valueType="num">
                                      <p:cBhvr>
                                        <p:cTn id="16" dur="1000" fill="hold"/>
                                        <p:tgtEl>
                                          <p:spTgt spid="9228"/>
                                        </p:tgtEl>
                                        <p:attrNameLst>
                                          <p:attrName>ppt_h</p:attrName>
                                        </p:attrNameLst>
                                      </p:cBhvr>
                                      <p:tavLst>
                                        <p:tav tm="0">
                                          <p:val>
                                            <p:fltVal val="0"/>
                                          </p:val>
                                        </p:tav>
                                        <p:tav tm="100000">
                                          <p:val>
                                            <p:strVal val="#ppt_h"/>
                                          </p:val>
                                        </p:tav>
                                      </p:tavLst>
                                    </p:anim>
                                    <p:anim calcmode="lin" valueType="num">
                                      <p:cBhvr>
                                        <p:cTn id="17" dur="1000" fill="hold"/>
                                        <p:tgtEl>
                                          <p:spTgt spid="9228"/>
                                        </p:tgtEl>
                                        <p:attrNameLst>
                                          <p:attrName>style.rotation</p:attrName>
                                        </p:attrNameLst>
                                      </p:cBhvr>
                                      <p:tavLst>
                                        <p:tav tm="0">
                                          <p:val>
                                            <p:fltVal val="90"/>
                                          </p:val>
                                        </p:tav>
                                        <p:tav tm="100000">
                                          <p:val>
                                            <p:fltVal val="0"/>
                                          </p:val>
                                        </p:tav>
                                      </p:tavLst>
                                    </p:anim>
                                    <p:animEffect transition="in" filter="fade">
                                      <p:cBhvr>
                                        <p:cTn id="18" dur="1000"/>
                                        <p:tgtEl>
                                          <p:spTgt spid="922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9229"/>
                                        </p:tgtEl>
                                        <p:attrNameLst>
                                          <p:attrName>style.visibility</p:attrName>
                                        </p:attrNameLst>
                                      </p:cBhvr>
                                      <p:to>
                                        <p:strVal val="visible"/>
                                      </p:to>
                                    </p:set>
                                    <p:animEffect transition="in" filter="fade">
                                      <p:cBhvr>
                                        <p:cTn id="23" dur="2000"/>
                                        <p:tgtEl>
                                          <p:spTgt spid="922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5" presetClass="entr" presetSubtype="0" fill="hold" nodeType="clickEffect">
                                  <p:stCondLst>
                                    <p:cond delay="0"/>
                                  </p:stCondLst>
                                  <p:childTnLst>
                                    <p:set>
                                      <p:cBhvr>
                                        <p:cTn id="27" dur="1" fill="hold">
                                          <p:stCondLst>
                                            <p:cond delay="0"/>
                                          </p:stCondLst>
                                        </p:cTn>
                                        <p:tgtEl>
                                          <p:spTgt spid="9225">
                                            <p:txEl>
                                              <p:pRg st="3" end="3"/>
                                            </p:txEl>
                                          </p:spTgt>
                                        </p:tgtEl>
                                        <p:attrNameLst>
                                          <p:attrName>style.visibility</p:attrName>
                                        </p:attrNameLst>
                                      </p:cBhvr>
                                      <p:to>
                                        <p:strVal val="visible"/>
                                      </p:to>
                                    </p:set>
                                    <p:anim calcmode="lin" valueType="num">
                                      <p:cBhvr>
                                        <p:cTn id="28" dur="500" decel="50000" fill="hold">
                                          <p:stCondLst>
                                            <p:cond delay="0"/>
                                          </p:stCondLst>
                                        </p:cTn>
                                        <p:tgtEl>
                                          <p:spTgt spid="9225">
                                            <p:txEl>
                                              <p:pRg st="3" end="3"/>
                                            </p:txEl>
                                          </p:spTgt>
                                        </p:tgtEl>
                                        <p:attrNameLst>
                                          <p:attrName>style.rotation</p:attrName>
                                        </p:attrNameLst>
                                      </p:cBhvr>
                                      <p:tavLst>
                                        <p:tav tm="0">
                                          <p:val>
                                            <p:fltVal val="-90"/>
                                          </p:val>
                                        </p:tav>
                                        <p:tav tm="100000">
                                          <p:val>
                                            <p:fltVal val="0"/>
                                          </p:val>
                                        </p:tav>
                                      </p:tavLst>
                                    </p:anim>
                                    <p:anim calcmode="lin" valueType="num">
                                      <p:cBhvr>
                                        <p:cTn id="29" dur="500" decel="50000" fill="hold">
                                          <p:stCondLst>
                                            <p:cond delay="0"/>
                                          </p:stCondLst>
                                        </p:cTn>
                                        <p:tgtEl>
                                          <p:spTgt spid="9225">
                                            <p:txEl>
                                              <p:pRg st="3" end="3"/>
                                            </p:txEl>
                                          </p:spTgt>
                                        </p:tgtEl>
                                        <p:attrNameLst>
                                          <p:attrName>ppt_w</p:attrName>
                                        </p:attrNameLst>
                                      </p:cBhvr>
                                      <p:tavLst>
                                        <p:tav tm="0">
                                          <p:val>
                                            <p:strVal val="#ppt_w"/>
                                          </p:val>
                                        </p:tav>
                                        <p:tav tm="100000">
                                          <p:val>
                                            <p:strVal val="#ppt_w*.05"/>
                                          </p:val>
                                        </p:tav>
                                      </p:tavLst>
                                    </p:anim>
                                    <p:anim calcmode="lin" valueType="num">
                                      <p:cBhvr>
                                        <p:cTn id="30" dur="500" accel="50000" fill="hold">
                                          <p:stCondLst>
                                            <p:cond delay="500"/>
                                          </p:stCondLst>
                                        </p:cTn>
                                        <p:tgtEl>
                                          <p:spTgt spid="9225">
                                            <p:txEl>
                                              <p:pRg st="3" end="3"/>
                                            </p:txEl>
                                          </p:spTgt>
                                        </p:tgtEl>
                                        <p:attrNameLst>
                                          <p:attrName>ppt_w</p:attrName>
                                        </p:attrNameLst>
                                      </p:cBhvr>
                                      <p:tavLst>
                                        <p:tav tm="0">
                                          <p:val>
                                            <p:strVal val="#ppt_w*.05"/>
                                          </p:val>
                                        </p:tav>
                                        <p:tav tm="100000">
                                          <p:val>
                                            <p:strVal val="#ppt_w"/>
                                          </p:val>
                                        </p:tav>
                                      </p:tavLst>
                                    </p:anim>
                                    <p:anim calcmode="lin" valueType="num">
                                      <p:cBhvr>
                                        <p:cTn id="31" dur="1000" fill="hold"/>
                                        <p:tgtEl>
                                          <p:spTgt spid="9225">
                                            <p:txEl>
                                              <p:pRg st="3" end="3"/>
                                            </p:txEl>
                                          </p:spTgt>
                                        </p:tgtEl>
                                        <p:attrNameLst>
                                          <p:attrName>ppt_h</p:attrName>
                                        </p:attrNameLst>
                                      </p:cBhvr>
                                      <p:tavLst>
                                        <p:tav tm="0">
                                          <p:val>
                                            <p:strVal val="#ppt_h"/>
                                          </p:val>
                                        </p:tav>
                                        <p:tav tm="100000">
                                          <p:val>
                                            <p:strVal val="#ppt_h"/>
                                          </p:val>
                                        </p:tav>
                                      </p:tavLst>
                                    </p:anim>
                                    <p:anim calcmode="lin" valueType="num">
                                      <p:cBhvr>
                                        <p:cTn id="32" dur="500" decel="50000" fill="hold">
                                          <p:stCondLst>
                                            <p:cond delay="0"/>
                                          </p:stCondLst>
                                        </p:cTn>
                                        <p:tgtEl>
                                          <p:spTgt spid="9225">
                                            <p:txEl>
                                              <p:pRg st="3" end="3"/>
                                            </p:txEl>
                                          </p:spTgt>
                                        </p:tgtEl>
                                        <p:attrNameLst>
                                          <p:attrName>ppt_x</p:attrName>
                                        </p:attrNameLst>
                                      </p:cBhvr>
                                      <p:tavLst>
                                        <p:tav tm="0">
                                          <p:val>
                                            <p:strVal val="#ppt_x+.4"/>
                                          </p:val>
                                        </p:tav>
                                        <p:tav tm="100000">
                                          <p:val>
                                            <p:strVal val="#ppt_x"/>
                                          </p:val>
                                        </p:tav>
                                      </p:tavLst>
                                    </p:anim>
                                    <p:anim calcmode="lin" valueType="num">
                                      <p:cBhvr>
                                        <p:cTn id="33" dur="500" decel="50000" fill="hold">
                                          <p:stCondLst>
                                            <p:cond delay="0"/>
                                          </p:stCondLst>
                                        </p:cTn>
                                        <p:tgtEl>
                                          <p:spTgt spid="9225">
                                            <p:txEl>
                                              <p:pRg st="3" end="3"/>
                                            </p:txEl>
                                          </p:spTgt>
                                        </p:tgtEl>
                                        <p:attrNameLst>
                                          <p:attrName>ppt_y</p:attrName>
                                        </p:attrNameLst>
                                      </p:cBhvr>
                                      <p:tavLst>
                                        <p:tav tm="0">
                                          <p:val>
                                            <p:strVal val="#ppt_y-.2"/>
                                          </p:val>
                                        </p:tav>
                                        <p:tav tm="100000">
                                          <p:val>
                                            <p:strVal val="#ppt_y+.1"/>
                                          </p:val>
                                        </p:tav>
                                      </p:tavLst>
                                    </p:anim>
                                    <p:anim calcmode="lin" valueType="num">
                                      <p:cBhvr>
                                        <p:cTn id="34" dur="500" accel="50000" fill="hold">
                                          <p:stCondLst>
                                            <p:cond delay="500"/>
                                          </p:stCondLst>
                                        </p:cTn>
                                        <p:tgtEl>
                                          <p:spTgt spid="9225">
                                            <p:txEl>
                                              <p:pRg st="3" end="3"/>
                                            </p:txEl>
                                          </p:spTgt>
                                        </p:tgtEl>
                                        <p:attrNameLst>
                                          <p:attrName>ppt_y</p:attrName>
                                        </p:attrNameLst>
                                      </p:cBhvr>
                                      <p:tavLst>
                                        <p:tav tm="0">
                                          <p:val>
                                            <p:strVal val="#ppt_y+.1"/>
                                          </p:val>
                                        </p:tav>
                                        <p:tav tm="100000">
                                          <p:val>
                                            <p:strVal val="#ppt_y"/>
                                          </p:val>
                                        </p:tav>
                                      </p:tavLst>
                                    </p:anim>
                                    <p:animEffect transition="in" filter="fade">
                                      <p:cBhvr>
                                        <p:cTn id="35" dur="1000" decel="50000">
                                          <p:stCondLst>
                                            <p:cond delay="0"/>
                                          </p:stCondLst>
                                        </p:cTn>
                                        <p:tgtEl>
                                          <p:spTgt spid="922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8" grpId="0" animBg="1"/>
    </p:bldLst>
  </p:timing>
</p:sld>
</file>

<file path=ppt/slides/slide18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729C5CD0-995B-4EDE-8AC3-25A82E23264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g. The Advent of Jesus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 10</a:t>
            </a:r>
          </a:p>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Luke 2:1-7</a:t>
            </a:r>
          </a:p>
          <a:p>
            <a:pPr algn="ctr">
              <a:spcBef>
                <a:spcPct val="20000"/>
              </a:spcBef>
              <a:spcAft>
                <a:spcPts val="0"/>
              </a:spcAft>
              <a:buClr>
                <a:srgbClr val="FFCC00"/>
              </a:buClr>
              <a:buSzPct val="70000"/>
              <a:defRPr/>
            </a:pP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2800" b="1" kern="0" dirty="0">
                <a:solidFill>
                  <a:srgbClr val="FFFFFF"/>
                </a:solidFill>
                <a:effectLst>
                  <a:glow rad="228600">
                    <a:srgbClr val="220011"/>
                  </a:glow>
                </a:effectLst>
                <a:latin typeface="Arial"/>
                <a:cs typeface="Arial"/>
              </a:rPr>
              <a:t>Jesus is born humbly in Bethlehem to prove His lineage from David, fulfill Micah 5:2, and die as the Messianic deity, pictured in His swaddling clothes</a:t>
            </a:r>
            <a:endParaRPr lang="en-US" sz="28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34455665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spTree>
    <p:extLst>
      <p:ext uri="{BB962C8B-B14F-4D97-AF65-F5344CB8AC3E}">
        <p14:creationId xmlns:p14="http://schemas.microsoft.com/office/powerpoint/2010/main" val="6112246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8E792A93-7507-0928-84FA-D7D34383D41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6364" r="10028" b="13903"/>
          <a:stretch/>
        </p:blipFill>
        <p:spPr bwMode="auto">
          <a:xfrm>
            <a:off x="18634" y="23529"/>
            <a:ext cx="9106732" cy="678294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en-US" sz="4800" b="1">
                <a:solidFill>
                  <a:srgbClr val="FFFFFF"/>
                </a:solidFill>
                <a:effectLst>
                  <a:glow rad="228600">
                    <a:srgbClr val="000000"/>
                  </a:glow>
                </a:effectLst>
                <a:latin typeface="Arial"/>
                <a:cs typeface="Arial"/>
              </a:rPr>
              <a:t>B. The Preexistence of Christ</a:t>
            </a:r>
            <a:endParaRPr lang="en-US" sz="54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is-IS" sz="28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2</a:t>
            </a: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is-IS" sz="28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John 1:1-18 </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36512" y="3429000"/>
            <a:ext cx="9252520" cy="3356992"/>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Christ's relation to the Father, creation, men, and John shows Him God in the flesh and redeemer of believers despite Israel's rejection</a:t>
            </a:r>
          </a:p>
        </p:txBody>
      </p:sp>
      <p:sp>
        <p:nvSpPr>
          <p:cNvPr id="4" name="TextBox 3">
            <a:extLst>
              <a:ext uri="{FF2B5EF4-FFF2-40B4-BE49-F238E27FC236}">
                <a16:creationId xmlns:a16="http://schemas.microsoft.com/office/drawing/2014/main" id="{87B350BA-3712-DD25-635F-2D22D3C0709D}"/>
              </a:ext>
            </a:extLst>
          </p:cNvPr>
          <p:cNvSpPr txBox="1"/>
          <p:nvPr/>
        </p:nvSpPr>
        <p:spPr>
          <a:xfrm>
            <a:off x="6493565" y="-901148"/>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9095928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Insure that Baby!</a:t>
            </a: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149200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spTree>
    <p:extLst>
      <p:ext uri="{BB962C8B-B14F-4D97-AF65-F5344CB8AC3E}">
        <p14:creationId xmlns:p14="http://schemas.microsoft.com/office/powerpoint/2010/main" val="189628061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39274804"/>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The Target of Theft</a:t>
            </a: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514878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654861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4341207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6032349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567127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4000" b="1" kern="1200" dirty="0" err="1">
                <a:solidFill>
                  <a:srgbClr val="FFFFFF"/>
                </a:solidFill>
                <a:effectLst>
                  <a:glow rad="177800">
                    <a:srgbClr val="000000"/>
                  </a:glow>
                </a:effectLst>
                <a:latin typeface="Arial"/>
                <a:ea typeface="ＭＳ Ｐゴシック" charset="0"/>
                <a:cs typeface="Arial"/>
              </a:rPr>
              <a:t>Brickhouse</a:t>
            </a:r>
            <a:r>
              <a:rPr lang="en-US" sz="4000" b="1" kern="1200" dirty="0">
                <a:solidFill>
                  <a:srgbClr val="FFFFFF"/>
                </a:solidFill>
                <a:effectLst>
                  <a:glow rad="177800">
                    <a:srgbClr val="000000"/>
                  </a:glow>
                </a:effectLst>
                <a:latin typeface="Arial"/>
                <a:ea typeface="ＭＳ Ｐゴシック" charset="0"/>
                <a:cs typeface="Arial"/>
              </a:rPr>
              <a:t> Security GPS Device</a:t>
            </a: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3353500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106306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en-US" b="1" dirty="0">
                <a:solidFill>
                  <a:srgbClr val="FFFFFF"/>
                </a:solidFill>
                <a:latin typeface="Arial" panose="020B0604020202020204" pitchFamily="34" charset="0"/>
                <a:cs typeface="Arial" panose="020B0604020202020204" pitchFamily="34" charset="0"/>
              </a:rPr>
              <a:t>Pentecost Outline</a:t>
            </a: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9073008" cy="547513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Resurrection of the King</a:t>
            </a: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5536" y="171583"/>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Arial"/>
              <a:cs typeface="Arial"/>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en-US" dirty="0">
                <a:solidFill>
                  <a:schemeClr val="bg1"/>
                </a:solidFill>
                <a:latin typeface="Arial" charset="0"/>
                <a:cs typeface="Arial" charset="0"/>
              </a:rPr>
              <a:t>How Does God Speak to Us?</a:t>
            </a:r>
          </a:p>
        </p:txBody>
      </p:sp>
      <p:sp>
        <p:nvSpPr>
          <p:cNvPr id="6" name="Rectangle 3"/>
          <p:cNvSpPr txBox="1">
            <a:spLocks noChangeArrowheads="1"/>
          </p:cNvSpPr>
          <p:nvPr/>
        </p:nvSpPr>
        <p:spPr bwMode="auto">
          <a:xfrm>
            <a:off x="381000" y="1447800"/>
            <a:ext cx="8229600" cy="609600"/>
          </a:xfrm>
          <a:prstGeom prst="rect">
            <a:avLst/>
          </a:prstGeom>
          <a:noFill/>
          <a:ln w="9525">
            <a:noFill/>
            <a:miter lim="800000"/>
            <a:headEnd/>
            <a:tailEnd/>
          </a:ln>
        </p:spPr>
        <p:txBody>
          <a:bodyPr lIns="90993" tIns="45499" rIns="90993" bIns="45499"/>
          <a:lstStyle/>
          <a:p>
            <a:pPr marL="0" marR="0" lvl="0" indent="0" algn="l" defTabSz="914400" rtl="0" eaLnBrk="1" fontAlgn="base" latinLnBrk="0" hangingPunct="1">
              <a:lnSpc>
                <a:spcPct val="80000"/>
              </a:lnSpc>
              <a:spcBef>
                <a:spcPct val="20000"/>
              </a:spcBef>
              <a:spcAft>
                <a:spcPct val="0"/>
              </a:spcAft>
              <a:buClrTx/>
              <a:buSzTx/>
              <a:buFontTx/>
              <a:buNone/>
              <a:tabLst/>
              <a:defRPr/>
            </a:pPr>
            <a:r>
              <a:rPr kumimoji="0" lang="en-US" sz="3200" b="0" i="0" u="none" strike="noStrike" kern="0" cap="none" spc="0" normalizeH="0" baseline="0" noProof="0" dirty="0">
                <a:ln>
                  <a:noFill/>
                </a:ln>
                <a:solidFill>
                  <a:srgbClr val="FFFFFF"/>
                </a:solidFill>
                <a:effectLst/>
                <a:uLnTx/>
                <a:uFillTx/>
                <a:latin typeface="Arial"/>
                <a:ea typeface="Arial"/>
                <a:cs typeface="Arial"/>
              </a:rPr>
              <a:t>God has spoken in written &amp; oral language</a:t>
            </a:r>
          </a:p>
        </p:txBody>
      </p:sp>
      <p:pic>
        <p:nvPicPr>
          <p:cNvPr id="390148" name="Picture 7" descr="word-weight-joh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62247"/>
            <a:ext cx="9144000" cy="439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Scale>
                                      <p:cBhvr>
                                        <p:cTn id="7" dur="1000" decel="50000" fill="hold">
                                          <p:stCondLst>
                                            <p:cond delay="0"/>
                                          </p:stCondLst>
                                        </p:cTn>
                                        <p:tgtEl>
                                          <p:spTgt spid="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
                                            <p:txEl>
                                              <p:pRg st="0" end="0"/>
                                            </p:txEl>
                                          </p:spTgt>
                                        </p:tgtEl>
                                        <p:attrNameLst>
                                          <p:attrName>ppt_x</p:attrName>
                                          <p:attrName>ppt_y</p:attrName>
                                        </p:attrNameLst>
                                      </p:cBhvr>
                                    </p:animMotion>
                                    <p:animEffect transition="in" filter="fade">
                                      <p:cBhvr>
                                        <p:cTn id="9" dur="1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8129276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5" name="Picture 2" descr="18.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127000"/>
            <a:ext cx="9144000" cy="63095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Adapted from a 2006 Class Presentation by Jordan Tan for</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
        <p:nvSpPr>
          <p:cNvPr id="2" name="Title 1"/>
          <p:cNvSpPr>
            <a:spLocks noGrp="1"/>
          </p:cNvSpPr>
          <p:nvPr>
            <p:ph type="title"/>
          </p:nvPr>
        </p:nvSpPr>
        <p:spPr>
          <a:xfrm>
            <a:off x="683568" y="2780928"/>
            <a:ext cx="7772400" cy="2708920"/>
          </a:xfrm>
        </p:spPr>
        <p:txBody>
          <a:bodyPr/>
          <a:lstStyle/>
          <a:p>
            <a:r>
              <a:rPr lang="en-US" sz="8000" b="1">
                <a:solidFill>
                  <a:srgbClr val="FFFFFF"/>
                </a:solidFill>
                <a:effectLst>
                  <a:glow rad="228600">
                    <a:srgbClr val="000000"/>
                  </a:glow>
                </a:effectLst>
                <a:latin typeface="Arial"/>
                <a:cs typeface="Arial"/>
              </a:rPr>
              <a:t>The</a:t>
            </a:r>
            <a:r>
              <a:rPr lang="en-US" sz="8000" b="1" baseline="0">
                <a:solidFill>
                  <a:srgbClr val="FFFFFF"/>
                </a:solidFill>
                <a:effectLst>
                  <a:glow rad="228600">
                    <a:srgbClr val="000000"/>
                  </a:glow>
                </a:effectLst>
                <a:latin typeface="Arial"/>
                <a:cs typeface="Arial"/>
              </a:rPr>
              <a:t> Date of Jesus' Birth</a:t>
            </a:r>
            <a:endParaRPr lang="en-US" sz="8000" b="1">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97427662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5" name="WordArt 7"/>
          <p:cNvSpPr>
            <a:spLocks noChangeArrowheads="1" noChangeShapeType="1" noTextEdit="1"/>
          </p:cNvSpPr>
          <p:nvPr/>
        </p:nvSpPr>
        <p:spPr bwMode="auto">
          <a:xfrm>
            <a:off x="381000" y="260648"/>
            <a:ext cx="8382000" cy="5638800"/>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240" normalizeH="1" baseline="0" noProof="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rPr>
              <a:t>Fact or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0" cap="none" spc="-240" normalizeH="1" baseline="0" noProof="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rPr>
              <a:t>Fiction</a:t>
            </a:r>
          </a:p>
        </p:txBody>
      </p:sp>
      <p:sp>
        <p:nvSpPr>
          <p:cNvPr id="2056" name="Text Box 8"/>
          <p:cNvSpPr txBox="1">
            <a:spLocks noChangeArrowheads="1"/>
          </p:cNvSpPr>
          <p:nvPr/>
        </p:nvSpPr>
        <p:spPr bwMode="auto">
          <a:xfrm>
            <a:off x="4953000" y="6400800"/>
            <a:ext cx="4267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00"/>
                </a:solidFill>
                <a:effectLst/>
                <a:uLnTx/>
                <a:uFillTx/>
                <a:latin typeface="Times New Roman" charset="0"/>
                <a:ea typeface="ＭＳ Ｐゴシック" charset="0"/>
                <a:cs typeface="+mn-cs"/>
              </a:rPr>
              <a:t>Jordan Tan #172 </a:t>
            </a:r>
          </a:p>
        </p:txBody>
      </p:sp>
    </p:spTree>
    <p:extLst>
      <p:ext uri="{BB962C8B-B14F-4D97-AF65-F5344CB8AC3E}">
        <p14:creationId xmlns:p14="http://schemas.microsoft.com/office/powerpoint/2010/main" val="364727258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47811" name="Text Box 3"/>
          <p:cNvSpPr txBox="1">
            <a:spLocks noChangeArrowheads="1"/>
          </p:cNvSpPr>
          <p:nvPr/>
        </p:nvSpPr>
        <p:spPr bwMode="auto">
          <a:xfrm>
            <a:off x="381000" y="457200"/>
            <a:ext cx="8229600" cy="37856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rPr>
              <a:t>Born in the 11</a:t>
            </a:r>
            <a:r>
              <a:rPr kumimoji="0" lang="en-US" sz="4000" b="0" i="0" u="none" strike="noStrike" kern="1200" cap="none" spc="0" normalizeH="0" baseline="30000" noProof="0" dirty="0">
                <a:ln>
                  <a:noFill/>
                </a:ln>
                <a:solidFill>
                  <a:srgbClr val="FFFFCC"/>
                </a:solidFill>
                <a:effectLst/>
                <a:uLnTx/>
                <a:uFillTx/>
                <a:latin typeface="Arial"/>
                <a:ea typeface="ＭＳ Ｐゴシック" charset="0"/>
                <a:cs typeface="Arial"/>
              </a:rPr>
              <a:t>th</a:t>
            </a:r>
            <a:r>
              <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rPr>
              <a:t> year of Singapore</a:t>
            </a:r>
            <a:r>
              <a:rPr lang="en-US" sz="4000" dirty="0">
                <a:solidFill>
                  <a:srgbClr val="FFFFCC"/>
                </a:solidFill>
                <a:latin typeface="Arial"/>
                <a:cs typeface="Arial"/>
              </a:rPr>
              <a:t>'</a:t>
            </a:r>
            <a:r>
              <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rPr>
              <a:t>s independence.</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rPr>
              <a:t>Started my studies in Singapore Bible College at the age of 28.</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rPr>
              <a:t>Which year was I born in? </a:t>
            </a:r>
          </a:p>
        </p:txBody>
      </p:sp>
      <p:pic>
        <p:nvPicPr>
          <p:cNvPr id="247812" name="Picture 4" descr="birthdaycake"/>
          <p:cNvPicPr>
            <a:picLocks noGrp="1" noChangeAspect="1" noChangeArrowheads="1"/>
          </p:cNvPicPr>
          <p:nvPr>
            <p:ph/>
          </p:nvPr>
        </p:nvPicPr>
        <p:blipFill>
          <a:blip r:embed="rId3" cstate="screen">
            <a:extLst>
              <a:ext uri="{28A0092B-C50C-407E-A947-70E740481C1C}">
                <a14:useLocalDpi xmlns:a14="http://schemas.microsoft.com/office/drawing/2010/main"/>
              </a:ext>
            </a:extLst>
          </a:blip>
          <a:srcRect/>
          <a:stretch>
            <a:fillRect/>
          </a:stretch>
        </p:blipFill>
        <p:spPr>
          <a:xfrm>
            <a:off x="5364088" y="4292469"/>
            <a:ext cx="3779912" cy="25655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247814" name="Text Box 6"/>
          <p:cNvSpPr txBox="1">
            <a:spLocks noChangeArrowheads="1"/>
          </p:cNvSpPr>
          <p:nvPr/>
        </p:nvSpPr>
        <p:spPr bwMode="auto">
          <a:xfrm>
            <a:off x="7016824" y="1219200"/>
            <a:ext cx="13716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a:ea typeface="ＭＳ Ｐゴシック" charset="0"/>
                <a:cs typeface="Arial"/>
              </a:rPr>
              <a:t>1965</a:t>
            </a:r>
          </a:p>
        </p:txBody>
      </p:sp>
      <p:sp>
        <p:nvSpPr>
          <p:cNvPr id="247815" name="Text Box 7"/>
          <p:cNvSpPr txBox="1">
            <a:spLocks noChangeArrowheads="1"/>
          </p:cNvSpPr>
          <p:nvPr/>
        </p:nvSpPr>
        <p:spPr bwMode="auto">
          <a:xfrm>
            <a:off x="7315200" y="2895600"/>
            <a:ext cx="20574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a:ea typeface="ＭＳ Ｐゴシック" charset="0"/>
                <a:cs typeface="Arial"/>
              </a:rPr>
              <a:t>July 2004</a:t>
            </a:r>
          </a:p>
        </p:txBody>
      </p:sp>
      <p:sp>
        <p:nvSpPr>
          <p:cNvPr id="247816" name="Text Box 8"/>
          <p:cNvSpPr txBox="1">
            <a:spLocks noChangeArrowheads="1"/>
          </p:cNvSpPr>
          <p:nvPr/>
        </p:nvSpPr>
        <p:spPr bwMode="auto">
          <a:xfrm>
            <a:off x="685800" y="4201924"/>
            <a:ext cx="46482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a:ea typeface="ＭＳ Ｐゴシック" charset="0"/>
                <a:cs typeface="Arial"/>
              </a:rPr>
              <a:t>1976</a:t>
            </a:r>
          </a:p>
        </p:txBody>
      </p:sp>
    </p:spTree>
    <p:extLst>
      <p:ext uri="{BB962C8B-B14F-4D97-AF65-F5344CB8AC3E}">
        <p14:creationId xmlns:p14="http://schemas.microsoft.com/office/powerpoint/2010/main" val="9737416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47811">
                                            <p:txEl>
                                              <p:pRg st="0" end="0"/>
                                            </p:txEl>
                                          </p:spTgt>
                                        </p:tgtEl>
                                        <p:attrNameLst>
                                          <p:attrName>style.visibility</p:attrName>
                                        </p:attrNameLst>
                                      </p:cBhvr>
                                      <p:to>
                                        <p:strVal val="visible"/>
                                      </p:to>
                                    </p:set>
                                    <p:animEffect transition="in" filter="checkerboard(across)">
                                      <p:cBhvr>
                                        <p:cTn id="7" dur="500"/>
                                        <p:tgtEl>
                                          <p:spTgt spid="24781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47811">
                                            <p:txEl>
                                              <p:pRg st="1" end="1"/>
                                            </p:txEl>
                                          </p:spTgt>
                                        </p:tgtEl>
                                        <p:attrNameLst>
                                          <p:attrName>style.visibility</p:attrName>
                                        </p:attrNameLst>
                                      </p:cBhvr>
                                      <p:to>
                                        <p:strVal val="visible"/>
                                      </p:to>
                                    </p:set>
                                    <p:animEffect transition="in" filter="checkerboard(across)">
                                      <p:cBhvr>
                                        <p:cTn id="12" dur="500"/>
                                        <p:tgtEl>
                                          <p:spTgt spid="24781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247811">
                                            <p:txEl>
                                              <p:pRg st="2" end="2"/>
                                            </p:txEl>
                                          </p:spTgt>
                                        </p:tgtEl>
                                        <p:attrNameLst>
                                          <p:attrName>style.visibility</p:attrName>
                                        </p:attrNameLst>
                                      </p:cBhvr>
                                      <p:to>
                                        <p:strVal val="visible"/>
                                      </p:to>
                                    </p:set>
                                    <p:animEffect transition="in" filter="checkerboard(across)">
                                      <p:cBhvr>
                                        <p:cTn id="17" dur="500"/>
                                        <p:tgtEl>
                                          <p:spTgt spid="24781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247814"/>
                                        </p:tgtEl>
                                        <p:attrNameLst>
                                          <p:attrName>style.visibility</p:attrName>
                                        </p:attrNameLst>
                                      </p:cBhvr>
                                      <p:to>
                                        <p:strVal val="visible"/>
                                      </p:to>
                                    </p:set>
                                    <p:anim calcmode="lin" valueType="num">
                                      <p:cBhvr>
                                        <p:cTn id="22" dur="1000" fill="hold"/>
                                        <p:tgtEl>
                                          <p:spTgt spid="247814"/>
                                        </p:tgtEl>
                                        <p:attrNameLst>
                                          <p:attrName>ppt_w</p:attrName>
                                        </p:attrNameLst>
                                      </p:cBhvr>
                                      <p:tavLst>
                                        <p:tav tm="0">
                                          <p:val>
                                            <p:strVal val="#ppt_w*0.70"/>
                                          </p:val>
                                        </p:tav>
                                        <p:tav tm="100000">
                                          <p:val>
                                            <p:strVal val="#ppt_w"/>
                                          </p:val>
                                        </p:tav>
                                      </p:tavLst>
                                    </p:anim>
                                    <p:anim calcmode="lin" valueType="num">
                                      <p:cBhvr>
                                        <p:cTn id="23" dur="1000" fill="hold"/>
                                        <p:tgtEl>
                                          <p:spTgt spid="247814"/>
                                        </p:tgtEl>
                                        <p:attrNameLst>
                                          <p:attrName>ppt_h</p:attrName>
                                        </p:attrNameLst>
                                      </p:cBhvr>
                                      <p:tavLst>
                                        <p:tav tm="0">
                                          <p:val>
                                            <p:strVal val="#ppt_h"/>
                                          </p:val>
                                        </p:tav>
                                        <p:tav tm="100000">
                                          <p:val>
                                            <p:strVal val="#ppt_h"/>
                                          </p:val>
                                        </p:tav>
                                      </p:tavLst>
                                    </p:anim>
                                    <p:animEffect transition="in" filter="fade">
                                      <p:cBhvr>
                                        <p:cTn id="24" dur="1000"/>
                                        <p:tgtEl>
                                          <p:spTgt spid="24781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5" presetClass="entr" presetSubtype="0" fill="hold" grpId="0" nodeType="clickEffect">
                                  <p:stCondLst>
                                    <p:cond delay="0"/>
                                  </p:stCondLst>
                                  <p:childTnLst>
                                    <p:set>
                                      <p:cBhvr>
                                        <p:cTn id="28" dur="1" fill="hold">
                                          <p:stCondLst>
                                            <p:cond delay="0"/>
                                          </p:stCondLst>
                                        </p:cTn>
                                        <p:tgtEl>
                                          <p:spTgt spid="247815"/>
                                        </p:tgtEl>
                                        <p:attrNameLst>
                                          <p:attrName>style.visibility</p:attrName>
                                        </p:attrNameLst>
                                      </p:cBhvr>
                                      <p:to>
                                        <p:strVal val="visible"/>
                                      </p:to>
                                    </p:set>
                                    <p:anim calcmode="lin" valueType="num">
                                      <p:cBhvr>
                                        <p:cTn id="29" dur="1000" fill="hold"/>
                                        <p:tgtEl>
                                          <p:spTgt spid="247815"/>
                                        </p:tgtEl>
                                        <p:attrNameLst>
                                          <p:attrName>ppt_w</p:attrName>
                                        </p:attrNameLst>
                                      </p:cBhvr>
                                      <p:tavLst>
                                        <p:tav tm="0">
                                          <p:val>
                                            <p:strVal val="#ppt_w*0.70"/>
                                          </p:val>
                                        </p:tav>
                                        <p:tav tm="100000">
                                          <p:val>
                                            <p:strVal val="#ppt_w"/>
                                          </p:val>
                                        </p:tav>
                                      </p:tavLst>
                                    </p:anim>
                                    <p:anim calcmode="lin" valueType="num">
                                      <p:cBhvr>
                                        <p:cTn id="30" dur="1000" fill="hold"/>
                                        <p:tgtEl>
                                          <p:spTgt spid="247815"/>
                                        </p:tgtEl>
                                        <p:attrNameLst>
                                          <p:attrName>ppt_h</p:attrName>
                                        </p:attrNameLst>
                                      </p:cBhvr>
                                      <p:tavLst>
                                        <p:tav tm="0">
                                          <p:val>
                                            <p:strVal val="#ppt_h"/>
                                          </p:val>
                                        </p:tav>
                                        <p:tav tm="100000">
                                          <p:val>
                                            <p:strVal val="#ppt_h"/>
                                          </p:val>
                                        </p:tav>
                                      </p:tavLst>
                                    </p:anim>
                                    <p:animEffect transition="in" filter="fade">
                                      <p:cBhvr>
                                        <p:cTn id="31" dur="1000"/>
                                        <p:tgtEl>
                                          <p:spTgt spid="24781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5" presetClass="entr" presetSubtype="0" fill="hold" grpId="0" nodeType="clickEffect">
                                  <p:stCondLst>
                                    <p:cond delay="0"/>
                                  </p:stCondLst>
                                  <p:childTnLst>
                                    <p:set>
                                      <p:cBhvr>
                                        <p:cTn id="35" dur="1" fill="hold">
                                          <p:stCondLst>
                                            <p:cond delay="0"/>
                                          </p:stCondLst>
                                        </p:cTn>
                                        <p:tgtEl>
                                          <p:spTgt spid="247816"/>
                                        </p:tgtEl>
                                        <p:attrNameLst>
                                          <p:attrName>style.visibility</p:attrName>
                                        </p:attrNameLst>
                                      </p:cBhvr>
                                      <p:to>
                                        <p:strVal val="visible"/>
                                      </p:to>
                                    </p:set>
                                    <p:anim calcmode="lin" valueType="num">
                                      <p:cBhvr>
                                        <p:cTn id="36" dur="1000" fill="hold"/>
                                        <p:tgtEl>
                                          <p:spTgt spid="247816"/>
                                        </p:tgtEl>
                                        <p:attrNameLst>
                                          <p:attrName>ppt_w</p:attrName>
                                        </p:attrNameLst>
                                      </p:cBhvr>
                                      <p:tavLst>
                                        <p:tav tm="0">
                                          <p:val>
                                            <p:strVal val="#ppt_w*0.70"/>
                                          </p:val>
                                        </p:tav>
                                        <p:tav tm="100000">
                                          <p:val>
                                            <p:strVal val="#ppt_w"/>
                                          </p:val>
                                        </p:tav>
                                      </p:tavLst>
                                    </p:anim>
                                    <p:anim calcmode="lin" valueType="num">
                                      <p:cBhvr>
                                        <p:cTn id="37" dur="1000" fill="hold"/>
                                        <p:tgtEl>
                                          <p:spTgt spid="247816"/>
                                        </p:tgtEl>
                                        <p:attrNameLst>
                                          <p:attrName>ppt_h</p:attrName>
                                        </p:attrNameLst>
                                      </p:cBhvr>
                                      <p:tavLst>
                                        <p:tav tm="0">
                                          <p:val>
                                            <p:strVal val="#ppt_h"/>
                                          </p:val>
                                        </p:tav>
                                        <p:tav tm="100000">
                                          <p:val>
                                            <p:strVal val="#ppt_h"/>
                                          </p:val>
                                        </p:tav>
                                      </p:tavLst>
                                    </p:anim>
                                    <p:animEffect transition="in" filter="fade">
                                      <p:cBhvr>
                                        <p:cTn id="38" dur="1000"/>
                                        <p:tgtEl>
                                          <p:spTgt spid="247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4" grpId="0"/>
      <p:bldP spid="247815" grpId="0"/>
      <p:bldP spid="247816" grpId="0"/>
    </p:bldLst>
  </p:timing>
</p:sld>
</file>

<file path=ppt/slides/slide20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35522" name="WordArt 2"/>
          <p:cNvSpPr>
            <a:spLocks noChangeArrowheads="1" noChangeShapeType="1" noTextEdit="1"/>
          </p:cNvSpPr>
          <p:nvPr/>
        </p:nvSpPr>
        <p:spPr bwMode="auto">
          <a:xfrm>
            <a:off x="1752600" y="381000"/>
            <a:ext cx="5791200" cy="2362200"/>
          </a:xfrm>
          <a:prstGeom prst="rect">
            <a:avLst/>
          </a:prstGeom>
        </p:spPr>
        <p:txBody>
          <a:bodyPr wrap="none" fromWordArt="1">
            <a:prstTxWarp prst="textFadeUp">
              <a:avLst>
                <a:gd name="adj" fmla="val 15625"/>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2700">
                  <a:solidFill>
                    <a:srgbClr val="B2B2B2"/>
                  </a:solidFill>
                  <a:miter lim="800000"/>
                  <a:headEnd/>
                  <a:tailEnd/>
                </a:ln>
                <a:gradFill rotWithShape="0">
                  <a:gsLst>
                    <a:gs pos="0">
                      <a:srgbClr val="FFFF00"/>
                    </a:gs>
                    <a:gs pos="50000">
                      <a:srgbClr val="CC0000"/>
                    </a:gs>
                    <a:gs pos="100000">
                      <a:srgbClr val="FFFF00"/>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The Historical</a:t>
            </a:r>
          </a:p>
        </p:txBody>
      </p:sp>
      <p:sp>
        <p:nvSpPr>
          <p:cNvPr id="235523" name="WordArt 3"/>
          <p:cNvSpPr>
            <a:spLocks noChangeArrowheads="1" noChangeShapeType="1" noTextEdit="1"/>
          </p:cNvSpPr>
          <p:nvPr/>
        </p:nvSpPr>
        <p:spPr bwMode="auto">
          <a:xfrm>
            <a:off x="457200" y="2667000"/>
            <a:ext cx="8229600" cy="3581400"/>
          </a:xfrm>
          <a:prstGeom prst="rect">
            <a:avLst/>
          </a:prstGeom>
        </p:spPr>
        <p:txBody>
          <a:bodyPr wrap="none" fromWordArt="1">
            <a:prstTxWarp prst="textFadeUp">
              <a:avLst>
                <a:gd name="adj" fmla="val 9991"/>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2700">
                  <a:solidFill>
                    <a:srgbClr val="B2B2B2"/>
                  </a:solidFill>
                  <a:miter lim="800000"/>
                  <a:headEnd/>
                  <a:tailEnd/>
                </a:ln>
                <a:gradFill rotWithShape="0">
                  <a:gsLst>
                    <a:gs pos="0">
                      <a:srgbClr val="520402"/>
                    </a:gs>
                    <a:gs pos="50000">
                      <a:srgbClr val="FFCC00"/>
                    </a:gs>
                    <a:gs pos="100000">
                      <a:srgbClr val="520402"/>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JESUS</a:t>
            </a:r>
          </a:p>
        </p:txBody>
      </p:sp>
    </p:spTree>
    <p:extLst>
      <p:ext uri="{BB962C8B-B14F-4D97-AF65-F5344CB8AC3E}">
        <p14:creationId xmlns:p14="http://schemas.microsoft.com/office/powerpoint/2010/main" val="3669899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235523"/>
                                        </p:tgtEl>
                                        <p:attrNameLst>
                                          <p:attrName>style.visibility</p:attrName>
                                        </p:attrNameLst>
                                      </p:cBhvr>
                                      <p:to>
                                        <p:strVal val="visible"/>
                                      </p:to>
                                    </p:set>
                                    <p:anim calcmode="lin" valueType="num">
                                      <p:cBhvr>
                                        <p:cTn id="7" dur="500" fill="hold"/>
                                        <p:tgtEl>
                                          <p:spTgt spid="235523"/>
                                        </p:tgtEl>
                                        <p:attrNameLst>
                                          <p:attrName>ppt_w</p:attrName>
                                        </p:attrNameLst>
                                      </p:cBhvr>
                                      <p:tavLst>
                                        <p:tav tm="0">
                                          <p:val>
                                            <p:fltVal val="0"/>
                                          </p:val>
                                        </p:tav>
                                        <p:tav tm="100000">
                                          <p:val>
                                            <p:strVal val="#ppt_w"/>
                                          </p:val>
                                        </p:tav>
                                      </p:tavLst>
                                    </p:anim>
                                    <p:anim calcmode="lin" valueType="num">
                                      <p:cBhvr>
                                        <p:cTn id="8" dur="500" fill="hold"/>
                                        <p:tgtEl>
                                          <p:spTgt spid="235523"/>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35522"/>
                                        </p:tgtEl>
                                        <p:attrNameLst>
                                          <p:attrName>style.visibility</p:attrName>
                                        </p:attrNameLst>
                                      </p:cBhvr>
                                      <p:to>
                                        <p:strVal val="visible"/>
                                      </p:to>
                                    </p:set>
                                    <p:animEffect transition="in" filter="fade">
                                      <p:cBhvr>
                                        <p:cTn id="13" dur="2000"/>
                                        <p:tgtEl>
                                          <p:spTgt spid="235522"/>
                                        </p:tgtEl>
                                      </p:cBhvr>
                                    </p:animEffect>
                                  </p:childTnLst>
                                </p:cTn>
                              </p:par>
                              <p:par>
                                <p:cTn id="14" presetID="6" presetClass="emph" presetSubtype="0" fill="hold" grpId="1" nodeType="withEffect">
                                  <p:stCondLst>
                                    <p:cond delay="0"/>
                                  </p:stCondLst>
                                  <p:childTnLst>
                                    <p:animScale>
                                      <p:cBhvr>
                                        <p:cTn id="15" dur="2000" fill="hold"/>
                                        <p:tgtEl>
                                          <p:spTgt spid="235522"/>
                                        </p:tgtEl>
                                      </p:cBhvr>
                                      <p:by x="130000" y="13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2" grpId="0" animBg="1"/>
      <p:bldP spid="235522" grpId="1" animBg="1"/>
      <p:bldP spid="235523"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Text Box 2"/>
          <p:cNvSpPr txBox="1">
            <a:spLocks noChangeArrowheads="1"/>
          </p:cNvSpPr>
          <p:nvPr/>
        </p:nvSpPr>
        <p:spPr bwMode="auto">
          <a:xfrm>
            <a:off x="1512888" y="0"/>
            <a:ext cx="6088062" cy="588963"/>
          </a:xfrm>
          <a:prstGeom prst="rect">
            <a:avLst/>
          </a:prstGeom>
          <a:gradFill rotWithShape="1">
            <a:gsLst>
              <a:gs pos="0">
                <a:srgbClr val="FF6600"/>
              </a:gs>
              <a:gs pos="100000">
                <a:srgbClr val="FF6600">
                  <a:gamma/>
                  <a:tint val="60392"/>
                  <a:invGamma/>
                </a:srgbClr>
              </a:gs>
            </a:gsLst>
            <a:lin ang="5400000" scaled="1"/>
          </a:gradFill>
          <a:ln w="9525">
            <a:solidFill>
              <a:schemeClr val="bg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660033"/>
                </a:solidFill>
                <a:effectLst/>
                <a:uLnTx/>
                <a:uFillTx/>
                <a:latin typeface="Arial" charset="0"/>
                <a:ea typeface="宋体" charset="0"/>
                <a:cs typeface="宋体" charset="0"/>
              </a:rPr>
              <a:t>The New Testament Bookshelf</a:t>
            </a:r>
            <a:endParaRPr kumimoji="0" lang="en-US" sz="3200" b="1" i="0" u="none" strike="noStrike" kern="1200" cap="none" spc="0" normalizeH="0" baseline="0" noProof="0">
              <a:ln>
                <a:noFill/>
              </a:ln>
              <a:solidFill>
                <a:srgbClr val="660033"/>
              </a:solidFill>
              <a:effectLst/>
              <a:uLnTx/>
              <a:uFillTx/>
              <a:latin typeface="Arial" charset="0"/>
              <a:ea typeface="宋体" charset="0"/>
              <a:cs typeface="宋体" charset="0"/>
            </a:endParaRPr>
          </a:p>
        </p:txBody>
      </p:sp>
      <p:sp>
        <p:nvSpPr>
          <p:cNvPr id="230404" name="Text Box 4"/>
          <p:cNvSpPr txBox="1">
            <a:spLocks noChangeArrowheads="1"/>
          </p:cNvSpPr>
          <p:nvPr/>
        </p:nvSpPr>
        <p:spPr bwMode="auto">
          <a:xfrm>
            <a:off x="273050" y="487363"/>
            <a:ext cx="1860550" cy="4270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The Gospels</a:t>
            </a:r>
          </a:p>
        </p:txBody>
      </p:sp>
      <p:grpSp>
        <p:nvGrpSpPr>
          <p:cNvPr id="230457" name="Group 57"/>
          <p:cNvGrpSpPr>
            <a:grpSpLocks/>
          </p:cNvGrpSpPr>
          <p:nvPr/>
        </p:nvGrpSpPr>
        <p:grpSpPr bwMode="auto">
          <a:xfrm>
            <a:off x="304800" y="1292225"/>
            <a:ext cx="3048000" cy="765175"/>
            <a:chOff x="192" y="814"/>
            <a:chExt cx="1920" cy="482"/>
          </a:xfrm>
        </p:grpSpPr>
        <p:sp>
          <p:nvSpPr>
            <p:cNvPr id="230405" name="Text Box 5"/>
            <p:cNvSpPr txBox="1">
              <a:spLocks noChangeArrowheads="1"/>
            </p:cNvSpPr>
            <p:nvPr/>
          </p:nvSpPr>
          <p:spPr bwMode="auto">
            <a:xfrm rot="16200000">
              <a:off x="1073" y="925"/>
              <a:ext cx="480" cy="258"/>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Luke</a:t>
              </a:r>
            </a:p>
          </p:txBody>
        </p:sp>
        <p:sp>
          <p:nvSpPr>
            <p:cNvPr id="230427" name="Line 27"/>
            <p:cNvSpPr>
              <a:spLocks noChangeShapeType="1"/>
            </p:cNvSpPr>
            <p:nvPr/>
          </p:nvSpPr>
          <p:spPr bwMode="auto">
            <a:xfrm>
              <a:off x="192" y="1296"/>
              <a:ext cx="1920"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6" name="Group 56"/>
          <p:cNvGrpSpPr>
            <a:grpSpLocks/>
          </p:cNvGrpSpPr>
          <p:nvPr/>
        </p:nvGrpSpPr>
        <p:grpSpPr bwMode="auto">
          <a:xfrm>
            <a:off x="128588" y="487363"/>
            <a:ext cx="8863012" cy="6276975"/>
            <a:chOff x="81" y="307"/>
            <a:chExt cx="5583" cy="3954"/>
          </a:xfrm>
        </p:grpSpPr>
        <p:sp>
          <p:nvSpPr>
            <p:cNvPr id="230422" name="Line 22"/>
            <p:cNvSpPr>
              <a:spLocks noChangeShapeType="1"/>
            </p:cNvSpPr>
            <p:nvPr/>
          </p:nvSpPr>
          <p:spPr bwMode="auto">
            <a:xfrm>
              <a:off x="144" y="2928"/>
              <a:ext cx="5520"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30439" name="Line 39"/>
            <p:cNvSpPr>
              <a:spLocks noChangeShapeType="1"/>
            </p:cNvSpPr>
            <p:nvPr/>
          </p:nvSpPr>
          <p:spPr bwMode="auto">
            <a:xfrm>
              <a:off x="81" y="4128"/>
              <a:ext cx="3552"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nvGrpSpPr>
            <p:cNvPr id="230455" name="Group 55"/>
            <p:cNvGrpSpPr>
              <a:grpSpLocks/>
            </p:cNvGrpSpPr>
            <p:nvPr/>
          </p:nvGrpSpPr>
          <p:grpSpPr bwMode="auto">
            <a:xfrm>
              <a:off x="168" y="1392"/>
              <a:ext cx="5444" cy="1536"/>
              <a:chOff x="168" y="1392"/>
              <a:chExt cx="5444" cy="1536"/>
            </a:xfrm>
          </p:grpSpPr>
          <p:sp>
            <p:nvSpPr>
              <p:cNvPr id="230403" name="Text Box 3"/>
              <p:cNvSpPr txBox="1">
                <a:spLocks noChangeArrowheads="1"/>
              </p:cNvSpPr>
              <p:nvPr/>
            </p:nvSpPr>
            <p:spPr bwMode="auto">
              <a:xfrm rot="16200000">
                <a:off x="1998" y="2347"/>
                <a:ext cx="898"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Philippians</a:t>
                </a:r>
              </a:p>
            </p:txBody>
          </p:sp>
          <p:grpSp>
            <p:nvGrpSpPr>
              <p:cNvPr id="230450" name="Group 50"/>
              <p:cNvGrpSpPr>
                <a:grpSpLocks/>
              </p:cNvGrpSpPr>
              <p:nvPr/>
            </p:nvGrpSpPr>
            <p:grpSpPr bwMode="auto">
              <a:xfrm>
                <a:off x="168" y="1392"/>
                <a:ext cx="5444" cy="1536"/>
                <a:chOff x="168" y="1392"/>
                <a:chExt cx="5444" cy="1536"/>
              </a:xfrm>
            </p:grpSpPr>
            <p:sp>
              <p:nvSpPr>
                <p:cNvPr id="230408" name="Text Box 8"/>
                <p:cNvSpPr txBox="1">
                  <a:spLocks noChangeArrowheads="1"/>
                </p:cNvSpPr>
                <p:nvPr/>
              </p:nvSpPr>
              <p:spPr bwMode="auto">
                <a:xfrm>
                  <a:off x="2112" y="1392"/>
                  <a:ext cx="1378" cy="2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Letters by Paul</a:t>
                  </a:r>
                </a:p>
              </p:txBody>
            </p:sp>
            <p:grpSp>
              <p:nvGrpSpPr>
                <p:cNvPr id="230409" name="Group 9"/>
                <p:cNvGrpSpPr>
                  <a:grpSpLocks/>
                </p:cNvGrpSpPr>
                <p:nvPr/>
              </p:nvGrpSpPr>
              <p:grpSpPr bwMode="auto">
                <a:xfrm>
                  <a:off x="168" y="1722"/>
                  <a:ext cx="5444" cy="1206"/>
                  <a:chOff x="168" y="1722"/>
                  <a:chExt cx="5444" cy="1206"/>
                </a:xfrm>
              </p:grpSpPr>
              <p:sp>
                <p:nvSpPr>
                  <p:cNvPr id="230410" name="Text Box 10"/>
                  <p:cNvSpPr txBox="1">
                    <a:spLocks noChangeArrowheads="1"/>
                  </p:cNvSpPr>
                  <p:nvPr/>
                </p:nvSpPr>
                <p:spPr bwMode="auto">
                  <a:xfrm rot="16200000">
                    <a:off x="-45" y="2457"/>
                    <a:ext cx="684"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Romans</a:t>
                    </a:r>
                  </a:p>
                </p:txBody>
              </p:sp>
              <p:sp>
                <p:nvSpPr>
                  <p:cNvPr id="230411" name="Text Box 11"/>
                  <p:cNvSpPr txBox="1">
                    <a:spLocks noChangeArrowheads="1"/>
                  </p:cNvSpPr>
                  <p:nvPr/>
                </p:nvSpPr>
                <p:spPr bwMode="auto">
                  <a:xfrm rot="16200000">
                    <a:off x="200" y="2267"/>
                    <a:ext cx="1062"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1 Corinthians</a:t>
                    </a:r>
                  </a:p>
                </p:txBody>
              </p:sp>
              <p:sp>
                <p:nvSpPr>
                  <p:cNvPr id="230412" name="Text Box 12"/>
                  <p:cNvSpPr txBox="1">
                    <a:spLocks noChangeArrowheads="1"/>
                  </p:cNvSpPr>
                  <p:nvPr/>
                </p:nvSpPr>
                <p:spPr bwMode="auto">
                  <a:xfrm rot="16200000">
                    <a:off x="620" y="2267"/>
                    <a:ext cx="1062"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2 Corinthians</a:t>
                    </a:r>
                  </a:p>
                </p:txBody>
              </p:sp>
              <p:sp>
                <p:nvSpPr>
                  <p:cNvPr id="230413" name="Text Box 13"/>
                  <p:cNvSpPr txBox="1">
                    <a:spLocks noChangeArrowheads="1"/>
                  </p:cNvSpPr>
                  <p:nvPr/>
                </p:nvSpPr>
                <p:spPr bwMode="auto">
                  <a:xfrm rot="16200000">
                    <a:off x="1192" y="2405"/>
                    <a:ext cx="782"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Galatians</a:t>
                    </a:r>
                  </a:p>
                </p:txBody>
              </p:sp>
              <p:sp>
                <p:nvSpPr>
                  <p:cNvPr id="230414" name="Text Box 14"/>
                  <p:cNvSpPr txBox="1">
                    <a:spLocks noChangeArrowheads="1"/>
                  </p:cNvSpPr>
                  <p:nvPr/>
                </p:nvSpPr>
                <p:spPr bwMode="auto">
                  <a:xfrm rot="16200000">
                    <a:off x="1607" y="2389"/>
                    <a:ext cx="818"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Ephesians</a:t>
                    </a:r>
                  </a:p>
                </p:txBody>
              </p:sp>
              <p:sp>
                <p:nvSpPr>
                  <p:cNvPr id="230415" name="Text Box 15"/>
                  <p:cNvSpPr txBox="1">
                    <a:spLocks noChangeArrowheads="1"/>
                  </p:cNvSpPr>
                  <p:nvPr/>
                </p:nvSpPr>
                <p:spPr bwMode="auto">
                  <a:xfrm rot="16200000">
                    <a:off x="2412" y="2375"/>
                    <a:ext cx="844"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Colossians</a:t>
                    </a:r>
                  </a:p>
                </p:txBody>
              </p:sp>
              <p:sp>
                <p:nvSpPr>
                  <p:cNvPr id="230416" name="Text Box 16"/>
                  <p:cNvSpPr txBox="1">
                    <a:spLocks noChangeArrowheads="1"/>
                  </p:cNvSpPr>
                  <p:nvPr/>
                </p:nvSpPr>
                <p:spPr bwMode="auto">
                  <a:xfrm rot="16200000">
                    <a:off x="2662" y="2195"/>
                    <a:ext cx="1204"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1 Thessalonians</a:t>
                    </a:r>
                  </a:p>
                </p:txBody>
              </p:sp>
              <p:sp>
                <p:nvSpPr>
                  <p:cNvPr id="230417" name="Text Box 17"/>
                  <p:cNvSpPr txBox="1">
                    <a:spLocks noChangeArrowheads="1"/>
                  </p:cNvSpPr>
                  <p:nvPr/>
                </p:nvSpPr>
                <p:spPr bwMode="auto">
                  <a:xfrm rot="16200000">
                    <a:off x="3142" y="2195"/>
                    <a:ext cx="1204"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2 Thessalonians</a:t>
                    </a:r>
                  </a:p>
                </p:txBody>
              </p:sp>
              <p:sp>
                <p:nvSpPr>
                  <p:cNvPr id="230418" name="Text Box 18"/>
                  <p:cNvSpPr txBox="1">
                    <a:spLocks noChangeArrowheads="1"/>
                  </p:cNvSpPr>
                  <p:nvPr/>
                </p:nvSpPr>
                <p:spPr bwMode="auto">
                  <a:xfrm rot="16200000">
                    <a:off x="3760" y="2382"/>
                    <a:ext cx="831"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1 Timothy</a:t>
                    </a:r>
                  </a:p>
                </p:txBody>
              </p:sp>
              <p:sp>
                <p:nvSpPr>
                  <p:cNvPr id="230419" name="Text Box 19"/>
                  <p:cNvSpPr txBox="1">
                    <a:spLocks noChangeArrowheads="1"/>
                  </p:cNvSpPr>
                  <p:nvPr/>
                </p:nvSpPr>
                <p:spPr bwMode="auto">
                  <a:xfrm rot="16200000">
                    <a:off x="4192" y="2382"/>
                    <a:ext cx="831"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2 Timothy</a:t>
                    </a:r>
                  </a:p>
                </p:txBody>
              </p:sp>
              <p:sp>
                <p:nvSpPr>
                  <p:cNvPr id="230420" name="Text Box 20"/>
                  <p:cNvSpPr txBox="1">
                    <a:spLocks noChangeArrowheads="1"/>
                  </p:cNvSpPr>
                  <p:nvPr/>
                </p:nvSpPr>
                <p:spPr bwMode="auto">
                  <a:xfrm rot="16200000">
                    <a:off x="4802" y="2557"/>
                    <a:ext cx="480"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Titus</a:t>
                    </a:r>
                  </a:p>
                </p:txBody>
              </p:sp>
              <p:sp>
                <p:nvSpPr>
                  <p:cNvPr id="230421" name="Text Box 21"/>
                  <p:cNvSpPr txBox="1">
                    <a:spLocks noChangeArrowheads="1"/>
                  </p:cNvSpPr>
                  <p:nvPr/>
                </p:nvSpPr>
                <p:spPr bwMode="auto">
                  <a:xfrm rot="16200000">
                    <a:off x="5096" y="2412"/>
                    <a:ext cx="773" cy="258"/>
                  </a:xfrm>
                  <a:prstGeom prst="rect">
                    <a:avLst/>
                  </a:prstGeom>
                  <a:solidFill>
                    <a:schemeClr val="folHlink"/>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Philemon</a:t>
                    </a:r>
                  </a:p>
                </p:txBody>
              </p:sp>
            </p:grpSp>
          </p:grpSp>
        </p:grpSp>
        <p:grpSp>
          <p:nvGrpSpPr>
            <p:cNvPr id="230454" name="Group 54"/>
            <p:cNvGrpSpPr>
              <a:grpSpLocks/>
            </p:cNvGrpSpPr>
            <p:nvPr/>
          </p:nvGrpSpPr>
          <p:grpSpPr bwMode="auto">
            <a:xfrm>
              <a:off x="310" y="559"/>
              <a:ext cx="1562" cy="737"/>
              <a:chOff x="310" y="559"/>
              <a:chExt cx="1562" cy="737"/>
            </a:xfrm>
          </p:grpSpPr>
          <p:sp>
            <p:nvSpPr>
              <p:cNvPr id="230424" name="Text Box 24"/>
              <p:cNvSpPr txBox="1">
                <a:spLocks noChangeArrowheads="1"/>
              </p:cNvSpPr>
              <p:nvPr/>
            </p:nvSpPr>
            <p:spPr bwMode="auto">
              <a:xfrm rot="16200000">
                <a:off x="70" y="799"/>
                <a:ext cx="737" cy="258"/>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Matthew</a:t>
                </a:r>
              </a:p>
            </p:txBody>
          </p:sp>
          <p:sp>
            <p:nvSpPr>
              <p:cNvPr id="230425" name="Text Box 25"/>
              <p:cNvSpPr txBox="1">
                <a:spLocks noChangeArrowheads="1"/>
              </p:cNvSpPr>
              <p:nvPr/>
            </p:nvSpPr>
            <p:spPr bwMode="auto">
              <a:xfrm rot="16200000">
                <a:off x="613" y="897"/>
                <a:ext cx="515" cy="258"/>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Mark</a:t>
                </a:r>
              </a:p>
            </p:txBody>
          </p:sp>
          <p:sp>
            <p:nvSpPr>
              <p:cNvPr id="230426" name="Text Box 26"/>
              <p:cNvSpPr txBox="1">
                <a:spLocks noChangeArrowheads="1"/>
              </p:cNvSpPr>
              <p:nvPr/>
            </p:nvSpPr>
            <p:spPr bwMode="auto">
              <a:xfrm rot="16200000">
                <a:off x="1512" y="936"/>
                <a:ext cx="462" cy="258"/>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John</a:t>
                </a:r>
              </a:p>
            </p:txBody>
          </p:sp>
        </p:grpSp>
        <p:grpSp>
          <p:nvGrpSpPr>
            <p:cNvPr id="230451" name="Group 51"/>
            <p:cNvGrpSpPr>
              <a:grpSpLocks/>
            </p:cNvGrpSpPr>
            <p:nvPr/>
          </p:nvGrpSpPr>
          <p:grpSpPr bwMode="auto">
            <a:xfrm>
              <a:off x="126" y="3072"/>
              <a:ext cx="3155" cy="1055"/>
              <a:chOff x="126" y="3072"/>
              <a:chExt cx="3155" cy="1055"/>
            </a:xfrm>
          </p:grpSpPr>
          <p:sp>
            <p:nvSpPr>
              <p:cNvPr id="230429" name="Text Box 29"/>
              <p:cNvSpPr txBox="1">
                <a:spLocks noChangeArrowheads="1"/>
              </p:cNvSpPr>
              <p:nvPr/>
            </p:nvSpPr>
            <p:spPr bwMode="auto">
              <a:xfrm>
                <a:off x="608" y="3072"/>
                <a:ext cx="1407" cy="2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General Letters</a:t>
                </a:r>
              </a:p>
            </p:txBody>
          </p:sp>
          <p:grpSp>
            <p:nvGrpSpPr>
              <p:cNvPr id="230430" name="Group 30"/>
              <p:cNvGrpSpPr>
                <a:grpSpLocks/>
              </p:cNvGrpSpPr>
              <p:nvPr/>
            </p:nvGrpSpPr>
            <p:grpSpPr bwMode="auto">
              <a:xfrm>
                <a:off x="126" y="3454"/>
                <a:ext cx="3155" cy="673"/>
                <a:chOff x="126" y="3454"/>
                <a:chExt cx="3155" cy="673"/>
              </a:xfrm>
            </p:grpSpPr>
            <p:sp>
              <p:nvSpPr>
                <p:cNvPr id="230431" name="Text Box 31"/>
                <p:cNvSpPr txBox="1">
                  <a:spLocks noChangeArrowheads="1"/>
                </p:cNvSpPr>
                <p:nvPr/>
              </p:nvSpPr>
              <p:spPr bwMode="auto">
                <a:xfrm rot="16200000">
                  <a:off x="-78" y="3658"/>
                  <a:ext cx="666"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Hebrew</a:t>
                  </a:r>
                </a:p>
              </p:txBody>
            </p:sp>
            <p:sp>
              <p:nvSpPr>
                <p:cNvPr id="230432" name="Text Box 32"/>
                <p:cNvSpPr txBox="1">
                  <a:spLocks noChangeArrowheads="1"/>
                </p:cNvSpPr>
                <p:nvPr/>
              </p:nvSpPr>
              <p:spPr bwMode="auto">
                <a:xfrm rot="16200000">
                  <a:off x="361" y="3716"/>
                  <a:ext cx="551"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James</a:t>
                  </a:r>
                </a:p>
              </p:txBody>
            </p:sp>
            <p:sp>
              <p:nvSpPr>
                <p:cNvPr id="230433" name="Text Box 33"/>
                <p:cNvSpPr txBox="1">
                  <a:spLocks noChangeArrowheads="1"/>
                </p:cNvSpPr>
                <p:nvPr/>
              </p:nvSpPr>
              <p:spPr bwMode="auto">
                <a:xfrm rot="16200000">
                  <a:off x="765" y="3688"/>
                  <a:ext cx="608"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1 Peter</a:t>
                  </a:r>
                </a:p>
              </p:txBody>
            </p:sp>
            <p:sp>
              <p:nvSpPr>
                <p:cNvPr id="230434" name="Text Box 34"/>
                <p:cNvSpPr txBox="1">
                  <a:spLocks noChangeArrowheads="1"/>
                </p:cNvSpPr>
                <p:nvPr/>
              </p:nvSpPr>
              <p:spPr bwMode="auto">
                <a:xfrm rot="16200000">
                  <a:off x="1168" y="3694"/>
                  <a:ext cx="608"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2 Peter</a:t>
                  </a:r>
                </a:p>
              </p:txBody>
            </p:sp>
            <p:sp>
              <p:nvSpPr>
                <p:cNvPr id="230435" name="Text Box 35"/>
                <p:cNvSpPr txBox="1">
                  <a:spLocks noChangeArrowheads="1"/>
                </p:cNvSpPr>
                <p:nvPr/>
              </p:nvSpPr>
              <p:spPr bwMode="auto">
                <a:xfrm rot="16200000">
                  <a:off x="1595" y="3707"/>
                  <a:ext cx="582"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1 John</a:t>
                  </a:r>
                </a:p>
              </p:txBody>
            </p:sp>
            <p:sp>
              <p:nvSpPr>
                <p:cNvPr id="230436" name="Text Box 36"/>
                <p:cNvSpPr txBox="1">
                  <a:spLocks noChangeArrowheads="1"/>
                </p:cNvSpPr>
                <p:nvPr/>
              </p:nvSpPr>
              <p:spPr bwMode="auto">
                <a:xfrm rot="16200000">
                  <a:off x="2027" y="3707"/>
                  <a:ext cx="582"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2 John</a:t>
                  </a:r>
                </a:p>
              </p:txBody>
            </p:sp>
            <p:sp>
              <p:nvSpPr>
                <p:cNvPr id="230437" name="Text Box 37"/>
                <p:cNvSpPr txBox="1">
                  <a:spLocks noChangeArrowheads="1"/>
                </p:cNvSpPr>
                <p:nvPr/>
              </p:nvSpPr>
              <p:spPr bwMode="auto">
                <a:xfrm rot="16200000">
                  <a:off x="2460" y="3707"/>
                  <a:ext cx="582"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3 John</a:t>
                  </a:r>
                </a:p>
              </p:txBody>
            </p:sp>
            <p:sp>
              <p:nvSpPr>
                <p:cNvPr id="230438" name="Text Box 38"/>
                <p:cNvSpPr txBox="1">
                  <a:spLocks noChangeArrowheads="1"/>
                </p:cNvSpPr>
                <p:nvPr/>
              </p:nvSpPr>
              <p:spPr bwMode="auto">
                <a:xfrm rot="16200000">
                  <a:off x="2925" y="3772"/>
                  <a:ext cx="453" cy="258"/>
                </a:xfrm>
                <a:prstGeom prst="rect">
                  <a:avLst/>
                </a:prstGeom>
                <a:solidFill>
                  <a:srgbClr val="FFFF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Jude</a:t>
                  </a:r>
                </a:p>
              </p:txBody>
            </p:sp>
          </p:grpSp>
        </p:grpSp>
        <p:grpSp>
          <p:nvGrpSpPr>
            <p:cNvPr id="230449" name="Group 49"/>
            <p:cNvGrpSpPr>
              <a:grpSpLocks/>
            </p:cNvGrpSpPr>
            <p:nvPr/>
          </p:nvGrpSpPr>
          <p:grpSpPr bwMode="auto">
            <a:xfrm>
              <a:off x="3274" y="307"/>
              <a:ext cx="896" cy="866"/>
              <a:chOff x="3274" y="307"/>
              <a:chExt cx="896" cy="866"/>
            </a:xfrm>
          </p:grpSpPr>
          <p:sp>
            <p:nvSpPr>
              <p:cNvPr id="230441" name="Text Box 41"/>
              <p:cNvSpPr txBox="1">
                <a:spLocks noChangeArrowheads="1"/>
              </p:cNvSpPr>
              <p:nvPr/>
            </p:nvSpPr>
            <p:spPr bwMode="auto">
              <a:xfrm>
                <a:off x="3274" y="307"/>
                <a:ext cx="722" cy="2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History</a:t>
                </a:r>
              </a:p>
            </p:txBody>
          </p:sp>
          <p:sp>
            <p:nvSpPr>
              <p:cNvPr id="230442" name="Text Box 42"/>
              <p:cNvSpPr txBox="1">
                <a:spLocks noChangeArrowheads="1"/>
              </p:cNvSpPr>
              <p:nvPr/>
            </p:nvSpPr>
            <p:spPr bwMode="auto">
              <a:xfrm rot="16200000">
                <a:off x="3394" y="820"/>
                <a:ext cx="426" cy="258"/>
              </a:xfrm>
              <a:prstGeom prst="rect">
                <a:avLst/>
              </a:prstGeom>
              <a:solidFill>
                <a:srgbClr val="00CCFF"/>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Acts</a:t>
                </a:r>
              </a:p>
            </p:txBody>
          </p:sp>
          <p:sp>
            <p:nvSpPr>
              <p:cNvPr id="230443" name="Line 43"/>
              <p:cNvSpPr>
                <a:spLocks noChangeShapeType="1"/>
              </p:cNvSpPr>
              <p:nvPr/>
            </p:nvSpPr>
            <p:spPr bwMode="auto">
              <a:xfrm>
                <a:off x="3354" y="1173"/>
                <a:ext cx="816"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2" name="Group 52"/>
            <p:cNvGrpSpPr>
              <a:grpSpLocks/>
            </p:cNvGrpSpPr>
            <p:nvPr/>
          </p:nvGrpSpPr>
          <p:grpSpPr bwMode="auto">
            <a:xfrm>
              <a:off x="4169" y="3072"/>
              <a:ext cx="1063" cy="1189"/>
              <a:chOff x="4169" y="3072"/>
              <a:chExt cx="1063" cy="1189"/>
            </a:xfrm>
          </p:grpSpPr>
          <p:sp>
            <p:nvSpPr>
              <p:cNvPr id="230445" name="Text Box 45"/>
              <p:cNvSpPr txBox="1">
                <a:spLocks noChangeArrowheads="1"/>
              </p:cNvSpPr>
              <p:nvPr/>
            </p:nvSpPr>
            <p:spPr bwMode="auto">
              <a:xfrm>
                <a:off x="4169" y="3072"/>
                <a:ext cx="918" cy="2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charset="0"/>
                    <a:ea typeface="ＭＳ Ｐゴシック" charset="0"/>
                    <a:cs typeface="Arial" charset="0"/>
                  </a:rPr>
                  <a:t>Prophecy</a:t>
                </a:r>
              </a:p>
            </p:txBody>
          </p:sp>
          <p:sp>
            <p:nvSpPr>
              <p:cNvPr id="230446" name="Text Box 46"/>
              <p:cNvSpPr txBox="1">
                <a:spLocks noChangeArrowheads="1"/>
              </p:cNvSpPr>
              <p:nvPr/>
            </p:nvSpPr>
            <p:spPr bwMode="auto">
              <a:xfrm rot="16200000">
                <a:off x="4213" y="3706"/>
                <a:ext cx="853" cy="258"/>
              </a:xfrm>
              <a:prstGeom prst="rect">
                <a:avLst/>
              </a:prstGeom>
              <a:solidFill>
                <a:schemeClr val="accent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Revelation</a:t>
                </a:r>
              </a:p>
            </p:txBody>
          </p:sp>
          <p:sp>
            <p:nvSpPr>
              <p:cNvPr id="230447" name="Line 47"/>
              <p:cNvSpPr>
                <a:spLocks noChangeShapeType="1"/>
              </p:cNvSpPr>
              <p:nvPr/>
            </p:nvSpPr>
            <p:spPr bwMode="auto">
              <a:xfrm>
                <a:off x="4416" y="4248"/>
                <a:ext cx="816" cy="0"/>
              </a:xfrm>
              <a:prstGeom prst="line">
                <a:avLst/>
              </a:prstGeom>
              <a:noFill/>
              <a:ln w="762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sp>
        <p:nvSpPr>
          <p:cNvPr id="230448" name="Text Box 48"/>
          <p:cNvSpPr txBox="1">
            <a:spLocks noChangeArrowheads="1"/>
          </p:cNvSpPr>
          <p:nvPr/>
        </p:nvSpPr>
        <p:spPr bwMode="auto">
          <a:xfrm>
            <a:off x="3200400" y="2590800"/>
            <a:ext cx="2681288" cy="1446213"/>
          </a:xfrm>
          <a:prstGeom prst="rect">
            <a:avLst/>
          </a:prstGeom>
          <a:solidFill>
            <a:schemeClr val="tx2"/>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800" b="1" i="0" u="none" strike="noStrike" kern="1200" cap="none" spc="0" normalizeH="0" baseline="0" noProof="0">
                <a:ln>
                  <a:noFill/>
                </a:ln>
                <a:solidFill>
                  <a:srgbClr val="220011"/>
                </a:solidFill>
                <a:effectLst/>
                <a:uLnTx/>
                <a:uFillTx/>
                <a:latin typeface="Times New Roman" charset="0"/>
                <a:ea typeface="ＭＳ Ｐゴシック" charset="0"/>
                <a:cs typeface="Arial" charset="0"/>
              </a:rPr>
              <a:t>Luke</a:t>
            </a:r>
          </a:p>
        </p:txBody>
      </p:sp>
    </p:spTree>
    <p:extLst>
      <p:ext uri="{BB962C8B-B14F-4D97-AF65-F5344CB8AC3E}">
        <p14:creationId xmlns:p14="http://schemas.microsoft.com/office/powerpoint/2010/main" val="38731777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xit" presetSubtype="0" fill="hold" nodeType="clickEffect">
                                  <p:stCondLst>
                                    <p:cond delay="0"/>
                                  </p:stCondLst>
                                  <p:childTnLst>
                                    <p:animEffect transition="out" filter="fade">
                                      <p:cBhvr>
                                        <p:cTn id="6" dur="1000"/>
                                        <p:tgtEl>
                                          <p:spTgt spid="230456"/>
                                        </p:tgtEl>
                                      </p:cBhvr>
                                    </p:animEffect>
                                    <p:anim calcmode="lin" valueType="num">
                                      <p:cBhvr>
                                        <p:cTn id="7" dur="1000"/>
                                        <p:tgtEl>
                                          <p:spTgt spid="230456"/>
                                        </p:tgtEl>
                                        <p:attrNameLst>
                                          <p:attrName>ppt_x</p:attrName>
                                        </p:attrNameLst>
                                      </p:cBhvr>
                                      <p:tavLst>
                                        <p:tav tm="0">
                                          <p:val>
                                            <p:strVal val="ppt_x"/>
                                          </p:val>
                                        </p:tav>
                                        <p:tav tm="100000">
                                          <p:val>
                                            <p:strVal val="ppt_x"/>
                                          </p:val>
                                        </p:tav>
                                      </p:tavLst>
                                    </p:anim>
                                    <p:anim calcmode="lin" valueType="num">
                                      <p:cBhvr>
                                        <p:cTn id="8" dur="1000"/>
                                        <p:tgtEl>
                                          <p:spTgt spid="230456"/>
                                        </p:tgtEl>
                                        <p:attrNameLst>
                                          <p:attrName>ppt_y</p:attrName>
                                        </p:attrNameLst>
                                      </p:cBhvr>
                                      <p:tavLst>
                                        <p:tav tm="0">
                                          <p:val>
                                            <p:strVal val="ppt_y"/>
                                          </p:val>
                                        </p:tav>
                                        <p:tav tm="100000">
                                          <p:val>
                                            <p:strVal val="ppt_y+.1"/>
                                          </p:val>
                                        </p:tav>
                                      </p:tavLst>
                                    </p:anim>
                                    <p:set>
                                      <p:cBhvr>
                                        <p:cTn id="9" dur="1" fill="hold">
                                          <p:stCondLst>
                                            <p:cond delay="999"/>
                                          </p:stCondLst>
                                        </p:cTn>
                                        <p:tgtEl>
                                          <p:spTgt spid="230456"/>
                                        </p:tgtEl>
                                        <p:attrNameLst>
                                          <p:attrName>style.visibility</p:attrName>
                                        </p:attrNameLst>
                                      </p:cBhvr>
                                      <p:to>
                                        <p:strVal val="hidden"/>
                                      </p:to>
                                    </p:set>
                                  </p:childTnLst>
                                </p:cTn>
                              </p:par>
                              <p:par>
                                <p:cTn id="10" presetID="42" presetClass="exit" presetSubtype="0" fill="hold" grpId="0" nodeType="withEffect">
                                  <p:stCondLst>
                                    <p:cond delay="0"/>
                                  </p:stCondLst>
                                  <p:childTnLst>
                                    <p:animEffect transition="out" filter="fade">
                                      <p:cBhvr>
                                        <p:cTn id="11" dur="1000"/>
                                        <p:tgtEl>
                                          <p:spTgt spid="230404"/>
                                        </p:tgtEl>
                                      </p:cBhvr>
                                    </p:animEffect>
                                    <p:anim calcmode="lin" valueType="num">
                                      <p:cBhvr>
                                        <p:cTn id="12" dur="1000"/>
                                        <p:tgtEl>
                                          <p:spTgt spid="230404"/>
                                        </p:tgtEl>
                                        <p:attrNameLst>
                                          <p:attrName>ppt_x</p:attrName>
                                        </p:attrNameLst>
                                      </p:cBhvr>
                                      <p:tavLst>
                                        <p:tav tm="0">
                                          <p:val>
                                            <p:strVal val="ppt_x"/>
                                          </p:val>
                                        </p:tav>
                                        <p:tav tm="100000">
                                          <p:val>
                                            <p:strVal val="ppt_x"/>
                                          </p:val>
                                        </p:tav>
                                      </p:tavLst>
                                    </p:anim>
                                    <p:anim calcmode="lin" valueType="num">
                                      <p:cBhvr>
                                        <p:cTn id="13" dur="1000"/>
                                        <p:tgtEl>
                                          <p:spTgt spid="230404"/>
                                        </p:tgtEl>
                                        <p:attrNameLst>
                                          <p:attrName>ppt_y</p:attrName>
                                        </p:attrNameLst>
                                      </p:cBhvr>
                                      <p:tavLst>
                                        <p:tav tm="0">
                                          <p:val>
                                            <p:strVal val="ppt_y"/>
                                          </p:val>
                                        </p:tav>
                                        <p:tav tm="100000">
                                          <p:val>
                                            <p:strVal val="ppt_y+.1"/>
                                          </p:val>
                                        </p:tav>
                                      </p:tavLst>
                                    </p:anim>
                                    <p:set>
                                      <p:cBhvr>
                                        <p:cTn id="14" dur="1" fill="hold">
                                          <p:stCondLst>
                                            <p:cond delay="999"/>
                                          </p:stCondLst>
                                        </p:cTn>
                                        <p:tgtEl>
                                          <p:spTgt spid="230404"/>
                                        </p:tgtEl>
                                        <p:attrNameLst>
                                          <p:attrName>style.visibility</p:attrName>
                                        </p:attrNameLst>
                                      </p:cBhvr>
                                      <p:to>
                                        <p:strVal val="hidden"/>
                                      </p:to>
                                    </p:set>
                                  </p:childTnLst>
                                </p:cTn>
                              </p:par>
                            </p:childTnLst>
                          </p:cTn>
                        </p:par>
                        <p:par>
                          <p:cTn id="15" fill="hold" nodeType="afterGroup">
                            <p:stCondLst>
                              <p:cond delay="1000"/>
                            </p:stCondLst>
                            <p:childTnLst>
                              <p:par>
                                <p:cTn id="16" presetID="42" presetClass="exit" presetSubtype="0" fill="hold" nodeType="afterEffect">
                                  <p:stCondLst>
                                    <p:cond delay="0"/>
                                  </p:stCondLst>
                                  <p:childTnLst>
                                    <p:animEffect transition="out" filter="fade">
                                      <p:cBhvr>
                                        <p:cTn id="17" dur="500"/>
                                        <p:tgtEl>
                                          <p:spTgt spid="230457"/>
                                        </p:tgtEl>
                                      </p:cBhvr>
                                    </p:animEffect>
                                    <p:anim calcmode="lin" valueType="num">
                                      <p:cBhvr>
                                        <p:cTn id="18" dur="500"/>
                                        <p:tgtEl>
                                          <p:spTgt spid="230457"/>
                                        </p:tgtEl>
                                        <p:attrNameLst>
                                          <p:attrName>ppt_x</p:attrName>
                                        </p:attrNameLst>
                                      </p:cBhvr>
                                      <p:tavLst>
                                        <p:tav tm="0">
                                          <p:val>
                                            <p:strVal val="ppt_x"/>
                                          </p:val>
                                        </p:tav>
                                        <p:tav tm="100000">
                                          <p:val>
                                            <p:strVal val="ppt_x"/>
                                          </p:val>
                                        </p:tav>
                                      </p:tavLst>
                                    </p:anim>
                                    <p:anim calcmode="lin" valueType="num">
                                      <p:cBhvr>
                                        <p:cTn id="19" dur="500"/>
                                        <p:tgtEl>
                                          <p:spTgt spid="230457"/>
                                        </p:tgtEl>
                                        <p:attrNameLst>
                                          <p:attrName>ppt_y</p:attrName>
                                        </p:attrNameLst>
                                      </p:cBhvr>
                                      <p:tavLst>
                                        <p:tav tm="0">
                                          <p:val>
                                            <p:strVal val="ppt_y"/>
                                          </p:val>
                                        </p:tav>
                                        <p:tav tm="100000">
                                          <p:val>
                                            <p:strVal val="ppt_y+.1"/>
                                          </p:val>
                                        </p:tav>
                                      </p:tavLst>
                                    </p:anim>
                                    <p:set>
                                      <p:cBhvr>
                                        <p:cTn id="20" dur="1" fill="hold">
                                          <p:stCondLst>
                                            <p:cond delay="499"/>
                                          </p:stCondLst>
                                        </p:cTn>
                                        <p:tgtEl>
                                          <p:spTgt spid="230457"/>
                                        </p:tgtEl>
                                        <p:attrNameLst>
                                          <p:attrName>style.visibility</p:attrName>
                                        </p:attrNameLst>
                                      </p:cBhvr>
                                      <p:to>
                                        <p:strVal val="hidden"/>
                                      </p:to>
                                    </p:set>
                                  </p:childTnLst>
                                </p:cTn>
                              </p:par>
                            </p:childTnLst>
                          </p:cTn>
                        </p:par>
                        <p:par>
                          <p:cTn id="21" fill="hold" nodeType="afterGroup">
                            <p:stCondLst>
                              <p:cond delay="1500"/>
                            </p:stCondLst>
                            <p:childTnLst>
                              <p:par>
                                <p:cTn id="22" presetID="29" presetClass="entr" presetSubtype="0" fill="hold" grpId="0" nodeType="afterEffect">
                                  <p:stCondLst>
                                    <p:cond delay="0"/>
                                  </p:stCondLst>
                                  <p:childTnLst>
                                    <p:set>
                                      <p:cBhvr>
                                        <p:cTn id="23" dur="1" fill="hold">
                                          <p:stCondLst>
                                            <p:cond delay="0"/>
                                          </p:stCondLst>
                                        </p:cTn>
                                        <p:tgtEl>
                                          <p:spTgt spid="230448"/>
                                        </p:tgtEl>
                                        <p:attrNameLst>
                                          <p:attrName>style.visibility</p:attrName>
                                        </p:attrNameLst>
                                      </p:cBhvr>
                                      <p:to>
                                        <p:strVal val="visible"/>
                                      </p:to>
                                    </p:set>
                                    <p:anim calcmode="lin" valueType="num">
                                      <p:cBhvr>
                                        <p:cTn id="24" dur="500" fill="hold"/>
                                        <p:tgtEl>
                                          <p:spTgt spid="230448"/>
                                        </p:tgtEl>
                                        <p:attrNameLst>
                                          <p:attrName>ppt_x</p:attrName>
                                        </p:attrNameLst>
                                      </p:cBhvr>
                                      <p:tavLst>
                                        <p:tav tm="0">
                                          <p:val>
                                            <p:strVal val="#ppt_x-.2"/>
                                          </p:val>
                                        </p:tav>
                                        <p:tav tm="100000">
                                          <p:val>
                                            <p:strVal val="#ppt_x"/>
                                          </p:val>
                                        </p:tav>
                                      </p:tavLst>
                                    </p:anim>
                                    <p:anim calcmode="lin" valueType="num">
                                      <p:cBhvr>
                                        <p:cTn id="25" dur="500" fill="hold"/>
                                        <p:tgtEl>
                                          <p:spTgt spid="230448"/>
                                        </p:tgtEl>
                                        <p:attrNameLst>
                                          <p:attrName>ppt_y</p:attrName>
                                        </p:attrNameLst>
                                      </p:cBhvr>
                                      <p:tavLst>
                                        <p:tav tm="0">
                                          <p:val>
                                            <p:strVal val="#ppt_y"/>
                                          </p:val>
                                        </p:tav>
                                        <p:tav tm="100000">
                                          <p:val>
                                            <p:strVal val="#ppt_y"/>
                                          </p:val>
                                        </p:tav>
                                      </p:tavLst>
                                    </p:anim>
                                    <p:animEffect transition="in" filter="wipe(right)" prLst="gradientSize: 0.1">
                                      <p:cBhvr>
                                        <p:cTn id="26" dur="500"/>
                                        <p:tgtEl>
                                          <p:spTgt spid="230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4" grpId="0"/>
      <p:bldP spid="230448"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Grp="1" noChangeArrowheads="1"/>
          </p:cNvSpPr>
          <p:nvPr>
            <p:ph type="ctrTitle"/>
          </p:nvPr>
        </p:nvSpPr>
        <p:spPr>
          <a:xfrm>
            <a:off x="685800" y="228600"/>
            <a:ext cx="7772400" cy="1143000"/>
          </a:xfrm>
        </p:spPr>
        <p:txBody>
          <a:bodyPr/>
          <a:lstStyle/>
          <a:p>
            <a:r>
              <a:rPr lang="en-US">
                <a:latin typeface="Times" charset="0"/>
              </a:rPr>
              <a:t>The Structure of Luke</a:t>
            </a:r>
          </a:p>
        </p:txBody>
      </p:sp>
      <p:sp>
        <p:nvSpPr>
          <p:cNvPr id="201732" name="Line 4"/>
          <p:cNvSpPr>
            <a:spLocks noChangeShapeType="1"/>
          </p:cNvSpPr>
          <p:nvPr/>
        </p:nvSpPr>
        <p:spPr bwMode="auto">
          <a:xfrm>
            <a:off x="304800" y="3657600"/>
            <a:ext cx="8610600" cy="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3" name="Line 5"/>
          <p:cNvSpPr>
            <a:spLocks noChangeShapeType="1"/>
          </p:cNvSpPr>
          <p:nvPr/>
        </p:nvSpPr>
        <p:spPr bwMode="auto">
          <a:xfrm>
            <a:off x="304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4" name="Line 6"/>
          <p:cNvSpPr>
            <a:spLocks noChangeShapeType="1"/>
          </p:cNvSpPr>
          <p:nvPr/>
        </p:nvSpPr>
        <p:spPr bwMode="auto">
          <a:xfrm>
            <a:off x="3352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5" name="Line 7"/>
          <p:cNvSpPr>
            <a:spLocks noChangeShapeType="1"/>
          </p:cNvSpPr>
          <p:nvPr/>
        </p:nvSpPr>
        <p:spPr bwMode="auto">
          <a:xfrm>
            <a:off x="21336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6" name="Line 8"/>
          <p:cNvSpPr>
            <a:spLocks noChangeShapeType="1"/>
          </p:cNvSpPr>
          <p:nvPr/>
        </p:nvSpPr>
        <p:spPr bwMode="auto">
          <a:xfrm>
            <a:off x="1066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7" name="Line 9"/>
          <p:cNvSpPr>
            <a:spLocks noChangeShapeType="1"/>
          </p:cNvSpPr>
          <p:nvPr/>
        </p:nvSpPr>
        <p:spPr bwMode="auto">
          <a:xfrm>
            <a:off x="6400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8" name="Line 10"/>
          <p:cNvSpPr>
            <a:spLocks noChangeShapeType="1"/>
          </p:cNvSpPr>
          <p:nvPr/>
        </p:nvSpPr>
        <p:spPr bwMode="auto">
          <a:xfrm>
            <a:off x="80772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9" name="Line 11"/>
          <p:cNvSpPr>
            <a:spLocks noChangeShapeType="1"/>
          </p:cNvSpPr>
          <p:nvPr/>
        </p:nvSpPr>
        <p:spPr bwMode="auto">
          <a:xfrm>
            <a:off x="89154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1" name="Line 13"/>
          <p:cNvSpPr>
            <a:spLocks noChangeShapeType="1"/>
          </p:cNvSpPr>
          <p:nvPr/>
        </p:nvSpPr>
        <p:spPr bwMode="auto">
          <a:xfrm flipV="1">
            <a:off x="6858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2" name="Line 14"/>
          <p:cNvSpPr>
            <a:spLocks noChangeShapeType="1"/>
          </p:cNvSpPr>
          <p:nvPr/>
        </p:nvSpPr>
        <p:spPr bwMode="auto">
          <a:xfrm flipV="1">
            <a:off x="27432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3" name="Line 15"/>
          <p:cNvSpPr>
            <a:spLocks noChangeShapeType="1"/>
          </p:cNvSpPr>
          <p:nvPr/>
        </p:nvSpPr>
        <p:spPr bwMode="auto">
          <a:xfrm flipV="1">
            <a:off x="72390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4" name="Line 16"/>
          <p:cNvSpPr>
            <a:spLocks noChangeShapeType="1"/>
          </p:cNvSpPr>
          <p:nvPr/>
        </p:nvSpPr>
        <p:spPr bwMode="auto">
          <a:xfrm>
            <a:off x="1600200" y="47244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7" name="Line 19"/>
          <p:cNvSpPr>
            <a:spLocks noChangeShapeType="1"/>
          </p:cNvSpPr>
          <p:nvPr/>
        </p:nvSpPr>
        <p:spPr bwMode="auto">
          <a:xfrm>
            <a:off x="49530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8" name="Line 20"/>
          <p:cNvSpPr>
            <a:spLocks noChangeShapeType="1"/>
          </p:cNvSpPr>
          <p:nvPr/>
        </p:nvSpPr>
        <p:spPr bwMode="auto">
          <a:xfrm>
            <a:off x="84582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50" name="Text Box 22"/>
          <p:cNvSpPr txBox="1">
            <a:spLocks noChangeArrowheads="1"/>
          </p:cNvSpPr>
          <p:nvPr/>
        </p:nvSpPr>
        <p:spPr bwMode="auto">
          <a:xfrm>
            <a:off x="403225" y="4098925"/>
            <a:ext cx="6096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1-2 </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1" name="Text Box 23"/>
          <p:cNvSpPr txBox="1">
            <a:spLocks noChangeArrowheads="1"/>
          </p:cNvSpPr>
          <p:nvPr/>
        </p:nvSpPr>
        <p:spPr bwMode="auto">
          <a:xfrm>
            <a:off x="1295400" y="4038600"/>
            <a:ext cx="609600" cy="64135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3:1-4:13</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2" name="Text Box 24"/>
          <p:cNvSpPr txBox="1">
            <a:spLocks noChangeArrowheads="1"/>
          </p:cNvSpPr>
          <p:nvPr/>
        </p:nvSpPr>
        <p:spPr bwMode="auto">
          <a:xfrm>
            <a:off x="2133600" y="4038600"/>
            <a:ext cx="12192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4:14-9:50</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3" name="Text Box 25"/>
          <p:cNvSpPr txBox="1">
            <a:spLocks noChangeArrowheads="1"/>
          </p:cNvSpPr>
          <p:nvPr/>
        </p:nvSpPr>
        <p:spPr bwMode="auto">
          <a:xfrm>
            <a:off x="3810000" y="4038600"/>
            <a:ext cx="22098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9:51 ---------- 18:34</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4" name="Text Box 26"/>
          <p:cNvSpPr txBox="1">
            <a:spLocks noChangeArrowheads="1"/>
          </p:cNvSpPr>
          <p:nvPr/>
        </p:nvSpPr>
        <p:spPr bwMode="auto">
          <a:xfrm>
            <a:off x="6477000" y="4038600"/>
            <a:ext cx="15240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18:35-21:38</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5" name="Text Box 27"/>
          <p:cNvSpPr txBox="1">
            <a:spLocks noChangeArrowheads="1"/>
          </p:cNvSpPr>
          <p:nvPr/>
        </p:nvSpPr>
        <p:spPr bwMode="auto">
          <a:xfrm>
            <a:off x="8153400" y="4038600"/>
            <a:ext cx="838200" cy="36671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220011"/>
                </a:solidFill>
                <a:effectLst/>
                <a:uLnTx/>
                <a:uFillTx/>
                <a:latin typeface="Times" charset="0"/>
                <a:ea typeface="宋体" charset="0"/>
                <a:cs typeface="宋体" charset="0"/>
              </a:rPr>
              <a:t>22-24</a:t>
            </a:r>
            <a:endParaRPr kumimoji="0" lang="en-US" sz="18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8" name="Text Box 30"/>
          <p:cNvSpPr txBox="1">
            <a:spLocks noChangeArrowheads="1"/>
          </p:cNvSpPr>
          <p:nvPr/>
        </p:nvSpPr>
        <p:spPr bwMode="auto">
          <a:xfrm>
            <a:off x="7162800" y="5562600"/>
            <a:ext cx="1905000" cy="82232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Passion &amp; Resurrection</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9" name="Text Box 31"/>
          <p:cNvSpPr txBox="1">
            <a:spLocks noChangeArrowheads="1"/>
          </p:cNvSpPr>
          <p:nvPr/>
        </p:nvSpPr>
        <p:spPr bwMode="auto">
          <a:xfrm>
            <a:off x="4114800" y="5562600"/>
            <a:ext cx="1676400" cy="82232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Travel Narrative</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60" name="Text Box 32"/>
          <p:cNvSpPr txBox="1">
            <a:spLocks noChangeArrowheads="1"/>
          </p:cNvSpPr>
          <p:nvPr/>
        </p:nvSpPr>
        <p:spPr bwMode="auto">
          <a:xfrm>
            <a:off x="381000" y="5578475"/>
            <a:ext cx="2438400" cy="82232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Introduction to Jesus’ Ministry</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61" name="Text Box 33"/>
          <p:cNvSpPr txBox="1">
            <a:spLocks noChangeArrowheads="1"/>
          </p:cNvSpPr>
          <p:nvPr/>
        </p:nvSpPr>
        <p:spPr bwMode="auto">
          <a:xfrm>
            <a:off x="1905000" y="1905000"/>
            <a:ext cx="1676400" cy="82232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Jesus in Galilee</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62" name="Text Box 34"/>
          <p:cNvSpPr txBox="1">
            <a:spLocks noChangeArrowheads="1"/>
          </p:cNvSpPr>
          <p:nvPr/>
        </p:nvSpPr>
        <p:spPr bwMode="auto">
          <a:xfrm>
            <a:off x="5943600" y="1828800"/>
            <a:ext cx="2667000" cy="822325"/>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Ministry in or near Jerusalem</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57" name="Text Box 29"/>
          <p:cNvSpPr txBox="1">
            <a:spLocks noChangeArrowheads="1"/>
          </p:cNvSpPr>
          <p:nvPr/>
        </p:nvSpPr>
        <p:spPr bwMode="auto">
          <a:xfrm>
            <a:off x="152400" y="2209800"/>
            <a:ext cx="1219200" cy="45720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220011"/>
                </a:solidFill>
                <a:effectLst/>
                <a:uLnTx/>
                <a:uFillTx/>
                <a:latin typeface="Times" charset="0"/>
                <a:ea typeface="宋体" charset="0"/>
                <a:cs typeface="宋体" charset="0"/>
              </a:rPr>
              <a:t>Infancy</a:t>
            </a:r>
            <a:endParaRPr kumimoji="0" lang="en-US" sz="24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64" name="Text Box 36"/>
          <p:cNvSpPr txBox="1">
            <a:spLocks noChangeArrowheads="1"/>
          </p:cNvSpPr>
          <p:nvPr/>
        </p:nvSpPr>
        <p:spPr bwMode="auto">
          <a:xfrm>
            <a:off x="2895600" y="2819400"/>
            <a:ext cx="3657600" cy="1098550"/>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6600" b="1" i="0" u="none" strike="noStrike" kern="1200" cap="none" spc="0" normalizeH="0" baseline="0" noProof="0">
                <a:ln>
                  <a:noFill/>
                </a:ln>
                <a:solidFill>
                  <a:srgbClr val="220011"/>
                </a:solidFill>
                <a:effectLst/>
                <a:uLnTx/>
                <a:uFillTx/>
                <a:latin typeface="Times" charset="0"/>
                <a:ea typeface="宋体" charset="0"/>
                <a:cs typeface="宋体" charset="0"/>
              </a:rPr>
              <a:t>Infancy</a:t>
            </a:r>
            <a:endParaRPr kumimoji="0" lang="en-US" sz="66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
        <p:nvSpPr>
          <p:cNvPr id="201765" name="Text Box 37"/>
          <p:cNvSpPr txBox="1">
            <a:spLocks noChangeArrowheads="1"/>
          </p:cNvSpPr>
          <p:nvPr/>
        </p:nvSpPr>
        <p:spPr bwMode="auto">
          <a:xfrm>
            <a:off x="1600200" y="1752600"/>
            <a:ext cx="6172200" cy="3382963"/>
          </a:xfrm>
          <a:prstGeom prst="rect">
            <a:avLst/>
          </a:prstGeom>
          <a:solidFill>
            <a:schemeClr val="tx2"/>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7200" b="1" i="0" u="none" strike="noStrike" kern="1200" cap="none" spc="0" normalizeH="0" baseline="0" noProof="0">
              <a:ln>
                <a:noFill/>
              </a:ln>
              <a:solidFill>
                <a:srgbClr val="220011"/>
              </a:solidFill>
              <a:effectLst/>
              <a:uLnTx/>
              <a:uFillTx/>
              <a:latin typeface="Times"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7200" b="1" i="0" u="none" strike="noStrike" kern="1200" cap="none" spc="0" normalizeH="0" baseline="0" noProof="0">
                <a:ln>
                  <a:noFill/>
                </a:ln>
                <a:solidFill>
                  <a:srgbClr val="220011"/>
                </a:solidFill>
                <a:effectLst/>
                <a:uLnTx/>
                <a:uFillTx/>
                <a:latin typeface="Times" charset="0"/>
                <a:ea typeface="宋体" charset="0"/>
                <a:cs typeface="宋体" charset="0"/>
              </a:rPr>
              <a:t>Birth of Jesus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7200" b="1" i="0" u="none" strike="noStrike" kern="1200" cap="none" spc="0" normalizeH="0" baseline="0" noProof="0">
              <a:ln>
                <a:noFill/>
              </a:ln>
              <a:solidFill>
                <a:srgbClr val="220011"/>
              </a:solidFill>
              <a:effectLst/>
              <a:uLnTx/>
              <a:uFillTx/>
              <a:latin typeface="Times" charset="0"/>
              <a:ea typeface="宋体" charset="0"/>
              <a:cs typeface="宋体" charset="0"/>
            </a:endParaRPr>
          </a:p>
        </p:txBody>
      </p:sp>
    </p:spTree>
    <p:extLst>
      <p:ext uri="{BB962C8B-B14F-4D97-AF65-F5344CB8AC3E}">
        <p14:creationId xmlns:p14="http://schemas.microsoft.com/office/powerpoint/2010/main" val="38247499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1000" fill="hold"/>
                                        <p:tgtEl>
                                          <p:spTgt spid="201757"/>
                                        </p:tgtEl>
                                      </p:cBhvr>
                                      <p:by x="150000" y="150000"/>
                                    </p:animScale>
                                  </p:childTnLst>
                                </p:cTn>
                              </p:par>
                              <p:par>
                                <p:cTn id="7" presetID="63" presetClass="path" presetSubtype="0" accel="50000" decel="50000" fill="hold" grpId="1" nodeType="withEffect">
                                  <p:stCondLst>
                                    <p:cond delay="0"/>
                                  </p:stCondLst>
                                  <p:childTnLst>
                                    <p:animMotion origin="layout" path="M -3.33333E-6 3.358E-6 L 0.39167 0.14431 " pathEditMode="relative" rAng="0" ptsTypes="AA">
                                      <p:cBhvr>
                                        <p:cTn id="8" dur="2000" fill="hold"/>
                                        <p:tgtEl>
                                          <p:spTgt spid="201757"/>
                                        </p:tgtEl>
                                        <p:attrNameLst>
                                          <p:attrName>ppt_x</p:attrName>
                                          <p:attrName>ppt_y</p:attrName>
                                        </p:attrNameLst>
                                      </p:cBhvr>
                                      <p:rCtr x="19583" y="7216"/>
                                    </p:animMotion>
                                  </p:childTnLst>
                                </p:cTn>
                              </p:par>
                              <p:par>
                                <p:cTn id="9" presetID="30" presetClass="emph" presetSubtype="0" fill="hold" grpId="0" nodeType="withEffect">
                                  <p:stCondLst>
                                    <p:cond delay="0"/>
                                  </p:stCondLst>
                                  <p:childTnLst>
                                    <p:animClr clrSpc="hsl" dir="cw">
                                      <p:cBhvr override="childStyle">
                                        <p:cTn id="10" dur="500" fill="hold"/>
                                        <p:tgtEl>
                                          <p:spTgt spid="201734"/>
                                        </p:tgtEl>
                                        <p:attrNameLst>
                                          <p:attrName>style.color</p:attrName>
                                        </p:attrNameLst>
                                      </p:cBhvr>
                                      <p:by>
                                        <p:hsl h="0" s="12549" l="25098"/>
                                      </p:by>
                                    </p:animClr>
                                    <p:animClr clrSpc="hsl" dir="cw">
                                      <p:cBhvr>
                                        <p:cTn id="11" dur="500" fill="hold"/>
                                        <p:tgtEl>
                                          <p:spTgt spid="201734"/>
                                        </p:tgtEl>
                                        <p:attrNameLst>
                                          <p:attrName>fillcolor</p:attrName>
                                        </p:attrNameLst>
                                      </p:cBhvr>
                                      <p:by>
                                        <p:hsl h="0" s="12549" l="25098"/>
                                      </p:by>
                                    </p:animClr>
                                    <p:animClr clrSpc="hsl" dir="cw">
                                      <p:cBhvr>
                                        <p:cTn id="12" dur="500" fill="hold"/>
                                        <p:tgtEl>
                                          <p:spTgt spid="201734"/>
                                        </p:tgtEl>
                                        <p:attrNameLst>
                                          <p:attrName>stroke.color</p:attrName>
                                        </p:attrNameLst>
                                      </p:cBhvr>
                                      <p:by>
                                        <p:hsl h="0" s="12549" l="25098"/>
                                      </p:by>
                                    </p:animClr>
                                    <p:set>
                                      <p:cBhvr>
                                        <p:cTn id="13" dur="500" fill="hold"/>
                                        <p:tgtEl>
                                          <p:spTgt spid="201734"/>
                                        </p:tgtEl>
                                        <p:attrNameLst>
                                          <p:attrName>fill.type</p:attrName>
                                        </p:attrNameLst>
                                      </p:cBhvr>
                                      <p:to>
                                        <p:strVal val="solid"/>
                                      </p:to>
                                    </p:set>
                                  </p:childTnLst>
                                </p:cTn>
                              </p:par>
                              <p:par>
                                <p:cTn id="14" presetID="30" presetClass="emph" presetSubtype="0" fill="hold" grpId="0" nodeType="withEffect">
                                  <p:stCondLst>
                                    <p:cond delay="0"/>
                                  </p:stCondLst>
                                  <p:childTnLst>
                                    <p:animClr clrSpc="hsl" dir="cw">
                                      <p:cBhvr override="childStyle">
                                        <p:cTn id="15" dur="500" fill="hold"/>
                                        <p:tgtEl>
                                          <p:spTgt spid="201735"/>
                                        </p:tgtEl>
                                        <p:attrNameLst>
                                          <p:attrName>style.color</p:attrName>
                                        </p:attrNameLst>
                                      </p:cBhvr>
                                      <p:by>
                                        <p:hsl h="0" s="12549" l="25098"/>
                                      </p:by>
                                    </p:animClr>
                                    <p:animClr clrSpc="hsl" dir="cw">
                                      <p:cBhvr>
                                        <p:cTn id="16" dur="500" fill="hold"/>
                                        <p:tgtEl>
                                          <p:spTgt spid="201735"/>
                                        </p:tgtEl>
                                        <p:attrNameLst>
                                          <p:attrName>fillcolor</p:attrName>
                                        </p:attrNameLst>
                                      </p:cBhvr>
                                      <p:by>
                                        <p:hsl h="0" s="12549" l="25098"/>
                                      </p:by>
                                    </p:animClr>
                                    <p:animClr clrSpc="hsl" dir="cw">
                                      <p:cBhvr>
                                        <p:cTn id="17" dur="500" fill="hold"/>
                                        <p:tgtEl>
                                          <p:spTgt spid="201735"/>
                                        </p:tgtEl>
                                        <p:attrNameLst>
                                          <p:attrName>stroke.color</p:attrName>
                                        </p:attrNameLst>
                                      </p:cBhvr>
                                      <p:by>
                                        <p:hsl h="0" s="12549" l="25098"/>
                                      </p:by>
                                    </p:animClr>
                                    <p:set>
                                      <p:cBhvr>
                                        <p:cTn id="18" dur="500" fill="hold"/>
                                        <p:tgtEl>
                                          <p:spTgt spid="201735"/>
                                        </p:tgtEl>
                                        <p:attrNameLst>
                                          <p:attrName>fill.type</p:attrName>
                                        </p:attrNameLst>
                                      </p:cBhvr>
                                      <p:to>
                                        <p:strVal val="solid"/>
                                      </p:to>
                                    </p:set>
                                  </p:childTnLst>
                                </p:cTn>
                              </p:par>
                              <p:par>
                                <p:cTn id="19" presetID="30" presetClass="emph" presetSubtype="0" fill="hold" grpId="0" nodeType="withEffect">
                                  <p:stCondLst>
                                    <p:cond delay="0"/>
                                  </p:stCondLst>
                                  <p:childTnLst>
                                    <p:animClr clrSpc="hsl" dir="cw">
                                      <p:cBhvr override="childStyle">
                                        <p:cTn id="20" dur="500" fill="hold"/>
                                        <p:tgtEl>
                                          <p:spTgt spid="201737"/>
                                        </p:tgtEl>
                                        <p:attrNameLst>
                                          <p:attrName>style.color</p:attrName>
                                        </p:attrNameLst>
                                      </p:cBhvr>
                                      <p:by>
                                        <p:hsl h="0" s="12549" l="25098"/>
                                      </p:by>
                                    </p:animClr>
                                    <p:animClr clrSpc="hsl" dir="cw">
                                      <p:cBhvr>
                                        <p:cTn id="21" dur="500" fill="hold"/>
                                        <p:tgtEl>
                                          <p:spTgt spid="201737"/>
                                        </p:tgtEl>
                                        <p:attrNameLst>
                                          <p:attrName>fillcolor</p:attrName>
                                        </p:attrNameLst>
                                      </p:cBhvr>
                                      <p:by>
                                        <p:hsl h="0" s="12549" l="25098"/>
                                      </p:by>
                                    </p:animClr>
                                    <p:animClr clrSpc="hsl" dir="cw">
                                      <p:cBhvr>
                                        <p:cTn id="22" dur="500" fill="hold"/>
                                        <p:tgtEl>
                                          <p:spTgt spid="201737"/>
                                        </p:tgtEl>
                                        <p:attrNameLst>
                                          <p:attrName>stroke.color</p:attrName>
                                        </p:attrNameLst>
                                      </p:cBhvr>
                                      <p:by>
                                        <p:hsl h="0" s="12549" l="25098"/>
                                      </p:by>
                                    </p:animClr>
                                    <p:set>
                                      <p:cBhvr>
                                        <p:cTn id="23" dur="500" fill="hold"/>
                                        <p:tgtEl>
                                          <p:spTgt spid="201737"/>
                                        </p:tgtEl>
                                        <p:attrNameLst>
                                          <p:attrName>fill.type</p:attrName>
                                        </p:attrNameLst>
                                      </p:cBhvr>
                                      <p:to>
                                        <p:strVal val="solid"/>
                                      </p:to>
                                    </p:set>
                                  </p:childTnLst>
                                </p:cTn>
                              </p:par>
                              <p:par>
                                <p:cTn id="24" presetID="30" presetClass="emph" presetSubtype="0" fill="hold" grpId="0" nodeType="withEffect">
                                  <p:stCondLst>
                                    <p:cond delay="0"/>
                                  </p:stCondLst>
                                  <p:childTnLst>
                                    <p:animClr clrSpc="hsl" dir="cw">
                                      <p:cBhvr override="childStyle">
                                        <p:cTn id="25" dur="500" fill="hold"/>
                                        <p:tgtEl>
                                          <p:spTgt spid="201738"/>
                                        </p:tgtEl>
                                        <p:attrNameLst>
                                          <p:attrName>style.color</p:attrName>
                                        </p:attrNameLst>
                                      </p:cBhvr>
                                      <p:by>
                                        <p:hsl h="0" s="12549" l="25098"/>
                                      </p:by>
                                    </p:animClr>
                                    <p:animClr clrSpc="hsl" dir="cw">
                                      <p:cBhvr>
                                        <p:cTn id="26" dur="500" fill="hold"/>
                                        <p:tgtEl>
                                          <p:spTgt spid="201738"/>
                                        </p:tgtEl>
                                        <p:attrNameLst>
                                          <p:attrName>fillcolor</p:attrName>
                                        </p:attrNameLst>
                                      </p:cBhvr>
                                      <p:by>
                                        <p:hsl h="0" s="12549" l="25098"/>
                                      </p:by>
                                    </p:animClr>
                                    <p:animClr clrSpc="hsl" dir="cw">
                                      <p:cBhvr>
                                        <p:cTn id="27" dur="500" fill="hold"/>
                                        <p:tgtEl>
                                          <p:spTgt spid="201738"/>
                                        </p:tgtEl>
                                        <p:attrNameLst>
                                          <p:attrName>stroke.color</p:attrName>
                                        </p:attrNameLst>
                                      </p:cBhvr>
                                      <p:by>
                                        <p:hsl h="0" s="12549" l="25098"/>
                                      </p:by>
                                    </p:animClr>
                                    <p:set>
                                      <p:cBhvr>
                                        <p:cTn id="28" dur="500" fill="hold"/>
                                        <p:tgtEl>
                                          <p:spTgt spid="201738"/>
                                        </p:tgtEl>
                                        <p:attrNameLst>
                                          <p:attrName>fill.type</p:attrName>
                                        </p:attrNameLst>
                                      </p:cBhvr>
                                      <p:to>
                                        <p:strVal val="solid"/>
                                      </p:to>
                                    </p:set>
                                  </p:childTnLst>
                                </p:cTn>
                              </p:par>
                              <p:par>
                                <p:cTn id="29" presetID="30" presetClass="emph" presetSubtype="0" fill="hold" grpId="0" nodeType="withEffect">
                                  <p:stCondLst>
                                    <p:cond delay="0"/>
                                  </p:stCondLst>
                                  <p:childTnLst>
                                    <p:animClr clrSpc="hsl" dir="cw">
                                      <p:cBhvr override="childStyle">
                                        <p:cTn id="30" dur="500" fill="hold"/>
                                        <p:tgtEl>
                                          <p:spTgt spid="201739"/>
                                        </p:tgtEl>
                                        <p:attrNameLst>
                                          <p:attrName>style.color</p:attrName>
                                        </p:attrNameLst>
                                      </p:cBhvr>
                                      <p:by>
                                        <p:hsl h="0" s="12549" l="25098"/>
                                      </p:by>
                                    </p:animClr>
                                    <p:animClr clrSpc="hsl" dir="cw">
                                      <p:cBhvr>
                                        <p:cTn id="31" dur="500" fill="hold"/>
                                        <p:tgtEl>
                                          <p:spTgt spid="201739"/>
                                        </p:tgtEl>
                                        <p:attrNameLst>
                                          <p:attrName>fillcolor</p:attrName>
                                        </p:attrNameLst>
                                      </p:cBhvr>
                                      <p:by>
                                        <p:hsl h="0" s="12549" l="25098"/>
                                      </p:by>
                                    </p:animClr>
                                    <p:animClr clrSpc="hsl" dir="cw">
                                      <p:cBhvr>
                                        <p:cTn id="32" dur="500" fill="hold"/>
                                        <p:tgtEl>
                                          <p:spTgt spid="201739"/>
                                        </p:tgtEl>
                                        <p:attrNameLst>
                                          <p:attrName>stroke.color</p:attrName>
                                        </p:attrNameLst>
                                      </p:cBhvr>
                                      <p:by>
                                        <p:hsl h="0" s="12549" l="25098"/>
                                      </p:by>
                                    </p:animClr>
                                    <p:set>
                                      <p:cBhvr>
                                        <p:cTn id="33" dur="500" fill="hold"/>
                                        <p:tgtEl>
                                          <p:spTgt spid="201739"/>
                                        </p:tgtEl>
                                        <p:attrNameLst>
                                          <p:attrName>fill.type</p:attrName>
                                        </p:attrNameLst>
                                      </p:cBhvr>
                                      <p:to>
                                        <p:strVal val="solid"/>
                                      </p:to>
                                    </p:set>
                                  </p:childTnLst>
                                </p:cTn>
                              </p:par>
                              <p:par>
                                <p:cTn id="34" presetID="30" presetClass="emph" presetSubtype="0" fill="hold" grpId="0" nodeType="withEffect">
                                  <p:stCondLst>
                                    <p:cond delay="0"/>
                                  </p:stCondLst>
                                  <p:childTnLst>
                                    <p:animClr clrSpc="hsl" dir="cw">
                                      <p:cBhvr override="childStyle">
                                        <p:cTn id="35" dur="500" fill="hold"/>
                                        <p:tgtEl>
                                          <p:spTgt spid="201742"/>
                                        </p:tgtEl>
                                        <p:attrNameLst>
                                          <p:attrName>style.color</p:attrName>
                                        </p:attrNameLst>
                                      </p:cBhvr>
                                      <p:by>
                                        <p:hsl h="0" s="12549" l="25098"/>
                                      </p:by>
                                    </p:animClr>
                                    <p:animClr clrSpc="hsl" dir="cw">
                                      <p:cBhvr>
                                        <p:cTn id="36" dur="500" fill="hold"/>
                                        <p:tgtEl>
                                          <p:spTgt spid="201742"/>
                                        </p:tgtEl>
                                        <p:attrNameLst>
                                          <p:attrName>fillcolor</p:attrName>
                                        </p:attrNameLst>
                                      </p:cBhvr>
                                      <p:by>
                                        <p:hsl h="0" s="12549" l="25098"/>
                                      </p:by>
                                    </p:animClr>
                                    <p:animClr clrSpc="hsl" dir="cw">
                                      <p:cBhvr>
                                        <p:cTn id="37" dur="500" fill="hold"/>
                                        <p:tgtEl>
                                          <p:spTgt spid="201742"/>
                                        </p:tgtEl>
                                        <p:attrNameLst>
                                          <p:attrName>stroke.color</p:attrName>
                                        </p:attrNameLst>
                                      </p:cBhvr>
                                      <p:by>
                                        <p:hsl h="0" s="12549" l="25098"/>
                                      </p:by>
                                    </p:animClr>
                                    <p:set>
                                      <p:cBhvr>
                                        <p:cTn id="38" dur="500" fill="hold"/>
                                        <p:tgtEl>
                                          <p:spTgt spid="201742"/>
                                        </p:tgtEl>
                                        <p:attrNameLst>
                                          <p:attrName>fill.type</p:attrName>
                                        </p:attrNameLst>
                                      </p:cBhvr>
                                      <p:to>
                                        <p:strVal val="solid"/>
                                      </p:to>
                                    </p:set>
                                  </p:childTnLst>
                                </p:cTn>
                              </p:par>
                              <p:par>
                                <p:cTn id="39" presetID="30" presetClass="emph" presetSubtype="0" fill="hold" grpId="0" nodeType="withEffect">
                                  <p:stCondLst>
                                    <p:cond delay="0"/>
                                  </p:stCondLst>
                                  <p:childTnLst>
                                    <p:animClr clrSpc="hsl" dir="cw">
                                      <p:cBhvr override="childStyle">
                                        <p:cTn id="40" dur="500" fill="hold"/>
                                        <p:tgtEl>
                                          <p:spTgt spid="201743"/>
                                        </p:tgtEl>
                                        <p:attrNameLst>
                                          <p:attrName>style.color</p:attrName>
                                        </p:attrNameLst>
                                      </p:cBhvr>
                                      <p:by>
                                        <p:hsl h="0" s="12549" l="25098"/>
                                      </p:by>
                                    </p:animClr>
                                    <p:animClr clrSpc="hsl" dir="cw">
                                      <p:cBhvr>
                                        <p:cTn id="41" dur="500" fill="hold"/>
                                        <p:tgtEl>
                                          <p:spTgt spid="201743"/>
                                        </p:tgtEl>
                                        <p:attrNameLst>
                                          <p:attrName>fillcolor</p:attrName>
                                        </p:attrNameLst>
                                      </p:cBhvr>
                                      <p:by>
                                        <p:hsl h="0" s="12549" l="25098"/>
                                      </p:by>
                                    </p:animClr>
                                    <p:animClr clrSpc="hsl" dir="cw">
                                      <p:cBhvr>
                                        <p:cTn id="42" dur="500" fill="hold"/>
                                        <p:tgtEl>
                                          <p:spTgt spid="201743"/>
                                        </p:tgtEl>
                                        <p:attrNameLst>
                                          <p:attrName>stroke.color</p:attrName>
                                        </p:attrNameLst>
                                      </p:cBhvr>
                                      <p:by>
                                        <p:hsl h="0" s="12549" l="25098"/>
                                      </p:by>
                                    </p:animClr>
                                    <p:set>
                                      <p:cBhvr>
                                        <p:cTn id="43" dur="500" fill="hold"/>
                                        <p:tgtEl>
                                          <p:spTgt spid="201743"/>
                                        </p:tgtEl>
                                        <p:attrNameLst>
                                          <p:attrName>fill.type</p:attrName>
                                        </p:attrNameLst>
                                      </p:cBhvr>
                                      <p:to>
                                        <p:strVal val="solid"/>
                                      </p:to>
                                    </p:set>
                                  </p:childTnLst>
                                </p:cTn>
                              </p:par>
                              <p:par>
                                <p:cTn id="44" presetID="30" presetClass="emph" presetSubtype="0" fill="hold" grpId="0" nodeType="withEffect">
                                  <p:stCondLst>
                                    <p:cond delay="0"/>
                                  </p:stCondLst>
                                  <p:childTnLst>
                                    <p:animClr clrSpc="hsl" dir="cw">
                                      <p:cBhvr override="childStyle">
                                        <p:cTn id="45" dur="500" fill="hold"/>
                                        <p:tgtEl>
                                          <p:spTgt spid="201744"/>
                                        </p:tgtEl>
                                        <p:attrNameLst>
                                          <p:attrName>style.color</p:attrName>
                                        </p:attrNameLst>
                                      </p:cBhvr>
                                      <p:by>
                                        <p:hsl h="0" s="12549" l="25098"/>
                                      </p:by>
                                    </p:animClr>
                                    <p:animClr clrSpc="hsl" dir="cw">
                                      <p:cBhvr>
                                        <p:cTn id="46" dur="500" fill="hold"/>
                                        <p:tgtEl>
                                          <p:spTgt spid="201744"/>
                                        </p:tgtEl>
                                        <p:attrNameLst>
                                          <p:attrName>fillcolor</p:attrName>
                                        </p:attrNameLst>
                                      </p:cBhvr>
                                      <p:by>
                                        <p:hsl h="0" s="12549" l="25098"/>
                                      </p:by>
                                    </p:animClr>
                                    <p:animClr clrSpc="hsl" dir="cw">
                                      <p:cBhvr>
                                        <p:cTn id="47" dur="500" fill="hold"/>
                                        <p:tgtEl>
                                          <p:spTgt spid="201744"/>
                                        </p:tgtEl>
                                        <p:attrNameLst>
                                          <p:attrName>stroke.color</p:attrName>
                                        </p:attrNameLst>
                                      </p:cBhvr>
                                      <p:by>
                                        <p:hsl h="0" s="12549" l="25098"/>
                                      </p:by>
                                    </p:animClr>
                                    <p:set>
                                      <p:cBhvr>
                                        <p:cTn id="48" dur="500" fill="hold"/>
                                        <p:tgtEl>
                                          <p:spTgt spid="201744"/>
                                        </p:tgtEl>
                                        <p:attrNameLst>
                                          <p:attrName>fill.type</p:attrName>
                                        </p:attrNameLst>
                                      </p:cBhvr>
                                      <p:to>
                                        <p:strVal val="solid"/>
                                      </p:to>
                                    </p:set>
                                  </p:childTnLst>
                                </p:cTn>
                              </p:par>
                              <p:par>
                                <p:cTn id="49" presetID="30" presetClass="emph" presetSubtype="0" fill="hold" grpId="0" nodeType="withEffect">
                                  <p:stCondLst>
                                    <p:cond delay="0"/>
                                  </p:stCondLst>
                                  <p:childTnLst>
                                    <p:animClr clrSpc="hsl" dir="cw">
                                      <p:cBhvr override="childStyle">
                                        <p:cTn id="50" dur="500" fill="hold"/>
                                        <p:tgtEl>
                                          <p:spTgt spid="201747"/>
                                        </p:tgtEl>
                                        <p:attrNameLst>
                                          <p:attrName>style.color</p:attrName>
                                        </p:attrNameLst>
                                      </p:cBhvr>
                                      <p:by>
                                        <p:hsl h="0" s="12549" l="25098"/>
                                      </p:by>
                                    </p:animClr>
                                    <p:animClr clrSpc="hsl" dir="cw">
                                      <p:cBhvr>
                                        <p:cTn id="51" dur="500" fill="hold"/>
                                        <p:tgtEl>
                                          <p:spTgt spid="201747"/>
                                        </p:tgtEl>
                                        <p:attrNameLst>
                                          <p:attrName>fillcolor</p:attrName>
                                        </p:attrNameLst>
                                      </p:cBhvr>
                                      <p:by>
                                        <p:hsl h="0" s="12549" l="25098"/>
                                      </p:by>
                                    </p:animClr>
                                    <p:animClr clrSpc="hsl" dir="cw">
                                      <p:cBhvr>
                                        <p:cTn id="52" dur="500" fill="hold"/>
                                        <p:tgtEl>
                                          <p:spTgt spid="201747"/>
                                        </p:tgtEl>
                                        <p:attrNameLst>
                                          <p:attrName>stroke.color</p:attrName>
                                        </p:attrNameLst>
                                      </p:cBhvr>
                                      <p:by>
                                        <p:hsl h="0" s="12549" l="25098"/>
                                      </p:by>
                                    </p:animClr>
                                    <p:set>
                                      <p:cBhvr>
                                        <p:cTn id="53" dur="500" fill="hold"/>
                                        <p:tgtEl>
                                          <p:spTgt spid="201747"/>
                                        </p:tgtEl>
                                        <p:attrNameLst>
                                          <p:attrName>fill.type</p:attrName>
                                        </p:attrNameLst>
                                      </p:cBhvr>
                                      <p:to>
                                        <p:strVal val="solid"/>
                                      </p:to>
                                    </p:set>
                                  </p:childTnLst>
                                </p:cTn>
                              </p:par>
                              <p:par>
                                <p:cTn id="54" presetID="30" presetClass="emph" presetSubtype="0" fill="hold" grpId="0" nodeType="withEffect">
                                  <p:stCondLst>
                                    <p:cond delay="0"/>
                                  </p:stCondLst>
                                  <p:childTnLst>
                                    <p:animClr clrSpc="hsl" dir="cw">
                                      <p:cBhvr override="childStyle">
                                        <p:cTn id="55" dur="500" fill="hold"/>
                                        <p:tgtEl>
                                          <p:spTgt spid="201748"/>
                                        </p:tgtEl>
                                        <p:attrNameLst>
                                          <p:attrName>style.color</p:attrName>
                                        </p:attrNameLst>
                                      </p:cBhvr>
                                      <p:by>
                                        <p:hsl h="0" s="12549" l="25098"/>
                                      </p:by>
                                    </p:animClr>
                                    <p:animClr clrSpc="hsl" dir="cw">
                                      <p:cBhvr>
                                        <p:cTn id="56" dur="500" fill="hold"/>
                                        <p:tgtEl>
                                          <p:spTgt spid="201748"/>
                                        </p:tgtEl>
                                        <p:attrNameLst>
                                          <p:attrName>fillcolor</p:attrName>
                                        </p:attrNameLst>
                                      </p:cBhvr>
                                      <p:by>
                                        <p:hsl h="0" s="12549" l="25098"/>
                                      </p:by>
                                    </p:animClr>
                                    <p:animClr clrSpc="hsl" dir="cw">
                                      <p:cBhvr>
                                        <p:cTn id="57" dur="500" fill="hold"/>
                                        <p:tgtEl>
                                          <p:spTgt spid="201748"/>
                                        </p:tgtEl>
                                        <p:attrNameLst>
                                          <p:attrName>stroke.color</p:attrName>
                                        </p:attrNameLst>
                                      </p:cBhvr>
                                      <p:by>
                                        <p:hsl h="0" s="12549" l="25098"/>
                                      </p:by>
                                    </p:animClr>
                                    <p:set>
                                      <p:cBhvr>
                                        <p:cTn id="58" dur="500" fill="hold"/>
                                        <p:tgtEl>
                                          <p:spTgt spid="201748"/>
                                        </p:tgtEl>
                                        <p:attrNameLst>
                                          <p:attrName>fill.type</p:attrName>
                                        </p:attrNameLst>
                                      </p:cBhvr>
                                      <p:to>
                                        <p:strVal val="solid"/>
                                      </p:to>
                                    </p:set>
                                  </p:childTnLst>
                                </p:cTn>
                              </p:par>
                              <p:par>
                                <p:cTn id="59" presetID="30" presetClass="emph" presetSubtype="0" fill="hold" grpId="0" nodeType="withEffect">
                                  <p:stCondLst>
                                    <p:cond delay="0"/>
                                  </p:stCondLst>
                                  <p:childTnLst>
                                    <p:animClr clrSpc="hsl" dir="cw">
                                      <p:cBhvr override="childStyle">
                                        <p:cTn id="60" dur="500" fill="hold"/>
                                        <p:tgtEl>
                                          <p:spTgt spid="201752"/>
                                        </p:tgtEl>
                                        <p:attrNameLst>
                                          <p:attrName>style.color</p:attrName>
                                        </p:attrNameLst>
                                      </p:cBhvr>
                                      <p:by>
                                        <p:hsl h="0" s="12549" l="25098"/>
                                      </p:by>
                                    </p:animClr>
                                    <p:animClr clrSpc="hsl" dir="cw">
                                      <p:cBhvr>
                                        <p:cTn id="61" dur="500" fill="hold"/>
                                        <p:tgtEl>
                                          <p:spTgt spid="201752"/>
                                        </p:tgtEl>
                                        <p:attrNameLst>
                                          <p:attrName>fillcolor</p:attrName>
                                        </p:attrNameLst>
                                      </p:cBhvr>
                                      <p:by>
                                        <p:hsl h="0" s="12549" l="25098"/>
                                      </p:by>
                                    </p:animClr>
                                    <p:animClr clrSpc="hsl" dir="cw">
                                      <p:cBhvr>
                                        <p:cTn id="62" dur="500" fill="hold"/>
                                        <p:tgtEl>
                                          <p:spTgt spid="201752"/>
                                        </p:tgtEl>
                                        <p:attrNameLst>
                                          <p:attrName>stroke.color</p:attrName>
                                        </p:attrNameLst>
                                      </p:cBhvr>
                                      <p:by>
                                        <p:hsl h="0" s="12549" l="25098"/>
                                      </p:by>
                                    </p:animClr>
                                    <p:set>
                                      <p:cBhvr>
                                        <p:cTn id="63" dur="500" fill="hold"/>
                                        <p:tgtEl>
                                          <p:spTgt spid="201752"/>
                                        </p:tgtEl>
                                        <p:attrNameLst>
                                          <p:attrName>fill.type</p:attrName>
                                        </p:attrNameLst>
                                      </p:cBhvr>
                                      <p:to>
                                        <p:strVal val="solid"/>
                                      </p:to>
                                    </p:set>
                                  </p:childTnLst>
                                </p:cTn>
                              </p:par>
                              <p:par>
                                <p:cTn id="64" presetID="30" presetClass="emph" presetSubtype="0" fill="hold" grpId="0" nodeType="withEffect">
                                  <p:stCondLst>
                                    <p:cond delay="0"/>
                                  </p:stCondLst>
                                  <p:childTnLst>
                                    <p:animClr clrSpc="hsl" dir="cw">
                                      <p:cBhvr override="childStyle">
                                        <p:cTn id="65" dur="500" fill="hold"/>
                                        <p:tgtEl>
                                          <p:spTgt spid="201753"/>
                                        </p:tgtEl>
                                        <p:attrNameLst>
                                          <p:attrName>style.color</p:attrName>
                                        </p:attrNameLst>
                                      </p:cBhvr>
                                      <p:by>
                                        <p:hsl h="0" s="12549" l="25098"/>
                                      </p:by>
                                    </p:animClr>
                                    <p:animClr clrSpc="hsl" dir="cw">
                                      <p:cBhvr>
                                        <p:cTn id="66" dur="500" fill="hold"/>
                                        <p:tgtEl>
                                          <p:spTgt spid="201753"/>
                                        </p:tgtEl>
                                        <p:attrNameLst>
                                          <p:attrName>fillcolor</p:attrName>
                                        </p:attrNameLst>
                                      </p:cBhvr>
                                      <p:by>
                                        <p:hsl h="0" s="12549" l="25098"/>
                                      </p:by>
                                    </p:animClr>
                                    <p:animClr clrSpc="hsl" dir="cw">
                                      <p:cBhvr>
                                        <p:cTn id="67" dur="500" fill="hold"/>
                                        <p:tgtEl>
                                          <p:spTgt spid="201753"/>
                                        </p:tgtEl>
                                        <p:attrNameLst>
                                          <p:attrName>stroke.color</p:attrName>
                                        </p:attrNameLst>
                                      </p:cBhvr>
                                      <p:by>
                                        <p:hsl h="0" s="12549" l="25098"/>
                                      </p:by>
                                    </p:animClr>
                                    <p:set>
                                      <p:cBhvr>
                                        <p:cTn id="68" dur="500" fill="hold"/>
                                        <p:tgtEl>
                                          <p:spTgt spid="201753"/>
                                        </p:tgtEl>
                                        <p:attrNameLst>
                                          <p:attrName>fill.type</p:attrName>
                                        </p:attrNameLst>
                                      </p:cBhvr>
                                      <p:to>
                                        <p:strVal val="solid"/>
                                      </p:to>
                                    </p:set>
                                  </p:childTnLst>
                                </p:cTn>
                              </p:par>
                              <p:par>
                                <p:cTn id="69" presetID="30" presetClass="emph" presetSubtype="0" fill="hold" grpId="0" nodeType="withEffect">
                                  <p:stCondLst>
                                    <p:cond delay="0"/>
                                  </p:stCondLst>
                                  <p:childTnLst>
                                    <p:animClr clrSpc="hsl" dir="cw">
                                      <p:cBhvr override="childStyle">
                                        <p:cTn id="70" dur="500" fill="hold"/>
                                        <p:tgtEl>
                                          <p:spTgt spid="201754"/>
                                        </p:tgtEl>
                                        <p:attrNameLst>
                                          <p:attrName>style.color</p:attrName>
                                        </p:attrNameLst>
                                      </p:cBhvr>
                                      <p:by>
                                        <p:hsl h="0" s="12549" l="25098"/>
                                      </p:by>
                                    </p:animClr>
                                    <p:animClr clrSpc="hsl" dir="cw">
                                      <p:cBhvr>
                                        <p:cTn id="71" dur="500" fill="hold"/>
                                        <p:tgtEl>
                                          <p:spTgt spid="201754"/>
                                        </p:tgtEl>
                                        <p:attrNameLst>
                                          <p:attrName>fillcolor</p:attrName>
                                        </p:attrNameLst>
                                      </p:cBhvr>
                                      <p:by>
                                        <p:hsl h="0" s="12549" l="25098"/>
                                      </p:by>
                                    </p:animClr>
                                    <p:animClr clrSpc="hsl" dir="cw">
                                      <p:cBhvr>
                                        <p:cTn id="72" dur="500" fill="hold"/>
                                        <p:tgtEl>
                                          <p:spTgt spid="201754"/>
                                        </p:tgtEl>
                                        <p:attrNameLst>
                                          <p:attrName>stroke.color</p:attrName>
                                        </p:attrNameLst>
                                      </p:cBhvr>
                                      <p:by>
                                        <p:hsl h="0" s="12549" l="25098"/>
                                      </p:by>
                                    </p:animClr>
                                    <p:set>
                                      <p:cBhvr>
                                        <p:cTn id="73" dur="500" fill="hold"/>
                                        <p:tgtEl>
                                          <p:spTgt spid="201754"/>
                                        </p:tgtEl>
                                        <p:attrNameLst>
                                          <p:attrName>fill.type</p:attrName>
                                        </p:attrNameLst>
                                      </p:cBhvr>
                                      <p:to>
                                        <p:strVal val="solid"/>
                                      </p:to>
                                    </p:set>
                                  </p:childTnLst>
                                </p:cTn>
                              </p:par>
                              <p:par>
                                <p:cTn id="74" presetID="30" presetClass="emph" presetSubtype="0" fill="hold" grpId="0" nodeType="withEffect">
                                  <p:stCondLst>
                                    <p:cond delay="0"/>
                                  </p:stCondLst>
                                  <p:childTnLst>
                                    <p:animClr clrSpc="hsl" dir="cw">
                                      <p:cBhvr override="childStyle">
                                        <p:cTn id="75" dur="500" fill="hold"/>
                                        <p:tgtEl>
                                          <p:spTgt spid="201755"/>
                                        </p:tgtEl>
                                        <p:attrNameLst>
                                          <p:attrName>style.color</p:attrName>
                                        </p:attrNameLst>
                                      </p:cBhvr>
                                      <p:by>
                                        <p:hsl h="0" s="12549" l="25098"/>
                                      </p:by>
                                    </p:animClr>
                                    <p:animClr clrSpc="hsl" dir="cw">
                                      <p:cBhvr>
                                        <p:cTn id="76" dur="500" fill="hold"/>
                                        <p:tgtEl>
                                          <p:spTgt spid="201755"/>
                                        </p:tgtEl>
                                        <p:attrNameLst>
                                          <p:attrName>fillcolor</p:attrName>
                                        </p:attrNameLst>
                                      </p:cBhvr>
                                      <p:by>
                                        <p:hsl h="0" s="12549" l="25098"/>
                                      </p:by>
                                    </p:animClr>
                                    <p:animClr clrSpc="hsl" dir="cw">
                                      <p:cBhvr>
                                        <p:cTn id="77" dur="500" fill="hold"/>
                                        <p:tgtEl>
                                          <p:spTgt spid="201755"/>
                                        </p:tgtEl>
                                        <p:attrNameLst>
                                          <p:attrName>stroke.color</p:attrName>
                                        </p:attrNameLst>
                                      </p:cBhvr>
                                      <p:by>
                                        <p:hsl h="0" s="12549" l="25098"/>
                                      </p:by>
                                    </p:animClr>
                                    <p:set>
                                      <p:cBhvr>
                                        <p:cTn id="78" dur="500" fill="hold"/>
                                        <p:tgtEl>
                                          <p:spTgt spid="201755"/>
                                        </p:tgtEl>
                                        <p:attrNameLst>
                                          <p:attrName>fill.type</p:attrName>
                                        </p:attrNameLst>
                                      </p:cBhvr>
                                      <p:to>
                                        <p:strVal val="solid"/>
                                      </p:to>
                                    </p:set>
                                  </p:childTnLst>
                                </p:cTn>
                              </p:par>
                              <p:par>
                                <p:cTn id="79" presetID="30" presetClass="emph" presetSubtype="0" fill="hold" grpId="0" nodeType="withEffect">
                                  <p:stCondLst>
                                    <p:cond delay="0"/>
                                  </p:stCondLst>
                                  <p:childTnLst>
                                    <p:animClr clrSpc="hsl" dir="cw">
                                      <p:cBhvr override="childStyle">
                                        <p:cTn id="80" dur="500" fill="hold"/>
                                        <p:tgtEl>
                                          <p:spTgt spid="201758"/>
                                        </p:tgtEl>
                                        <p:attrNameLst>
                                          <p:attrName>style.color</p:attrName>
                                        </p:attrNameLst>
                                      </p:cBhvr>
                                      <p:by>
                                        <p:hsl h="0" s="12549" l="25098"/>
                                      </p:by>
                                    </p:animClr>
                                    <p:animClr clrSpc="hsl" dir="cw">
                                      <p:cBhvr>
                                        <p:cTn id="81" dur="500" fill="hold"/>
                                        <p:tgtEl>
                                          <p:spTgt spid="201758"/>
                                        </p:tgtEl>
                                        <p:attrNameLst>
                                          <p:attrName>fillcolor</p:attrName>
                                        </p:attrNameLst>
                                      </p:cBhvr>
                                      <p:by>
                                        <p:hsl h="0" s="12549" l="25098"/>
                                      </p:by>
                                    </p:animClr>
                                    <p:animClr clrSpc="hsl" dir="cw">
                                      <p:cBhvr>
                                        <p:cTn id="82" dur="500" fill="hold"/>
                                        <p:tgtEl>
                                          <p:spTgt spid="201758"/>
                                        </p:tgtEl>
                                        <p:attrNameLst>
                                          <p:attrName>stroke.color</p:attrName>
                                        </p:attrNameLst>
                                      </p:cBhvr>
                                      <p:by>
                                        <p:hsl h="0" s="12549" l="25098"/>
                                      </p:by>
                                    </p:animClr>
                                    <p:set>
                                      <p:cBhvr>
                                        <p:cTn id="83" dur="500" fill="hold"/>
                                        <p:tgtEl>
                                          <p:spTgt spid="201758"/>
                                        </p:tgtEl>
                                        <p:attrNameLst>
                                          <p:attrName>fill.type</p:attrName>
                                        </p:attrNameLst>
                                      </p:cBhvr>
                                      <p:to>
                                        <p:strVal val="solid"/>
                                      </p:to>
                                    </p:set>
                                  </p:childTnLst>
                                </p:cTn>
                              </p:par>
                              <p:par>
                                <p:cTn id="84" presetID="30" presetClass="emph" presetSubtype="0" fill="hold" grpId="0" nodeType="withEffect">
                                  <p:stCondLst>
                                    <p:cond delay="0"/>
                                  </p:stCondLst>
                                  <p:childTnLst>
                                    <p:animClr clrSpc="hsl" dir="cw">
                                      <p:cBhvr override="childStyle">
                                        <p:cTn id="85" dur="500" fill="hold"/>
                                        <p:tgtEl>
                                          <p:spTgt spid="201759"/>
                                        </p:tgtEl>
                                        <p:attrNameLst>
                                          <p:attrName>style.color</p:attrName>
                                        </p:attrNameLst>
                                      </p:cBhvr>
                                      <p:by>
                                        <p:hsl h="0" s="12549" l="25098"/>
                                      </p:by>
                                    </p:animClr>
                                    <p:animClr clrSpc="hsl" dir="cw">
                                      <p:cBhvr>
                                        <p:cTn id="86" dur="500" fill="hold"/>
                                        <p:tgtEl>
                                          <p:spTgt spid="201759"/>
                                        </p:tgtEl>
                                        <p:attrNameLst>
                                          <p:attrName>fillcolor</p:attrName>
                                        </p:attrNameLst>
                                      </p:cBhvr>
                                      <p:by>
                                        <p:hsl h="0" s="12549" l="25098"/>
                                      </p:by>
                                    </p:animClr>
                                    <p:animClr clrSpc="hsl" dir="cw">
                                      <p:cBhvr>
                                        <p:cTn id="87" dur="500" fill="hold"/>
                                        <p:tgtEl>
                                          <p:spTgt spid="201759"/>
                                        </p:tgtEl>
                                        <p:attrNameLst>
                                          <p:attrName>stroke.color</p:attrName>
                                        </p:attrNameLst>
                                      </p:cBhvr>
                                      <p:by>
                                        <p:hsl h="0" s="12549" l="25098"/>
                                      </p:by>
                                    </p:animClr>
                                    <p:set>
                                      <p:cBhvr>
                                        <p:cTn id="88" dur="500" fill="hold"/>
                                        <p:tgtEl>
                                          <p:spTgt spid="201759"/>
                                        </p:tgtEl>
                                        <p:attrNameLst>
                                          <p:attrName>fill.type</p:attrName>
                                        </p:attrNameLst>
                                      </p:cBhvr>
                                      <p:to>
                                        <p:strVal val="solid"/>
                                      </p:to>
                                    </p:set>
                                  </p:childTnLst>
                                </p:cTn>
                              </p:par>
                              <p:par>
                                <p:cTn id="89" presetID="30" presetClass="emph" presetSubtype="0" fill="hold" grpId="0" nodeType="withEffect">
                                  <p:stCondLst>
                                    <p:cond delay="0"/>
                                  </p:stCondLst>
                                  <p:childTnLst>
                                    <p:animClr clrSpc="hsl" dir="cw">
                                      <p:cBhvr override="childStyle">
                                        <p:cTn id="90" dur="500" fill="hold"/>
                                        <p:tgtEl>
                                          <p:spTgt spid="201761"/>
                                        </p:tgtEl>
                                        <p:attrNameLst>
                                          <p:attrName>style.color</p:attrName>
                                        </p:attrNameLst>
                                      </p:cBhvr>
                                      <p:by>
                                        <p:hsl h="0" s="12549" l="25098"/>
                                      </p:by>
                                    </p:animClr>
                                    <p:animClr clrSpc="hsl" dir="cw">
                                      <p:cBhvr>
                                        <p:cTn id="91" dur="500" fill="hold"/>
                                        <p:tgtEl>
                                          <p:spTgt spid="201761"/>
                                        </p:tgtEl>
                                        <p:attrNameLst>
                                          <p:attrName>fillcolor</p:attrName>
                                        </p:attrNameLst>
                                      </p:cBhvr>
                                      <p:by>
                                        <p:hsl h="0" s="12549" l="25098"/>
                                      </p:by>
                                    </p:animClr>
                                    <p:animClr clrSpc="hsl" dir="cw">
                                      <p:cBhvr>
                                        <p:cTn id="92" dur="500" fill="hold"/>
                                        <p:tgtEl>
                                          <p:spTgt spid="201761"/>
                                        </p:tgtEl>
                                        <p:attrNameLst>
                                          <p:attrName>stroke.color</p:attrName>
                                        </p:attrNameLst>
                                      </p:cBhvr>
                                      <p:by>
                                        <p:hsl h="0" s="12549" l="25098"/>
                                      </p:by>
                                    </p:animClr>
                                    <p:set>
                                      <p:cBhvr>
                                        <p:cTn id="93" dur="500" fill="hold"/>
                                        <p:tgtEl>
                                          <p:spTgt spid="201761"/>
                                        </p:tgtEl>
                                        <p:attrNameLst>
                                          <p:attrName>fill.type</p:attrName>
                                        </p:attrNameLst>
                                      </p:cBhvr>
                                      <p:to>
                                        <p:strVal val="solid"/>
                                      </p:to>
                                    </p:set>
                                  </p:childTnLst>
                                </p:cTn>
                              </p:par>
                              <p:par>
                                <p:cTn id="94" presetID="30" presetClass="emph" presetSubtype="0" fill="hold" grpId="0" nodeType="withEffect">
                                  <p:stCondLst>
                                    <p:cond delay="0"/>
                                  </p:stCondLst>
                                  <p:childTnLst>
                                    <p:animClr clrSpc="hsl" dir="cw">
                                      <p:cBhvr override="childStyle">
                                        <p:cTn id="95" dur="500" fill="hold"/>
                                        <p:tgtEl>
                                          <p:spTgt spid="201762"/>
                                        </p:tgtEl>
                                        <p:attrNameLst>
                                          <p:attrName>style.color</p:attrName>
                                        </p:attrNameLst>
                                      </p:cBhvr>
                                      <p:by>
                                        <p:hsl h="0" s="12549" l="25098"/>
                                      </p:by>
                                    </p:animClr>
                                    <p:animClr clrSpc="hsl" dir="cw">
                                      <p:cBhvr>
                                        <p:cTn id="96" dur="500" fill="hold"/>
                                        <p:tgtEl>
                                          <p:spTgt spid="201762"/>
                                        </p:tgtEl>
                                        <p:attrNameLst>
                                          <p:attrName>fillcolor</p:attrName>
                                        </p:attrNameLst>
                                      </p:cBhvr>
                                      <p:by>
                                        <p:hsl h="0" s="12549" l="25098"/>
                                      </p:by>
                                    </p:animClr>
                                    <p:animClr clrSpc="hsl" dir="cw">
                                      <p:cBhvr>
                                        <p:cTn id="97" dur="500" fill="hold"/>
                                        <p:tgtEl>
                                          <p:spTgt spid="201762"/>
                                        </p:tgtEl>
                                        <p:attrNameLst>
                                          <p:attrName>stroke.color</p:attrName>
                                        </p:attrNameLst>
                                      </p:cBhvr>
                                      <p:by>
                                        <p:hsl h="0" s="12549" l="25098"/>
                                      </p:by>
                                    </p:animClr>
                                    <p:set>
                                      <p:cBhvr>
                                        <p:cTn id="98" dur="500" fill="hold"/>
                                        <p:tgtEl>
                                          <p:spTgt spid="201762"/>
                                        </p:tgtEl>
                                        <p:attrNameLst>
                                          <p:attrName>fill.type</p:attrName>
                                        </p:attrNameLst>
                                      </p:cBhvr>
                                      <p:to>
                                        <p:strVal val="solid"/>
                                      </p:to>
                                    </p:set>
                                  </p:childTnLst>
                                </p:cTn>
                              </p:par>
                              <p:par>
                                <p:cTn id="99" presetID="30" presetClass="emph" presetSubtype="0" fill="hold" grpId="0" nodeType="withEffect">
                                  <p:stCondLst>
                                    <p:cond delay="0"/>
                                  </p:stCondLst>
                                  <p:childTnLst>
                                    <p:animClr clrSpc="hsl" dir="cw">
                                      <p:cBhvr override="childStyle">
                                        <p:cTn id="100" dur="500" fill="hold"/>
                                        <p:tgtEl>
                                          <p:spTgt spid="201733"/>
                                        </p:tgtEl>
                                        <p:attrNameLst>
                                          <p:attrName>style.color</p:attrName>
                                        </p:attrNameLst>
                                      </p:cBhvr>
                                      <p:by>
                                        <p:hsl h="0" s="12549" l="25098"/>
                                      </p:by>
                                    </p:animClr>
                                    <p:animClr clrSpc="hsl" dir="cw">
                                      <p:cBhvr>
                                        <p:cTn id="101" dur="500" fill="hold"/>
                                        <p:tgtEl>
                                          <p:spTgt spid="201733"/>
                                        </p:tgtEl>
                                        <p:attrNameLst>
                                          <p:attrName>fillcolor</p:attrName>
                                        </p:attrNameLst>
                                      </p:cBhvr>
                                      <p:by>
                                        <p:hsl h="0" s="12549" l="25098"/>
                                      </p:by>
                                    </p:animClr>
                                    <p:animClr clrSpc="hsl" dir="cw">
                                      <p:cBhvr>
                                        <p:cTn id="102" dur="500" fill="hold"/>
                                        <p:tgtEl>
                                          <p:spTgt spid="201733"/>
                                        </p:tgtEl>
                                        <p:attrNameLst>
                                          <p:attrName>stroke.color</p:attrName>
                                        </p:attrNameLst>
                                      </p:cBhvr>
                                      <p:by>
                                        <p:hsl h="0" s="12549" l="25098"/>
                                      </p:by>
                                    </p:animClr>
                                    <p:set>
                                      <p:cBhvr>
                                        <p:cTn id="103" dur="500" fill="hold"/>
                                        <p:tgtEl>
                                          <p:spTgt spid="201733"/>
                                        </p:tgtEl>
                                        <p:attrNameLst>
                                          <p:attrName>fill.type</p:attrName>
                                        </p:attrNameLst>
                                      </p:cBhvr>
                                      <p:to>
                                        <p:strVal val="solid"/>
                                      </p:to>
                                    </p:set>
                                  </p:childTnLst>
                                </p:cTn>
                              </p:par>
                              <p:par>
                                <p:cTn id="104" presetID="30" presetClass="emph" presetSubtype="0" fill="hold" grpId="1" nodeType="withEffect">
                                  <p:stCondLst>
                                    <p:cond delay="0"/>
                                  </p:stCondLst>
                                  <p:childTnLst>
                                    <p:animClr clrSpc="hsl" dir="cw">
                                      <p:cBhvr override="childStyle">
                                        <p:cTn id="105" dur="500" fill="hold"/>
                                        <p:tgtEl>
                                          <p:spTgt spid="201735"/>
                                        </p:tgtEl>
                                        <p:attrNameLst>
                                          <p:attrName>style.color</p:attrName>
                                        </p:attrNameLst>
                                      </p:cBhvr>
                                      <p:by>
                                        <p:hsl h="0" s="12549" l="25098"/>
                                      </p:by>
                                    </p:animClr>
                                    <p:animClr clrSpc="hsl" dir="cw">
                                      <p:cBhvr>
                                        <p:cTn id="106" dur="500" fill="hold"/>
                                        <p:tgtEl>
                                          <p:spTgt spid="201735"/>
                                        </p:tgtEl>
                                        <p:attrNameLst>
                                          <p:attrName>fillcolor</p:attrName>
                                        </p:attrNameLst>
                                      </p:cBhvr>
                                      <p:by>
                                        <p:hsl h="0" s="12549" l="25098"/>
                                      </p:by>
                                    </p:animClr>
                                    <p:animClr clrSpc="hsl" dir="cw">
                                      <p:cBhvr>
                                        <p:cTn id="107" dur="500" fill="hold"/>
                                        <p:tgtEl>
                                          <p:spTgt spid="201735"/>
                                        </p:tgtEl>
                                        <p:attrNameLst>
                                          <p:attrName>stroke.color</p:attrName>
                                        </p:attrNameLst>
                                      </p:cBhvr>
                                      <p:by>
                                        <p:hsl h="0" s="12549" l="25098"/>
                                      </p:by>
                                    </p:animClr>
                                    <p:set>
                                      <p:cBhvr>
                                        <p:cTn id="108" dur="500" fill="hold"/>
                                        <p:tgtEl>
                                          <p:spTgt spid="201735"/>
                                        </p:tgtEl>
                                        <p:attrNameLst>
                                          <p:attrName>fill.type</p:attrName>
                                        </p:attrNameLst>
                                      </p:cBhvr>
                                      <p:to>
                                        <p:strVal val="solid"/>
                                      </p:to>
                                    </p:set>
                                  </p:childTnLst>
                                </p:cTn>
                              </p:par>
                              <p:par>
                                <p:cTn id="109" presetID="30" presetClass="emph" presetSubtype="0" fill="hold" grpId="0" nodeType="withEffect">
                                  <p:stCondLst>
                                    <p:cond delay="0"/>
                                  </p:stCondLst>
                                  <p:childTnLst>
                                    <p:animClr clrSpc="hsl" dir="cw">
                                      <p:cBhvr override="childStyle">
                                        <p:cTn id="110" dur="500" fill="hold"/>
                                        <p:tgtEl>
                                          <p:spTgt spid="201736"/>
                                        </p:tgtEl>
                                        <p:attrNameLst>
                                          <p:attrName>style.color</p:attrName>
                                        </p:attrNameLst>
                                      </p:cBhvr>
                                      <p:by>
                                        <p:hsl h="0" s="12549" l="25098"/>
                                      </p:by>
                                    </p:animClr>
                                    <p:animClr clrSpc="hsl" dir="cw">
                                      <p:cBhvr>
                                        <p:cTn id="111" dur="500" fill="hold"/>
                                        <p:tgtEl>
                                          <p:spTgt spid="201736"/>
                                        </p:tgtEl>
                                        <p:attrNameLst>
                                          <p:attrName>fillcolor</p:attrName>
                                        </p:attrNameLst>
                                      </p:cBhvr>
                                      <p:by>
                                        <p:hsl h="0" s="12549" l="25098"/>
                                      </p:by>
                                    </p:animClr>
                                    <p:animClr clrSpc="hsl" dir="cw">
                                      <p:cBhvr>
                                        <p:cTn id="112" dur="500" fill="hold"/>
                                        <p:tgtEl>
                                          <p:spTgt spid="201736"/>
                                        </p:tgtEl>
                                        <p:attrNameLst>
                                          <p:attrName>stroke.color</p:attrName>
                                        </p:attrNameLst>
                                      </p:cBhvr>
                                      <p:by>
                                        <p:hsl h="0" s="12549" l="25098"/>
                                      </p:by>
                                    </p:animClr>
                                    <p:set>
                                      <p:cBhvr>
                                        <p:cTn id="113" dur="500" fill="hold"/>
                                        <p:tgtEl>
                                          <p:spTgt spid="201736"/>
                                        </p:tgtEl>
                                        <p:attrNameLst>
                                          <p:attrName>fill.type</p:attrName>
                                        </p:attrNameLst>
                                      </p:cBhvr>
                                      <p:to>
                                        <p:strVal val="solid"/>
                                      </p:to>
                                    </p:set>
                                  </p:childTnLst>
                                </p:cTn>
                              </p:par>
                              <p:par>
                                <p:cTn id="114" presetID="30" presetClass="emph" presetSubtype="0" fill="hold" grpId="0" nodeType="withEffect">
                                  <p:stCondLst>
                                    <p:cond delay="0"/>
                                  </p:stCondLst>
                                  <p:childTnLst>
                                    <p:animClr clrSpc="hsl" dir="cw">
                                      <p:cBhvr override="childStyle">
                                        <p:cTn id="115" dur="500" fill="hold"/>
                                        <p:tgtEl>
                                          <p:spTgt spid="201741"/>
                                        </p:tgtEl>
                                        <p:attrNameLst>
                                          <p:attrName>style.color</p:attrName>
                                        </p:attrNameLst>
                                      </p:cBhvr>
                                      <p:by>
                                        <p:hsl h="0" s="12549" l="25098"/>
                                      </p:by>
                                    </p:animClr>
                                    <p:animClr clrSpc="hsl" dir="cw">
                                      <p:cBhvr>
                                        <p:cTn id="116" dur="500" fill="hold"/>
                                        <p:tgtEl>
                                          <p:spTgt spid="201741"/>
                                        </p:tgtEl>
                                        <p:attrNameLst>
                                          <p:attrName>fillcolor</p:attrName>
                                        </p:attrNameLst>
                                      </p:cBhvr>
                                      <p:by>
                                        <p:hsl h="0" s="12549" l="25098"/>
                                      </p:by>
                                    </p:animClr>
                                    <p:animClr clrSpc="hsl" dir="cw">
                                      <p:cBhvr>
                                        <p:cTn id="117" dur="500" fill="hold"/>
                                        <p:tgtEl>
                                          <p:spTgt spid="201741"/>
                                        </p:tgtEl>
                                        <p:attrNameLst>
                                          <p:attrName>stroke.color</p:attrName>
                                        </p:attrNameLst>
                                      </p:cBhvr>
                                      <p:by>
                                        <p:hsl h="0" s="12549" l="25098"/>
                                      </p:by>
                                    </p:animClr>
                                    <p:set>
                                      <p:cBhvr>
                                        <p:cTn id="118" dur="500" fill="hold"/>
                                        <p:tgtEl>
                                          <p:spTgt spid="201741"/>
                                        </p:tgtEl>
                                        <p:attrNameLst>
                                          <p:attrName>fill.type</p:attrName>
                                        </p:attrNameLst>
                                      </p:cBhvr>
                                      <p:to>
                                        <p:strVal val="solid"/>
                                      </p:to>
                                    </p:set>
                                  </p:childTnLst>
                                </p:cTn>
                              </p:par>
                              <p:par>
                                <p:cTn id="119" presetID="30" presetClass="emph" presetSubtype="0" fill="hold" grpId="1" nodeType="withEffect">
                                  <p:stCondLst>
                                    <p:cond delay="0"/>
                                  </p:stCondLst>
                                  <p:childTnLst>
                                    <p:animClr clrSpc="hsl" dir="cw">
                                      <p:cBhvr override="childStyle">
                                        <p:cTn id="120" dur="500" fill="hold"/>
                                        <p:tgtEl>
                                          <p:spTgt spid="201742"/>
                                        </p:tgtEl>
                                        <p:attrNameLst>
                                          <p:attrName>style.color</p:attrName>
                                        </p:attrNameLst>
                                      </p:cBhvr>
                                      <p:by>
                                        <p:hsl h="0" s="12549" l="25098"/>
                                      </p:by>
                                    </p:animClr>
                                    <p:animClr clrSpc="hsl" dir="cw">
                                      <p:cBhvr>
                                        <p:cTn id="121" dur="500" fill="hold"/>
                                        <p:tgtEl>
                                          <p:spTgt spid="201742"/>
                                        </p:tgtEl>
                                        <p:attrNameLst>
                                          <p:attrName>fillcolor</p:attrName>
                                        </p:attrNameLst>
                                      </p:cBhvr>
                                      <p:by>
                                        <p:hsl h="0" s="12549" l="25098"/>
                                      </p:by>
                                    </p:animClr>
                                    <p:animClr clrSpc="hsl" dir="cw">
                                      <p:cBhvr>
                                        <p:cTn id="122" dur="500" fill="hold"/>
                                        <p:tgtEl>
                                          <p:spTgt spid="201742"/>
                                        </p:tgtEl>
                                        <p:attrNameLst>
                                          <p:attrName>stroke.color</p:attrName>
                                        </p:attrNameLst>
                                      </p:cBhvr>
                                      <p:by>
                                        <p:hsl h="0" s="12549" l="25098"/>
                                      </p:by>
                                    </p:animClr>
                                    <p:set>
                                      <p:cBhvr>
                                        <p:cTn id="123" dur="500" fill="hold"/>
                                        <p:tgtEl>
                                          <p:spTgt spid="201742"/>
                                        </p:tgtEl>
                                        <p:attrNameLst>
                                          <p:attrName>fill.type</p:attrName>
                                        </p:attrNameLst>
                                      </p:cBhvr>
                                      <p:to>
                                        <p:strVal val="solid"/>
                                      </p:to>
                                    </p:set>
                                  </p:childTnLst>
                                </p:cTn>
                              </p:par>
                              <p:par>
                                <p:cTn id="124" presetID="30" presetClass="emph" presetSubtype="0" fill="hold" grpId="1" nodeType="withEffect">
                                  <p:stCondLst>
                                    <p:cond delay="0"/>
                                  </p:stCondLst>
                                  <p:childTnLst>
                                    <p:animClr clrSpc="hsl" dir="cw">
                                      <p:cBhvr override="childStyle">
                                        <p:cTn id="125" dur="500" fill="hold"/>
                                        <p:tgtEl>
                                          <p:spTgt spid="201744"/>
                                        </p:tgtEl>
                                        <p:attrNameLst>
                                          <p:attrName>style.color</p:attrName>
                                        </p:attrNameLst>
                                      </p:cBhvr>
                                      <p:by>
                                        <p:hsl h="0" s="12549" l="25098"/>
                                      </p:by>
                                    </p:animClr>
                                    <p:animClr clrSpc="hsl" dir="cw">
                                      <p:cBhvr>
                                        <p:cTn id="126" dur="500" fill="hold"/>
                                        <p:tgtEl>
                                          <p:spTgt spid="201744"/>
                                        </p:tgtEl>
                                        <p:attrNameLst>
                                          <p:attrName>fillcolor</p:attrName>
                                        </p:attrNameLst>
                                      </p:cBhvr>
                                      <p:by>
                                        <p:hsl h="0" s="12549" l="25098"/>
                                      </p:by>
                                    </p:animClr>
                                    <p:animClr clrSpc="hsl" dir="cw">
                                      <p:cBhvr>
                                        <p:cTn id="127" dur="500" fill="hold"/>
                                        <p:tgtEl>
                                          <p:spTgt spid="201744"/>
                                        </p:tgtEl>
                                        <p:attrNameLst>
                                          <p:attrName>stroke.color</p:attrName>
                                        </p:attrNameLst>
                                      </p:cBhvr>
                                      <p:by>
                                        <p:hsl h="0" s="12549" l="25098"/>
                                      </p:by>
                                    </p:animClr>
                                    <p:set>
                                      <p:cBhvr>
                                        <p:cTn id="128" dur="500" fill="hold"/>
                                        <p:tgtEl>
                                          <p:spTgt spid="201744"/>
                                        </p:tgtEl>
                                        <p:attrNameLst>
                                          <p:attrName>fill.type</p:attrName>
                                        </p:attrNameLst>
                                      </p:cBhvr>
                                      <p:to>
                                        <p:strVal val="solid"/>
                                      </p:to>
                                    </p:set>
                                  </p:childTnLst>
                                </p:cTn>
                              </p:par>
                              <p:par>
                                <p:cTn id="129" presetID="30" presetClass="emph" presetSubtype="0" fill="hold" grpId="0" nodeType="withEffect">
                                  <p:stCondLst>
                                    <p:cond delay="0"/>
                                  </p:stCondLst>
                                  <p:childTnLst>
                                    <p:animClr clrSpc="hsl" dir="cw">
                                      <p:cBhvr override="childStyle">
                                        <p:cTn id="130" dur="500" fill="hold"/>
                                        <p:tgtEl>
                                          <p:spTgt spid="201750"/>
                                        </p:tgtEl>
                                        <p:attrNameLst>
                                          <p:attrName>style.color</p:attrName>
                                        </p:attrNameLst>
                                      </p:cBhvr>
                                      <p:by>
                                        <p:hsl h="0" s="12549" l="25098"/>
                                      </p:by>
                                    </p:animClr>
                                    <p:animClr clrSpc="hsl" dir="cw">
                                      <p:cBhvr>
                                        <p:cTn id="131" dur="500" fill="hold"/>
                                        <p:tgtEl>
                                          <p:spTgt spid="201750"/>
                                        </p:tgtEl>
                                        <p:attrNameLst>
                                          <p:attrName>fillcolor</p:attrName>
                                        </p:attrNameLst>
                                      </p:cBhvr>
                                      <p:by>
                                        <p:hsl h="0" s="12549" l="25098"/>
                                      </p:by>
                                    </p:animClr>
                                    <p:animClr clrSpc="hsl" dir="cw">
                                      <p:cBhvr>
                                        <p:cTn id="132" dur="500" fill="hold"/>
                                        <p:tgtEl>
                                          <p:spTgt spid="201750"/>
                                        </p:tgtEl>
                                        <p:attrNameLst>
                                          <p:attrName>stroke.color</p:attrName>
                                        </p:attrNameLst>
                                      </p:cBhvr>
                                      <p:by>
                                        <p:hsl h="0" s="12549" l="25098"/>
                                      </p:by>
                                    </p:animClr>
                                    <p:set>
                                      <p:cBhvr>
                                        <p:cTn id="133" dur="500" fill="hold"/>
                                        <p:tgtEl>
                                          <p:spTgt spid="201750"/>
                                        </p:tgtEl>
                                        <p:attrNameLst>
                                          <p:attrName>fill.type</p:attrName>
                                        </p:attrNameLst>
                                      </p:cBhvr>
                                      <p:to>
                                        <p:strVal val="solid"/>
                                      </p:to>
                                    </p:set>
                                  </p:childTnLst>
                                </p:cTn>
                              </p:par>
                              <p:par>
                                <p:cTn id="134" presetID="30" presetClass="emph" presetSubtype="0" fill="hold" grpId="0" nodeType="withEffect">
                                  <p:stCondLst>
                                    <p:cond delay="0"/>
                                  </p:stCondLst>
                                  <p:childTnLst>
                                    <p:animClr clrSpc="hsl" dir="cw">
                                      <p:cBhvr override="childStyle">
                                        <p:cTn id="135" dur="500" fill="hold"/>
                                        <p:tgtEl>
                                          <p:spTgt spid="201751"/>
                                        </p:tgtEl>
                                        <p:attrNameLst>
                                          <p:attrName>style.color</p:attrName>
                                        </p:attrNameLst>
                                      </p:cBhvr>
                                      <p:by>
                                        <p:hsl h="0" s="12549" l="25098"/>
                                      </p:by>
                                    </p:animClr>
                                    <p:animClr clrSpc="hsl" dir="cw">
                                      <p:cBhvr>
                                        <p:cTn id="136" dur="500" fill="hold"/>
                                        <p:tgtEl>
                                          <p:spTgt spid="201751"/>
                                        </p:tgtEl>
                                        <p:attrNameLst>
                                          <p:attrName>fillcolor</p:attrName>
                                        </p:attrNameLst>
                                      </p:cBhvr>
                                      <p:by>
                                        <p:hsl h="0" s="12549" l="25098"/>
                                      </p:by>
                                    </p:animClr>
                                    <p:animClr clrSpc="hsl" dir="cw">
                                      <p:cBhvr>
                                        <p:cTn id="137" dur="500" fill="hold"/>
                                        <p:tgtEl>
                                          <p:spTgt spid="201751"/>
                                        </p:tgtEl>
                                        <p:attrNameLst>
                                          <p:attrName>stroke.color</p:attrName>
                                        </p:attrNameLst>
                                      </p:cBhvr>
                                      <p:by>
                                        <p:hsl h="0" s="12549" l="25098"/>
                                      </p:by>
                                    </p:animClr>
                                    <p:set>
                                      <p:cBhvr>
                                        <p:cTn id="138" dur="500" fill="hold"/>
                                        <p:tgtEl>
                                          <p:spTgt spid="201751"/>
                                        </p:tgtEl>
                                        <p:attrNameLst>
                                          <p:attrName>fill.type</p:attrName>
                                        </p:attrNameLst>
                                      </p:cBhvr>
                                      <p:to>
                                        <p:strVal val="solid"/>
                                      </p:to>
                                    </p:set>
                                  </p:childTnLst>
                                </p:cTn>
                              </p:par>
                              <p:par>
                                <p:cTn id="139" presetID="30" presetClass="emph" presetSubtype="0" fill="hold" grpId="0" nodeType="withEffect">
                                  <p:stCondLst>
                                    <p:cond delay="0"/>
                                  </p:stCondLst>
                                  <p:childTnLst>
                                    <p:animClr clrSpc="hsl" dir="cw">
                                      <p:cBhvr override="childStyle">
                                        <p:cTn id="140" dur="500" fill="hold"/>
                                        <p:tgtEl>
                                          <p:spTgt spid="201760"/>
                                        </p:tgtEl>
                                        <p:attrNameLst>
                                          <p:attrName>style.color</p:attrName>
                                        </p:attrNameLst>
                                      </p:cBhvr>
                                      <p:by>
                                        <p:hsl h="0" s="12549" l="25098"/>
                                      </p:by>
                                    </p:animClr>
                                    <p:animClr clrSpc="hsl" dir="cw">
                                      <p:cBhvr>
                                        <p:cTn id="141" dur="500" fill="hold"/>
                                        <p:tgtEl>
                                          <p:spTgt spid="201760"/>
                                        </p:tgtEl>
                                        <p:attrNameLst>
                                          <p:attrName>fillcolor</p:attrName>
                                        </p:attrNameLst>
                                      </p:cBhvr>
                                      <p:by>
                                        <p:hsl h="0" s="12549" l="25098"/>
                                      </p:by>
                                    </p:animClr>
                                    <p:animClr clrSpc="hsl" dir="cw">
                                      <p:cBhvr>
                                        <p:cTn id="142" dur="500" fill="hold"/>
                                        <p:tgtEl>
                                          <p:spTgt spid="201760"/>
                                        </p:tgtEl>
                                        <p:attrNameLst>
                                          <p:attrName>stroke.color</p:attrName>
                                        </p:attrNameLst>
                                      </p:cBhvr>
                                      <p:by>
                                        <p:hsl h="0" s="12549" l="25098"/>
                                      </p:by>
                                    </p:animClr>
                                    <p:set>
                                      <p:cBhvr>
                                        <p:cTn id="143" dur="500" fill="hold"/>
                                        <p:tgtEl>
                                          <p:spTgt spid="201760"/>
                                        </p:tgtEl>
                                        <p:attrNameLst>
                                          <p:attrName>fill.type</p:attrName>
                                        </p:attrNameLst>
                                      </p:cBhvr>
                                      <p:to>
                                        <p:strVal val="solid"/>
                                      </p:to>
                                    </p:set>
                                  </p:childTnLst>
                                </p:cTn>
                              </p:par>
                            </p:childTnLst>
                          </p:cTn>
                        </p:par>
                        <p:par>
                          <p:cTn id="144" fill="hold" nodeType="afterGroup">
                            <p:stCondLst>
                              <p:cond delay="2000"/>
                            </p:stCondLst>
                            <p:childTnLst>
                              <p:par>
                                <p:cTn id="145" presetID="1" presetClass="entr" presetSubtype="0" fill="hold" grpId="0" nodeType="afterEffect">
                                  <p:stCondLst>
                                    <p:cond delay="0"/>
                                  </p:stCondLst>
                                  <p:childTnLst>
                                    <p:set>
                                      <p:cBhvr>
                                        <p:cTn id="146" dur="1" fill="hold">
                                          <p:stCondLst>
                                            <p:cond delay="0"/>
                                          </p:stCondLst>
                                        </p:cTn>
                                        <p:tgtEl>
                                          <p:spTgt spid="201764"/>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0" presetClass="exit" presetSubtype="0" fill="hold" grpId="0" nodeType="clickEffect">
                                  <p:stCondLst>
                                    <p:cond delay="0"/>
                                  </p:stCondLst>
                                  <p:childTnLst>
                                    <p:animEffect transition="out" filter="fade">
                                      <p:cBhvr>
                                        <p:cTn id="150" dur="2000"/>
                                        <p:tgtEl>
                                          <p:spTgt spid="201730"/>
                                        </p:tgtEl>
                                      </p:cBhvr>
                                    </p:animEffect>
                                    <p:set>
                                      <p:cBhvr>
                                        <p:cTn id="151" dur="1" fill="hold">
                                          <p:stCondLst>
                                            <p:cond delay="1999"/>
                                          </p:stCondLst>
                                        </p:cTn>
                                        <p:tgtEl>
                                          <p:spTgt spid="201730"/>
                                        </p:tgtEl>
                                        <p:attrNameLst>
                                          <p:attrName>style.visibility</p:attrName>
                                        </p:attrNameLst>
                                      </p:cBhvr>
                                      <p:to>
                                        <p:strVal val="hidden"/>
                                      </p:to>
                                    </p:set>
                                  </p:childTnLst>
                                </p:cTn>
                              </p:par>
                              <p:par>
                                <p:cTn id="152" presetID="10" presetClass="exit" presetSubtype="0" fill="hold" grpId="0" nodeType="withEffect">
                                  <p:stCondLst>
                                    <p:cond delay="0"/>
                                  </p:stCondLst>
                                  <p:childTnLst>
                                    <p:animEffect transition="out" filter="fade">
                                      <p:cBhvr>
                                        <p:cTn id="153" dur="2000"/>
                                        <p:tgtEl>
                                          <p:spTgt spid="201732"/>
                                        </p:tgtEl>
                                      </p:cBhvr>
                                    </p:animEffect>
                                    <p:set>
                                      <p:cBhvr>
                                        <p:cTn id="154" dur="1" fill="hold">
                                          <p:stCondLst>
                                            <p:cond delay="1999"/>
                                          </p:stCondLst>
                                        </p:cTn>
                                        <p:tgtEl>
                                          <p:spTgt spid="201732"/>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2000"/>
                                        <p:tgtEl>
                                          <p:spTgt spid="201733"/>
                                        </p:tgtEl>
                                      </p:cBhvr>
                                    </p:animEffect>
                                    <p:set>
                                      <p:cBhvr>
                                        <p:cTn id="157" dur="1" fill="hold">
                                          <p:stCondLst>
                                            <p:cond delay="1999"/>
                                          </p:stCondLst>
                                        </p:cTn>
                                        <p:tgtEl>
                                          <p:spTgt spid="201733"/>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2000"/>
                                        <p:tgtEl>
                                          <p:spTgt spid="201734"/>
                                        </p:tgtEl>
                                      </p:cBhvr>
                                    </p:animEffect>
                                    <p:set>
                                      <p:cBhvr>
                                        <p:cTn id="160" dur="1" fill="hold">
                                          <p:stCondLst>
                                            <p:cond delay="1999"/>
                                          </p:stCondLst>
                                        </p:cTn>
                                        <p:tgtEl>
                                          <p:spTgt spid="201734"/>
                                        </p:tgtEl>
                                        <p:attrNameLst>
                                          <p:attrName>style.visibility</p:attrName>
                                        </p:attrNameLst>
                                      </p:cBhvr>
                                      <p:to>
                                        <p:strVal val="hidden"/>
                                      </p:to>
                                    </p:set>
                                  </p:childTnLst>
                                </p:cTn>
                              </p:par>
                              <p:par>
                                <p:cTn id="161" presetID="10" presetClass="exit" presetSubtype="0" fill="hold" grpId="2" nodeType="withEffect">
                                  <p:stCondLst>
                                    <p:cond delay="0"/>
                                  </p:stCondLst>
                                  <p:childTnLst>
                                    <p:animEffect transition="out" filter="fade">
                                      <p:cBhvr>
                                        <p:cTn id="162" dur="2000"/>
                                        <p:tgtEl>
                                          <p:spTgt spid="201735"/>
                                        </p:tgtEl>
                                      </p:cBhvr>
                                    </p:animEffect>
                                    <p:set>
                                      <p:cBhvr>
                                        <p:cTn id="163" dur="1" fill="hold">
                                          <p:stCondLst>
                                            <p:cond delay="1999"/>
                                          </p:stCondLst>
                                        </p:cTn>
                                        <p:tgtEl>
                                          <p:spTgt spid="201735"/>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2000"/>
                                        <p:tgtEl>
                                          <p:spTgt spid="201736"/>
                                        </p:tgtEl>
                                      </p:cBhvr>
                                    </p:animEffect>
                                    <p:set>
                                      <p:cBhvr>
                                        <p:cTn id="166" dur="1" fill="hold">
                                          <p:stCondLst>
                                            <p:cond delay="1999"/>
                                          </p:stCondLst>
                                        </p:cTn>
                                        <p:tgtEl>
                                          <p:spTgt spid="201736"/>
                                        </p:tgtEl>
                                        <p:attrNameLst>
                                          <p:attrName>style.visibility</p:attrName>
                                        </p:attrNameLst>
                                      </p:cBhvr>
                                      <p:to>
                                        <p:strVal val="hidden"/>
                                      </p:to>
                                    </p:set>
                                  </p:childTnLst>
                                </p:cTn>
                              </p:par>
                              <p:par>
                                <p:cTn id="167" presetID="10" presetClass="exit" presetSubtype="0" fill="hold" grpId="1" nodeType="withEffect">
                                  <p:stCondLst>
                                    <p:cond delay="0"/>
                                  </p:stCondLst>
                                  <p:childTnLst>
                                    <p:animEffect transition="out" filter="fade">
                                      <p:cBhvr>
                                        <p:cTn id="168" dur="2000"/>
                                        <p:tgtEl>
                                          <p:spTgt spid="201737"/>
                                        </p:tgtEl>
                                      </p:cBhvr>
                                    </p:animEffect>
                                    <p:set>
                                      <p:cBhvr>
                                        <p:cTn id="169" dur="1" fill="hold">
                                          <p:stCondLst>
                                            <p:cond delay="1999"/>
                                          </p:stCondLst>
                                        </p:cTn>
                                        <p:tgtEl>
                                          <p:spTgt spid="201737"/>
                                        </p:tgtEl>
                                        <p:attrNameLst>
                                          <p:attrName>style.visibility</p:attrName>
                                        </p:attrNameLst>
                                      </p:cBhvr>
                                      <p:to>
                                        <p:strVal val="hidden"/>
                                      </p:to>
                                    </p:set>
                                  </p:childTnLst>
                                </p:cTn>
                              </p:par>
                              <p:par>
                                <p:cTn id="170" presetID="10" presetClass="exit" presetSubtype="0" fill="hold" grpId="1" nodeType="withEffect">
                                  <p:stCondLst>
                                    <p:cond delay="0"/>
                                  </p:stCondLst>
                                  <p:childTnLst>
                                    <p:animEffect transition="out" filter="fade">
                                      <p:cBhvr>
                                        <p:cTn id="171" dur="2000"/>
                                        <p:tgtEl>
                                          <p:spTgt spid="201738"/>
                                        </p:tgtEl>
                                      </p:cBhvr>
                                    </p:animEffect>
                                    <p:set>
                                      <p:cBhvr>
                                        <p:cTn id="172" dur="1" fill="hold">
                                          <p:stCondLst>
                                            <p:cond delay="1999"/>
                                          </p:stCondLst>
                                        </p:cTn>
                                        <p:tgtEl>
                                          <p:spTgt spid="201738"/>
                                        </p:tgtEl>
                                        <p:attrNameLst>
                                          <p:attrName>style.visibility</p:attrName>
                                        </p:attrNameLst>
                                      </p:cBhvr>
                                      <p:to>
                                        <p:strVal val="hidden"/>
                                      </p:to>
                                    </p:set>
                                  </p:childTnLst>
                                </p:cTn>
                              </p:par>
                              <p:par>
                                <p:cTn id="173" presetID="10" presetClass="exit" presetSubtype="0" fill="hold" grpId="1" nodeType="withEffect">
                                  <p:stCondLst>
                                    <p:cond delay="0"/>
                                  </p:stCondLst>
                                  <p:childTnLst>
                                    <p:animEffect transition="out" filter="fade">
                                      <p:cBhvr>
                                        <p:cTn id="174" dur="2000"/>
                                        <p:tgtEl>
                                          <p:spTgt spid="201739"/>
                                        </p:tgtEl>
                                      </p:cBhvr>
                                    </p:animEffect>
                                    <p:set>
                                      <p:cBhvr>
                                        <p:cTn id="175" dur="1" fill="hold">
                                          <p:stCondLst>
                                            <p:cond delay="1999"/>
                                          </p:stCondLst>
                                        </p:cTn>
                                        <p:tgtEl>
                                          <p:spTgt spid="201739"/>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2000"/>
                                        <p:tgtEl>
                                          <p:spTgt spid="201741"/>
                                        </p:tgtEl>
                                      </p:cBhvr>
                                    </p:animEffect>
                                    <p:set>
                                      <p:cBhvr>
                                        <p:cTn id="178" dur="1" fill="hold">
                                          <p:stCondLst>
                                            <p:cond delay="1999"/>
                                          </p:stCondLst>
                                        </p:cTn>
                                        <p:tgtEl>
                                          <p:spTgt spid="201741"/>
                                        </p:tgtEl>
                                        <p:attrNameLst>
                                          <p:attrName>style.visibility</p:attrName>
                                        </p:attrNameLst>
                                      </p:cBhvr>
                                      <p:to>
                                        <p:strVal val="hidden"/>
                                      </p:to>
                                    </p:set>
                                  </p:childTnLst>
                                </p:cTn>
                              </p:par>
                              <p:par>
                                <p:cTn id="179" presetID="10" presetClass="exit" presetSubtype="0" fill="hold" grpId="2" nodeType="withEffect">
                                  <p:stCondLst>
                                    <p:cond delay="0"/>
                                  </p:stCondLst>
                                  <p:childTnLst>
                                    <p:animEffect transition="out" filter="fade">
                                      <p:cBhvr>
                                        <p:cTn id="180" dur="2000"/>
                                        <p:tgtEl>
                                          <p:spTgt spid="201742"/>
                                        </p:tgtEl>
                                      </p:cBhvr>
                                    </p:animEffect>
                                    <p:set>
                                      <p:cBhvr>
                                        <p:cTn id="181" dur="1" fill="hold">
                                          <p:stCondLst>
                                            <p:cond delay="1999"/>
                                          </p:stCondLst>
                                        </p:cTn>
                                        <p:tgtEl>
                                          <p:spTgt spid="201742"/>
                                        </p:tgtEl>
                                        <p:attrNameLst>
                                          <p:attrName>style.visibility</p:attrName>
                                        </p:attrNameLst>
                                      </p:cBhvr>
                                      <p:to>
                                        <p:strVal val="hidden"/>
                                      </p:to>
                                    </p:set>
                                  </p:childTnLst>
                                </p:cTn>
                              </p:par>
                              <p:par>
                                <p:cTn id="182" presetID="10" presetClass="exit" presetSubtype="0" fill="hold" grpId="1" nodeType="withEffect">
                                  <p:stCondLst>
                                    <p:cond delay="0"/>
                                  </p:stCondLst>
                                  <p:childTnLst>
                                    <p:animEffect transition="out" filter="fade">
                                      <p:cBhvr>
                                        <p:cTn id="183" dur="2000"/>
                                        <p:tgtEl>
                                          <p:spTgt spid="201743"/>
                                        </p:tgtEl>
                                      </p:cBhvr>
                                    </p:animEffect>
                                    <p:set>
                                      <p:cBhvr>
                                        <p:cTn id="184" dur="1" fill="hold">
                                          <p:stCondLst>
                                            <p:cond delay="1999"/>
                                          </p:stCondLst>
                                        </p:cTn>
                                        <p:tgtEl>
                                          <p:spTgt spid="201743"/>
                                        </p:tgtEl>
                                        <p:attrNameLst>
                                          <p:attrName>style.visibility</p:attrName>
                                        </p:attrNameLst>
                                      </p:cBhvr>
                                      <p:to>
                                        <p:strVal val="hidden"/>
                                      </p:to>
                                    </p:set>
                                  </p:childTnLst>
                                </p:cTn>
                              </p:par>
                              <p:par>
                                <p:cTn id="185" presetID="10" presetClass="exit" presetSubtype="0" fill="hold" grpId="2" nodeType="withEffect">
                                  <p:stCondLst>
                                    <p:cond delay="0"/>
                                  </p:stCondLst>
                                  <p:childTnLst>
                                    <p:animEffect transition="out" filter="fade">
                                      <p:cBhvr>
                                        <p:cTn id="186" dur="2000"/>
                                        <p:tgtEl>
                                          <p:spTgt spid="201744"/>
                                        </p:tgtEl>
                                      </p:cBhvr>
                                    </p:animEffect>
                                    <p:set>
                                      <p:cBhvr>
                                        <p:cTn id="187" dur="1" fill="hold">
                                          <p:stCondLst>
                                            <p:cond delay="1999"/>
                                          </p:stCondLst>
                                        </p:cTn>
                                        <p:tgtEl>
                                          <p:spTgt spid="201744"/>
                                        </p:tgtEl>
                                        <p:attrNameLst>
                                          <p:attrName>style.visibility</p:attrName>
                                        </p:attrNameLst>
                                      </p:cBhvr>
                                      <p:to>
                                        <p:strVal val="hidden"/>
                                      </p:to>
                                    </p:set>
                                  </p:childTnLst>
                                </p:cTn>
                              </p:par>
                              <p:par>
                                <p:cTn id="188" presetID="10" presetClass="exit" presetSubtype="0" fill="hold" grpId="1" nodeType="withEffect">
                                  <p:stCondLst>
                                    <p:cond delay="0"/>
                                  </p:stCondLst>
                                  <p:childTnLst>
                                    <p:animEffect transition="out" filter="fade">
                                      <p:cBhvr>
                                        <p:cTn id="189" dur="2000"/>
                                        <p:tgtEl>
                                          <p:spTgt spid="201747"/>
                                        </p:tgtEl>
                                      </p:cBhvr>
                                    </p:animEffect>
                                    <p:set>
                                      <p:cBhvr>
                                        <p:cTn id="190" dur="1" fill="hold">
                                          <p:stCondLst>
                                            <p:cond delay="1999"/>
                                          </p:stCondLst>
                                        </p:cTn>
                                        <p:tgtEl>
                                          <p:spTgt spid="201747"/>
                                        </p:tgtEl>
                                        <p:attrNameLst>
                                          <p:attrName>style.visibility</p:attrName>
                                        </p:attrNameLst>
                                      </p:cBhvr>
                                      <p:to>
                                        <p:strVal val="hidden"/>
                                      </p:to>
                                    </p:set>
                                  </p:childTnLst>
                                </p:cTn>
                              </p:par>
                              <p:par>
                                <p:cTn id="191" presetID="10" presetClass="exit" presetSubtype="0" fill="hold" grpId="1" nodeType="withEffect">
                                  <p:stCondLst>
                                    <p:cond delay="0"/>
                                  </p:stCondLst>
                                  <p:childTnLst>
                                    <p:animEffect transition="out" filter="fade">
                                      <p:cBhvr>
                                        <p:cTn id="192" dur="2000"/>
                                        <p:tgtEl>
                                          <p:spTgt spid="201748"/>
                                        </p:tgtEl>
                                      </p:cBhvr>
                                    </p:animEffect>
                                    <p:set>
                                      <p:cBhvr>
                                        <p:cTn id="193" dur="1" fill="hold">
                                          <p:stCondLst>
                                            <p:cond delay="1999"/>
                                          </p:stCondLst>
                                        </p:cTn>
                                        <p:tgtEl>
                                          <p:spTgt spid="201748"/>
                                        </p:tgtEl>
                                        <p:attrNameLst>
                                          <p:attrName>style.visibility</p:attrName>
                                        </p:attrNameLst>
                                      </p:cBhvr>
                                      <p:to>
                                        <p:strVal val="hidden"/>
                                      </p:to>
                                    </p:set>
                                  </p:childTnLst>
                                </p:cTn>
                              </p:par>
                              <p:par>
                                <p:cTn id="194" presetID="10" presetClass="exit" presetSubtype="0" fill="hold" grpId="1" nodeType="withEffect">
                                  <p:stCondLst>
                                    <p:cond delay="0"/>
                                  </p:stCondLst>
                                  <p:childTnLst>
                                    <p:animEffect transition="out" filter="fade">
                                      <p:cBhvr>
                                        <p:cTn id="195" dur="2000"/>
                                        <p:tgtEl>
                                          <p:spTgt spid="201750"/>
                                        </p:tgtEl>
                                      </p:cBhvr>
                                    </p:animEffect>
                                    <p:set>
                                      <p:cBhvr>
                                        <p:cTn id="196" dur="1" fill="hold">
                                          <p:stCondLst>
                                            <p:cond delay="1999"/>
                                          </p:stCondLst>
                                        </p:cTn>
                                        <p:tgtEl>
                                          <p:spTgt spid="201750"/>
                                        </p:tgtEl>
                                        <p:attrNameLst>
                                          <p:attrName>style.visibility</p:attrName>
                                        </p:attrNameLst>
                                      </p:cBhvr>
                                      <p:to>
                                        <p:strVal val="hidden"/>
                                      </p:to>
                                    </p:set>
                                  </p:childTnLst>
                                </p:cTn>
                              </p:par>
                              <p:par>
                                <p:cTn id="197" presetID="10" presetClass="exit" presetSubtype="0" fill="hold" grpId="1" nodeType="withEffect">
                                  <p:stCondLst>
                                    <p:cond delay="0"/>
                                  </p:stCondLst>
                                  <p:childTnLst>
                                    <p:animEffect transition="out" filter="fade">
                                      <p:cBhvr>
                                        <p:cTn id="198" dur="2000"/>
                                        <p:tgtEl>
                                          <p:spTgt spid="201751"/>
                                        </p:tgtEl>
                                      </p:cBhvr>
                                    </p:animEffect>
                                    <p:set>
                                      <p:cBhvr>
                                        <p:cTn id="199" dur="1" fill="hold">
                                          <p:stCondLst>
                                            <p:cond delay="1999"/>
                                          </p:stCondLst>
                                        </p:cTn>
                                        <p:tgtEl>
                                          <p:spTgt spid="201751"/>
                                        </p:tgtEl>
                                        <p:attrNameLst>
                                          <p:attrName>style.visibility</p:attrName>
                                        </p:attrNameLst>
                                      </p:cBhvr>
                                      <p:to>
                                        <p:strVal val="hidden"/>
                                      </p:to>
                                    </p:set>
                                  </p:childTnLst>
                                </p:cTn>
                              </p:par>
                              <p:par>
                                <p:cTn id="200" presetID="10" presetClass="exit" presetSubtype="0" fill="hold" grpId="1" nodeType="withEffect">
                                  <p:stCondLst>
                                    <p:cond delay="0"/>
                                  </p:stCondLst>
                                  <p:childTnLst>
                                    <p:animEffect transition="out" filter="fade">
                                      <p:cBhvr>
                                        <p:cTn id="201" dur="2000"/>
                                        <p:tgtEl>
                                          <p:spTgt spid="201752"/>
                                        </p:tgtEl>
                                      </p:cBhvr>
                                    </p:animEffect>
                                    <p:set>
                                      <p:cBhvr>
                                        <p:cTn id="202" dur="1" fill="hold">
                                          <p:stCondLst>
                                            <p:cond delay="1999"/>
                                          </p:stCondLst>
                                        </p:cTn>
                                        <p:tgtEl>
                                          <p:spTgt spid="201752"/>
                                        </p:tgtEl>
                                        <p:attrNameLst>
                                          <p:attrName>style.visibility</p:attrName>
                                        </p:attrNameLst>
                                      </p:cBhvr>
                                      <p:to>
                                        <p:strVal val="hidden"/>
                                      </p:to>
                                    </p:set>
                                  </p:childTnLst>
                                </p:cTn>
                              </p:par>
                              <p:par>
                                <p:cTn id="203" presetID="10" presetClass="exit" presetSubtype="0" fill="hold" grpId="1" nodeType="withEffect">
                                  <p:stCondLst>
                                    <p:cond delay="0"/>
                                  </p:stCondLst>
                                  <p:childTnLst>
                                    <p:animEffect transition="out" filter="fade">
                                      <p:cBhvr>
                                        <p:cTn id="204" dur="2000"/>
                                        <p:tgtEl>
                                          <p:spTgt spid="201753"/>
                                        </p:tgtEl>
                                      </p:cBhvr>
                                    </p:animEffect>
                                    <p:set>
                                      <p:cBhvr>
                                        <p:cTn id="205" dur="1" fill="hold">
                                          <p:stCondLst>
                                            <p:cond delay="1999"/>
                                          </p:stCondLst>
                                        </p:cTn>
                                        <p:tgtEl>
                                          <p:spTgt spid="201753"/>
                                        </p:tgtEl>
                                        <p:attrNameLst>
                                          <p:attrName>style.visibility</p:attrName>
                                        </p:attrNameLst>
                                      </p:cBhvr>
                                      <p:to>
                                        <p:strVal val="hidden"/>
                                      </p:to>
                                    </p:set>
                                  </p:childTnLst>
                                </p:cTn>
                              </p:par>
                              <p:par>
                                <p:cTn id="206" presetID="10" presetClass="exit" presetSubtype="0" fill="hold" grpId="1" nodeType="withEffect">
                                  <p:stCondLst>
                                    <p:cond delay="0"/>
                                  </p:stCondLst>
                                  <p:childTnLst>
                                    <p:animEffect transition="out" filter="fade">
                                      <p:cBhvr>
                                        <p:cTn id="207" dur="2000"/>
                                        <p:tgtEl>
                                          <p:spTgt spid="201754"/>
                                        </p:tgtEl>
                                      </p:cBhvr>
                                    </p:animEffect>
                                    <p:set>
                                      <p:cBhvr>
                                        <p:cTn id="208" dur="1" fill="hold">
                                          <p:stCondLst>
                                            <p:cond delay="1999"/>
                                          </p:stCondLst>
                                        </p:cTn>
                                        <p:tgtEl>
                                          <p:spTgt spid="201754"/>
                                        </p:tgtEl>
                                        <p:attrNameLst>
                                          <p:attrName>style.visibility</p:attrName>
                                        </p:attrNameLst>
                                      </p:cBhvr>
                                      <p:to>
                                        <p:strVal val="hidden"/>
                                      </p:to>
                                    </p:set>
                                  </p:childTnLst>
                                </p:cTn>
                              </p:par>
                              <p:par>
                                <p:cTn id="209" presetID="10" presetClass="exit" presetSubtype="0" fill="hold" grpId="1" nodeType="withEffect">
                                  <p:stCondLst>
                                    <p:cond delay="0"/>
                                  </p:stCondLst>
                                  <p:childTnLst>
                                    <p:animEffect transition="out" filter="fade">
                                      <p:cBhvr>
                                        <p:cTn id="210" dur="2000"/>
                                        <p:tgtEl>
                                          <p:spTgt spid="201755"/>
                                        </p:tgtEl>
                                      </p:cBhvr>
                                    </p:animEffect>
                                    <p:set>
                                      <p:cBhvr>
                                        <p:cTn id="211" dur="1" fill="hold">
                                          <p:stCondLst>
                                            <p:cond delay="1999"/>
                                          </p:stCondLst>
                                        </p:cTn>
                                        <p:tgtEl>
                                          <p:spTgt spid="201755"/>
                                        </p:tgtEl>
                                        <p:attrNameLst>
                                          <p:attrName>style.visibility</p:attrName>
                                        </p:attrNameLst>
                                      </p:cBhvr>
                                      <p:to>
                                        <p:strVal val="hidden"/>
                                      </p:to>
                                    </p:set>
                                  </p:childTnLst>
                                </p:cTn>
                              </p:par>
                              <p:par>
                                <p:cTn id="212" presetID="10" presetClass="exit" presetSubtype="0" fill="hold" grpId="1" nodeType="withEffect">
                                  <p:stCondLst>
                                    <p:cond delay="0"/>
                                  </p:stCondLst>
                                  <p:childTnLst>
                                    <p:animEffect transition="out" filter="fade">
                                      <p:cBhvr>
                                        <p:cTn id="213" dur="2000"/>
                                        <p:tgtEl>
                                          <p:spTgt spid="201758"/>
                                        </p:tgtEl>
                                      </p:cBhvr>
                                    </p:animEffect>
                                    <p:set>
                                      <p:cBhvr>
                                        <p:cTn id="214" dur="1" fill="hold">
                                          <p:stCondLst>
                                            <p:cond delay="1999"/>
                                          </p:stCondLst>
                                        </p:cTn>
                                        <p:tgtEl>
                                          <p:spTgt spid="201758"/>
                                        </p:tgtEl>
                                        <p:attrNameLst>
                                          <p:attrName>style.visibility</p:attrName>
                                        </p:attrNameLst>
                                      </p:cBhvr>
                                      <p:to>
                                        <p:strVal val="hidden"/>
                                      </p:to>
                                    </p:set>
                                  </p:childTnLst>
                                </p:cTn>
                              </p:par>
                              <p:par>
                                <p:cTn id="215" presetID="10" presetClass="exit" presetSubtype="0" fill="hold" grpId="1" nodeType="withEffect">
                                  <p:stCondLst>
                                    <p:cond delay="0"/>
                                  </p:stCondLst>
                                  <p:childTnLst>
                                    <p:animEffect transition="out" filter="fade">
                                      <p:cBhvr>
                                        <p:cTn id="216" dur="2000"/>
                                        <p:tgtEl>
                                          <p:spTgt spid="201759"/>
                                        </p:tgtEl>
                                      </p:cBhvr>
                                    </p:animEffect>
                                    <p:set>
                                      <p:cBhvr>
                                        <p:cTn id="217" dur="1" fill="hold">
                                          <p:stCondLst>
                                            <p:cond delay="1999"/>
                                          </p:stCondLst>
                                        </p:cTn>
                                        <p:tgtEl>
                                          <p:spTgt spid="201759"/>
                                        </p:tgtEl>
                                        <p:attrNameLst>
                                          <p:attrName>style.visibility</p:attrName>
                                        </p:attrNameLst>
                                      </p:cBhvr>
                                      <p:to>
                                        <p:strVal val="hidden"/>
                                      </p:to>
                                    </p:set>
                                  </p:childTnLst>
                                </p:cTn>
                              </p:par>
                              <p:par>
                                <p:cTn id="218" presetID="10" presetClass="exit" presetSubtype="0" fill="hold" grpId="1" nodeType="withEffect">
                                  <p:stCondLst>
                                    <p:cond delay="0"/>
                                  </p:stCondLst>
                                  <p:childTnLst>
                                    <p:animEffect transition="out" filter="fade">
                                      <p:cBhvr>
                                        <p:cTn id="219" dur="2000"/>
                                        <p:tgtEl>
                                          <p:spTgt spid="201760"/>
                                        </p:tgtEl>
                                      </p:cBhvr>
                                    </p:animEffect>
                                    <p:set>
                                      <p:cBhvr>
                                        <p:cTn id="220" dur="1" fill="hold">
                                          <p:stCondLst>
                                            <p:cond delay="1999"/>
                                          </p:stCondLst>
                                        </p:cTn>
                                        <p:tgtEl>
                                          <p:spTgt spid="201760"/>
                                        </p:tgtEl>
                                        <p:attrNameLst>
                                          <p:attrName>style.visibility</p:attrName>
                                        </p:attrNameLst>
                                      </p:cBhvr>
                                      <p:to>
                                        <p:strVal val="hidden"/>
                                      </p:to>
                                    </p:set>
                                  </p:childTnLst>
                                </p:cTn>
                              </p:par>
                              <p:par>
                                <p:cTn id="221" presetID="10" presetClass="exit" presetSubtype="0" fill="hold" grpId="1" nodeType="withEffect">
                                  <p:stCondLst>
                                    <p:cond delay="0"/>
                                  </p:stCondLst>
                                  <p:childTnLst>
                                    <p:animEffect transition="out" filter="fade">
                                      <p:cBhvr>
                                        <p:cTn id="222" dur="2000"/>
                                        <p:tgtEl>
                                          <p:spTgt spid="201761"/>
                                        </p:tgtEl>
                                      </p:cBhvr>
                                    </p:animEffect>
                                    <p:set>
                                      <p:cBhvr>
                                        <p:cTn id="223" dur="1" fill="hold">
                                          <p:stCondLst>
                                            <p:cond delay="1999"/>
                                          </p:stCondLst>
                                        </p:cTn>
                                        <p:tgtEl>
                                          <p:spTgt spid="201761"/>
                                        </p:tgtEl>
                                        <p:attrNameLst>
                                          <p:attrName>style.visibility</p:attrName>
                                        </p:attrNameLst>
                                      </p:cBhvr>
                                      <p:to>
                                        <p:strVal val="hidden"/>
                                      </p:to>
                                    </p:set>
                                  </p:childTnLst>
                                </p:cTn>
                              </p:par>
                              <p:par>
                                <p:cTn id="224" presetID="10" presetClass="exit" presetSubtype="0" fill="hold" grpId="1" nodeType="withEffect">
                                  <p:stCondLst>
                                    <p:cond delay="0"/>
                                  </p:stCondLst>
                                  <p:childTnLst>
                                    <p:animEffect transition="out" filter="fade">
                                      <p:cBhvr>
                                        <p:cTn id="225" dur="2000"/>
                                        <p:tgtEl>
                                          <p:spTgt spid="201762"/>
                                        </p:tgtEl>
                                      </p:cBhvr>
                                    </p:animEffect>
                                    <p:set>
                                      <p:cBhvr>
                                        <p:cTn id="226" dur="1" fill="hold">
                                          <p:stCondLst>
                                            <p:cond delay="1999"/>
                                          </p:stCondLst>
                                        </p:cTn>
                                        <p:tgtEl>
                                          <p:spTgt spid="201762"/>
                                        </p:tgtEl>
                                        <p:attrNameLst>
                                          <p:attrName>style.visibility</p:attrName>
                                        </p:attrNameLst>
                                      </p:cBhvr>
                                      <p:to>
                                        <p:strVal val="hidden"/>
                                      </p:to>
                                    </p:set>
                                  </p:childTnLst>
                                </p:cTn>
                              </p:par>
                              <p:par>
                                <p:cTn id="227" presetID="10" presetClass="exit" presetSubtype="0" fill="hold" grpId="2" nodeType="withEffect">
                                  <p:stCondLst>
                                    <p:cond delay="0"/>
                                  </p:stCondLst>
                                  <p:childTnLst>
                                    <p:animEffect transition="out" filter="fade">
                                      <p:cBhvr>
                                        <p:cTn id="228" dur="2000"/>
                                        <p:tgtEl>
                                          <p:spTgt spid="201757"/>
                                        </p:tgtEl>
                                      </p:cBhvr>
                                    </p:animEffect>
                                    <p:set>
                                      <p:cBhvr>
                                        <p:cTn id="229" dur="1" fill="hold">
                                          <p:stCondLst>
                                            <p:cond delay="1999"/>
                                          </p:stCondLst>
                                        </p:cTn>
                                        <p:tgtEl>
                                          <p:spTgt spid="201757"/>
                                        </p:tgtEl>
                                        <p:attrNameLst>
                                          <p:attrName>style.visibility</p:attrName>
                                        </p:attrNameLst>
                                      </p:cBhvr>
                                      <p:to>
                                        <p:strVal val="hidden"/>
                                      </p:to>
                                    </p:set>
                                  </p:childTnLst>
                                </p:cTn>
                              </p:par>
                              <p:par>
                                <p:cTn id="230" presetID="10" presetClass="exit" presetSubtype="0" fill="hold" grpId="1" nodeType="withEffect">
                                  <p:stCondLst>
                                    <p:cond delay="0"/>
                                  </p:stCondLst>
                                  <p:childTnLst>
                                    <p:animEffect transition="out" filter="fade">
                                      <p:cBhvr>
                                        <p:cTn id="231" dur="2000"/>
                                        <p:tgtEl>
                                          <p:spTgt spid="201764"/>
                                        </p:tgtEl>
                                      </p:cBhvr>
                                    </p:animEffect>
                                    <p:set>
                                      <p:cBhvr>
                                        <p:cTn id="232" dur="1" fill="hold">
                                          <p:stCondLst>
                                            <p:cond delay="1999"/>
                                          </p:stCondLst>
                                        </p:cTn>
                                        <p:tgtEl>
                                          <p:spTgt spid="201764"/>
                                        </p:tgtEl>
                                        <p:attrNameLst>
                                          <p:attrName>style.visibility</p:attrName>
                                        </p:attrNameLst>
                                      </p:cBhvr>
                                      <p:to>
                                        <p:strVal val="hidden"/>
                                      </p:to>
                                    </p:set>
                                  </p:childTnLst>
                                </p:cTn>
                              </p:par>
                              <p:par>
                                <p:cTn id="233" presetID="9" presetClass="entr" presetSubtype="0" fill="hold" grpId="0" nodeType="withEffect">
                                  <p:stCondLst>
                                    <p:cond delay="0"/>
                                  </p:stCondLst>
                                  <p:childTnLst>
                                    <p:set>
                                      <p:cBhvr>
                                        <p:cTn id="234" dur="1" fill="hold">
                                          <p:stCondLst>
                                            <p:cond delay="0"/>
                                          </p:stCondLst>
                                        </p:cTn>
                                        <p:tgtEl>
                                          <p:spTgt spid="201765"/>
                                        </p:tgtEl>
                                        <p:attrNameLst>
                                          <p:attrName>style.visibility</p:attrName>
                                        </p:attrNameLst>
                                      </p:cBhvr>
                                      <p:to>
                                        <p:strVal val="visible"/>
                                      </p:to>
                                    </p:set>
                                    <p:animEffect transition="in" filter="dissolve">
                                      <p:cBhvr>
                                        <p:cTn id="235" dur="2000"/>
                                        <p:tgtEl>
                                          <p:spTgt spid="201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0" grpId="0"/>
      <p:bldP spid="201732" grpId="0" animBg="1"/>
      <p:bldP spid="201733" grpId="0" animBg="1"/>
      <p:bldP spid="201733" grpId="1" animBg="1"/>
      <p:bldP spid="201734" grpId="0" animBg="1"/>
      <p:bldP spid="201734" grpId="1" animBg="1"/>
      <p:bldP spid="201735" grpId="0" animBg="1"/>
      <p:bldP spid="201735" grpId="1" animBg="1"/>
      <p:bldP spid="201735" grpId="2" animBg="1"/>
      <p:bldP spid="201736" grpId="0" animBg="1"/>
      <p:bldP spid="201736" grpId="1" animBg="1"/>
      <p:bldP spid="201737" grpId="0" animBg="1"/>
      <p:bldP spid="201737" grpId="1" animBg="1"/>
      <p:bldP spid="201738" grpId="0" animBg="1"/>
      <p:bldP spid="201738" grpId="1" animBg="1"/>
      <p:bldP spid="201739" grpId="0" animBg="1"/>
      <p:bldP spid="201739" grpId="1" animBg="1"/>
      <p:bldP spid="201741" grpId="0" animBg="1"/>
      <p:bldP spid="201741" grpId="1" animBg="1"/>
      <p:bldP spid="201742" grpId="0" animBg="1"/>
      <p:bldP spid="201742" grpId="1" animBg="1"/>
      <p:bldP spid="201742" grpId="2" animBg="1"/>
      <p:bldP spid="201743" grpId="0" animBg="1"/>
      <p:bldP spid="201743" grpId="1" animBg="1"/>
      <p:bldP spid="201744" grpId="0" animBg="1"/>
      <p:bldP spid="201744" grpId="1" animBg="1"/>
      <p:bldP spid="201744" grpId="2" animBg="1"/>
      <p:bldP spid="201747" grpId="0" animBg="1"/>
      <p:bldP spid="201747" grpId="1" animBg="1"/>
      <p:bldP spid="201748" grpId="0" animBg="1"/>
      <p:bldP spid="201748" grpId="1" animBg="1"/>
      <p:bldP spid="201750" grpId="0" animBg="1"/>
      <p:bldP spid="201750" grpId="1" animBg="1"/>
      <p:bldP spid="201751" grpId="0" animBg="1"/>
      <p:bldP spid="201751" grpId="1" animBg="1"/>
      <p:bldP spid="201752" grpId="0" animBg="1"/>
      <p:bldP spid="201752" grpId="1" animBg="1"/>
      <p:bldP spid="201753" grpId="0" animBg="1"/>
      <p:bldP spid="201753" grpId="1" animBg="1"/>
      <p:bldP spid="201754" grpId="0" animBg="1"/>
      <p:bldP spid="201754" grpId="1" animBg="1"/>
      <p:bldP spid="201755" grpId="0" animBg="1"/>
      <p:bldP spid="201755" grpId="1" animBg="1"/>
      <p:bldP spid="201758" grpId="0" animBg="1"/>
      <p:bldP spid="201758" grpId="1" animBg="1"/>
      <p:bldP spid="201759" grpId="0" animBg="1"/>
      <p:bldP spid="201759" grpId="1" animBg="1"/>
      <p:bldP spid="201760" grpId="0" animBg="1"/>
      <p:bldP spid="201760" grpId="1" animBg="1"/>
      <p:bldP spid="201761" grpId="0" animBg="1"/>
      <p:bldP spid="201761" grpId="1" animBg="1"/>
      <p:bldP spid="201762" grpId="0" animBg="1"/>
      <p:bldP spid="201762" grpId="1" animBg="1"/>
      <p:bldP spid="201757" grpId="0" animBg="1"/>
      <p:bldP spid="201757" grpId="1" animBg="1"/>
      <p:bldP spid="201757" grpId="2" animBg="1"/>
      <p:bldP spid="201764" grpId="0" animBg="1"/>
      <p:bldP spid="201764" grpId="1" animBg="1"/>
      <p:bldP spid="201765"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5" name="WordArt 7"/>
          <p:cNvSpPr>
            <a:spLocks noChangeArrowheads="1" noChangeShapeType="1" noTextEdit="1"/>
          </p:cNvSpPr>
          <p:nvPr/>
        </p:nvSpPr>
        <p:spPr bwMode="auto">
          <a:xfrm>
            <a:off x="381000" y="228600"/>
            <a:ext cx="8382000" cy="1066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2700">
                  <a:solidFill>
                    <a:srgbClr val="00FF00"/>
                  </a:solidFill>
                  <a:miter lim="800000"/>
                  <a:headEnd/>
                  <a:tailEnd/>
                </a:ln>
                <a:solidFill>
                  <a:srgbClr val="FFFFFF">
                    <a:alpha val="50000"/>
                  </a:srgbClr>
                </a:solidFill>
                <a:effectLst>
                  <a:outerShdw blurRad="63500" dist="46662" dir="2115817" algn="ctr" rotWithShape="0">
                    <a:srgbClr val="9999FF">
                      <a:alpha val="74998"/>
                    </a:srgbClr>
                  </a:outerShdw>
                </a:effectLst>
                <a:uLnTx/>
                <a:uFillTx/>
                <a:latin typeface="Arial Black"/>
                <a:ea typeface="Arial Black"/>
                <a:cs typeface="Arial Black"/>
              </a:rPr>
              <a:t>The Birth of Christ</a:t>
            </a:r>
          </a:p>
        </p:txBody>
      </p:sp>
      <p:sp>
        <p:nvSpPr>
          <p:cNvPr id="252936" name="Text Box 8"/>
          <p:cNvSpPr txBox="1">
            <a:spLocks noChangeArrowheads="1"/>
          </p:cNvSpPr>
          <p:nvPr/>
        </p:nvSpPr>
        <p:spPr bwMode="auto">
          <a:xfrm>
            <a:off x="381000" y="1752600"/>
            <a:ext cx="8763000" cy="313932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rPr>
              <a:t>Dionysus </a:t>
            </a:r>
            <a:r>
              <a:rPr kumimoji="0" lang="en-US" sz="3600" b="1" i="0" u="none" strike="noStrike" kern="1200" cap="none" spc="0" normalizeH="0" baseline="0" noProof="0" dirty="0" err="1">
                <a:ln>
                  <a:noFill/>
                </a:ln>
                <a:solidFill>
                  <a:srgbClr val="FFFFCC"/>
                </a:solidFill>
                <a:effectLst/>
                <a:uLnTx/>
                <a:uFillTx/>
                <a:latin typeface="Arial"/>
                <a:ea typeface="ＭＳ Ｐゴシック" charset="0"/>
                <a:cs typeface="Arial"/>
              </a:rPr>
              <a:t>Exiguus</a:t>
            </a:r>
            <a:r>
              <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rPr>
              <a:t> 		A.D. 1</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rPr>
              <a:t>King Herod			4-6 B.C.</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rPr>
              <a:t>The Star of Bethlehem	5-7 B.C.</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rPr>
              <a:t>Quirinius				A.D. 6</a:t>
            </a:r>
          </a:p>
        </p:txBody>
      </p:sp>
      <p:sp>
        <p:nvSpPr>
          <p:cNvPr id="252937" name="Text Box 9"/>
          <p:cNvSpPr txBox="1">
            <a:spLocks noChangeArrowheads="1"/>
          </p:cNvSpPr>
          <p:nvPr/>
        </p:nvSpPr>
        <p:spPr bwMode="auto">
          <a:xfrm>
            <a:off x="6857999" y="6400800"/>
            <a:ext cx="2389909"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a:ea typeface="ＭＳ Ｐゴシック" charset="0"/>
                <a:cs typeface="Arial"/>
              </a:rPr>
              <a:t>Blomberg, 188</a:t>
            </a:r>
          </a:p>
        </p:txBody>
      </p:sp>
    </p:spTree>
    <p:extLst>
      <p:ext uri="{BB962C8B-B14F-4D97-AF65-F5344CB8AC3E}">
        <p14:creationId xmlns:p14="http://schemas.microsoft.com/office/powerpoint/2010/main" val="38476889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52936">
                                            <p:txEl>
                                              <p:pRg st="0" end="0"/>
                                            </p:txEl>
                                          </p:spTgt>
                                        </p:tgtEl>
                                        <p:attrNameLst>
                                          <p:attrName>style.visibility</p:attrName>
                                        </p:attrNameLst>
                                      </p:cBhvr>
                                      <p:to>
                                        <p:strVal val="visible"/>
                                      </p:to>
                                    </p:set>
                                    <p:animEffect transition="in" filter="randombar(horizontal)">
                                      <p:cBhvr>
                                        <p:cTn id="7" dur="500"/>
                                        <p:tgtEl>
                                          <p:spTgt spid="25293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52936">
                                            <p:txEl>
                                              <p:pRg st="1" end="1"/>
                                            </p:txEl>
                                          </p:spTgt>
                                        </p:tgtEl>
                                        <p:attrNameLst>
                                          <p:attrName>style.visibility</p:attrName>
                                        </p:attrNameLst>
                                      </p:cBhvr>
                                      <p:to>
                                        <p:strVal val="visible"/>
                                      </p:to>
                                    </p:set>
                                    <p:animEffect transition="in" filter="randombar(horizontal)">
                                      <p:cBhvr>
                                        <p:cTn id="12" dur="500"/>
                                        <p:tgtEl>
                                          <p:spTgt spid="25293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52936">
                                            <p:txEl>
                                              <p:pRg st="2" end="2"/>
                                            </p:txEl>
                                          </p:spTgt>
                                        </p:tgtEl>
                                        <p:attrNameLst>
                                          <p:attrName>style.visibility</p:attrName>
                                        </p:attrNameLst>
                                      </p:cBhvr>
                                      <p:to>
                                        <p:strVal val="visible"/>
                                      </p:to>
                                    </p:set>
                                    <p:animEffect transition="in" filter="randombar(horizontal)">
                                      <p:cBhvr>
                                        <p:cTn id="17" dur="500"/>
                                        <p:tgtEl>
                                          <p:spTgt spid="252936">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52936">
                                            <p:txEl>
                                              <p:pRg st="3" end="3"/>
                                            </p:txEl>
                                          </p:spTgt>
                                        </p:tgtEl>
                                        <p:attrNameLst>
                                          <p:attrName>style.visibility</p:attrName>
                                        </p:attrNameLst>
                                      </p:cBhvr>
                                      <p:to>
                                        <p:strVal val="visible"/>
                                      </p:to>
                                    </p:set>
                                    <p:animEffect transition="in" filter="randombar(horizontal)">
                                      <p:cBhvr>
                                        <p:cTn id="22" dur="500"/>
                                        <p:tgtEl>
                                          <p:spTgt spid="25293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6"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6" name="Rectangle 4"/>
          <p:cNvSpPr>
            <a:spLocks noChangeArrowheads="1"/>
          </p:cNvSpPr>
          <p:nvPr/>
        </p:nvSpPr>
        <p:spPr bwMode="auto">
          <a:xfrm>
            <a:off x="533400" y="1676400"/>
            <a:ext cx="8215064" cy="1828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Luke 2:2 (NIV)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(This was the first census that took place while Quirinius was governor of Syria.) </a:t>
            </a:r>
          </a:p>
        </p:txBody>
      </p:sp>
      <p:sp>
        <p:nvSpPr>
          <p:cNvPr id="207877" name="Rectangle 5"/>
          <p:cNvSpPr>
            <a:spLocks noChangeArrowheads="1"/>
          </p:cNvSpPr>
          <p:nvPr/>
        </p:nvSpPr>
        <p:spPr bwMode="auto">
          <a:xfrm>
            <a:off x="533400" y="3429000"/>
            <a:ext cx="8215064" cy="3124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Luke 3:23 (NIV)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Now Jesus himself was about thirty years old when he began his ministry. He was the son, so it was thought, of Joseph, the son of Heli</a:t>
            </a:r>
          </a:p>
        </p:txBody>
      </p:sp>
      <p:sp>
        <p:nvSpPr>
          <p:cNvPr id="207878" name="Text Box 6"/>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sng"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Biblical Texts </a:t>
            </a:r>
          </a:p>
        </p:txBody>
      </p:sp>
    </p:spTree>
    <p:extLst>
      <p:ext uri="{BB962C8B-B14F-4D97-AF65-F5344CB8AC3E}">
        <p14:creationId xmlns:p14="http://schemas.microsoft.com/office/powerpoint/2010/main" val="10090765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7876"/>
                                        </p:tgtEl>
                                        <p:attrNameLst>
                                          <p:attrName>style.visibility</p:attrName>
                                        </p:attrNameLst>
                                      </p:cBhvr>
                                      <p:to>
                                        <p:strVal val="visible"/>
                                      </p:to>
                                    </p:set>
                                    <p:animEffect transition="in" filter="blinds(horizontal)">
                                      <p:cBhvr>
                                        <p:cTn id="7" dur="500"/>
                                        <p:tgtEl>
                                          <p:spTgt spid="2078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07877"/>
                                        </p:tgtEl>
                                        <p:attrNameLst>
                                          <p:attrName>style.visibility</p:attrName>
                                        </p:attrNameLst>
                                      </p:cBhvr>
                                      <p:to>
                                        <p:strVal val="visible"/>
                                      </p:to>
                                    </p:set>
                                    <p:animEffect transition="in" filter="blinds(horizontal)">
                                      <p:cBhvr>
                                        <p:cTn id="12" dur="500"/>
                                        <p:tgtEl>
                                          <p:spTgt spid="207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876" grpId="0"/>
      <p:bldP spid="20787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34" name="WordArt 10"/>
          <p:cNvSpPr>
            <a:spLocks noChangeArrowheads="1" noChangeShapeType="1" noTextEdit="1"/>
          </p:cNvSpPr>
          <p:nvPr/>
        </p:nvSpPr>
        <p:spPr bwMode="auto">
          <a:xfrm>
            <a:off x="3429000" y="1143000"/>
            <a:ext cx="2362200" cy="457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THE BIG</a:t>
            </a:r>
          </a:p>
        </p:txBody>
      </p:sp>
      <p:sp>
        <p:nvSpPr>
          <p:cNvPr id="231426" name="Rectangle 2"/>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0" i="1" u="sng" strike="noStrike" kern="1200" cap="none" spc="0" normalizeH="0" baseline="0" noProof="0">
                <a:ln>
                  <a:noFill/>
                </a:ln>
                <a:solidFill>
                  <a:srgbClr val="FFCC00"/>
                </a:solidFill>
                <a:effectLst/>
                <a:uLnTx/>
                <a:uFillTx/>
                <a:latin typeface="Arial"/>
                <a:ea typeface="ＭＳ Ｐゴシック" charset="0"/>
                <a:cs typeface="Arial"/>
              </a:rPr>
              <a:t>Info #1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CC00"/>
                </a:solidFill>
                <a:effectLst/>
                <a:uLnTx/>
                <a:uFillTx/>
                <a:latin typeface="Arial"/>
                <a:ea typeface="ＭＳ Ｐゴシック" charset="0"/>
                <a:cs typeface="Arial"/>
              </a:rPr>
              <a:t>Jesus was born during the census of Quirinius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1" u="sng" strike="noStrike" kern="1200" cap="none" spc="0" normalizeH="0" baseline="0" noProof="0">
              <a:ln>
                <a:noFill/>
              </a:ln>
              <a:solidFill>
                <a:srgbClr val="FFCC00"/>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0" i="1" u="sng" strike="noStrike" kern="1200" cap="none" spc="0" normalizeH="0" baseline="0" noProof="0">
                <a:ln>
                  <a:noFill/>
                </a:ln>
                <a:solidFill>
                  <a:srgbClr val="FFCC00"/>
                </a:solidFill>
                <a:effectLst/>
                <a:uLnTx/>
                <a:uFillTx/>
                <a:latin typeface="Arial"/>
                <a:ea typeface="ＭＳ Ｐゴシック" charset="0"/>
                <a:cs typeface="Arial"/>
              </a:rPr>
              <a:t>Info #2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CC00"/>
                </a:solidFill>
                <a:effectLst/>
                <a:uLnTx/>
                <a:uFillTx/>
                <a:latin typeface="Arial"/>
                <a:ea typeface="ＭＳ Ｐゴシック" charset="0"/>
                <a:cs typeface="Arial"/>
              </a:rPr>
              <a:t>Jesus was about thirty years old when he began his ministry</a:t>
            </a:r>
          </a:p>
        </p:txBody>
      </p:sp>
      <p:sp>
        <p:nvSpPr>
          <p:cNvPr id="231430" name="WordArt 6"/>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QUESTION</a:t>
            </a:r>
          </a:p>
        </p:txBody>
      </p:sp>
      <p:pic>
        <p:nvPicPr>
          <p:cNvPr id="231431" name="Picture 7"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87763" cy="4267200"/>
          </a:xfrm>
          <a:prstGeom prst="rect">
            <a:avLst/>
          </a:prstGeom>
          <a:noFill/>
          <a:extLst>
            <a:ext uri="{909E8E84-426E-40dd-AFC4-6F175D3DCCD1}">
              <a14:hiddenFill xmlns="" xmlns:a14="http://schemas.microsoft.com/office/drawing/2010/main">
                <a:solidFill>
                  <a:srgbClr val="FFFFFF"/>
                </a:solidFill>
              </a14:hiddenFill>
            </a:ext>
          </a:extLst>
        </p:spPr>
      </p:pic>
      <p:sp>
        <p:nvSpPr>
          <p:cNvPr id="231432" name="Rectangle 8"/>
          <p:cNvSpPr>
            <a:spLocks noChangeArrowheads="1"/>
          </p:cNvSpPr>
          <p:nvPr/>
        </p:nvSpPr>
        <p:spPr bwMode="auto">
          <a:xfrm>
            <a:off x="1143000" y="3124200"/>
            <a:ext cx="7772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SO WHAT ABOUT  QUIRINIUS AND THE CENSUS?</a:t>
            </a:r>
          </a:p>
        </p:txBody>
      </p:sp>
    </p:spTree>
    <p:extLst>
      <p:ext uri="{BB962C8B-B14F-4D97-AF65-F5344CB8AC3E}">
        <p14:creationId xmlns:p14="http://schemas.microsoft.com/office/powerpoint/2010/main" val="36052453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with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animEffect transition="in" filter="checkerboard(across)">
                                      <p:cBhvr>
                                        <p:cTn id="7" dur="500"/>
                                        <p:tgtEl>
                                          <p:spTgt spid="23142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31426">
                                            <p:txEl>
                                              <p:pRg st="1" end="1"/>
                                            </p:txEl>
                                          </p:spTgt>
                                        </p:tgtEl>
                                        <p:attrNameLst>
                                          <p:attrName>style.visibility</p:attrName>
                                        </p:attrNameLst>
                                      </p:cBhvr>
                                      <p:to>
                                        <p:strVal val="visible"/>
                                      </p:to>
                                    </p:set>
                                    <p:animEffect transition="in" filter="checkerboard(across)">
                                      <p:cBhvr>
                                        <p:cTn id="12" dur="500"/>
                                        <p:tgtEl>
                                          <p:spTgt spid="23142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31426">
                                            <p:txEl>
                                              <p:pRg st="3" end="3"/>
                                            </p:txEl>
                                          </p:spTgt>
                                        </p:tgtEl>
                                        <p:attrNameLst>
                                          <p:attrName>style.visibility</p:attrName>
                                        </p:attrNameLst>
                                      </p:cBhvr>
                                      <p:to>
                                        <p:strVal val="visible"/>
                                      </p:to>
                                    </p:set>
                                    <p:animEffect transition="in" filter="checkerboard(across)">
                                      <p:cBhvr>
                                        <p:cTn id="17" dur="500"/>
                                        <p:tgtEl>
                                          <p:spTgt spid="231426">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231426">
                                            <p:txEl>
                                              <p:pRg st="4" end="4"/>
                                            </p:txEl>
                                          </p:spTgt>
                                        </p:tgtEl>
                                        <p:attrNameLst>
                                          <p:attrName>style.visibility</p:attrName>
                                        </p:attrNameLst>
                                      </p:cBhvr>
                                      <p:to>
                                        <p:strVal val="visible"/>
                                      </p:to>
                                    </p:set>
                                    <p:animEffect transition="in" filter="checkerboard(across)">
                                      <p:cBhvr>
                                        <p:cTn id="22" dur="500"/>
                                        <p:tgtEl>
                                          <p:spTgt spid="231426">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31430"/>
                                        </p:tgtEl>
                                        <p:attrNameLst>
                                          <p:attrName>style.visibility</p:attrName>
                                        </p:attrNameLst>
                                      </p:cBhvr>
                                      <p:to>
                                        <p:strVal val="visible"/>
                                      </p:to>
                                    </p:set>
                                    <p:anim calcmode="lin" valueType="num">
                                      <p:cBhvr additive="base">
                                        <p:cTn id="27" dur="3000" fill="hold"/>
                                        <p:tgtEl>
                                          <p:spTgt spid="231430"/>
                                        </p:tgtEl>
                                        <p:attrNameLst>
                                          <p:attrName>ppt_x</p:attrName>
                                        </p:attrNameLst>
                                      </p:cBhvr>
                                      <p:tavLst>
                                        <p:tav tm="0">
                                          <p:val>
                                            <p:strVal val="0-#ppt_w/2"/>
                                          </p:val>
                                        </p:tav>
                                        <p:tav tm="100000">
                                          <p:val>
                                            <p:strVal val="#ppt_x"/>
                                          </p:val>
                                        </p:tav>
                                      </p:tavLst>
                                    </p:anim>
                                    <p:anim calcmode="lin" valueType="num">
                                      <p:cBhvr additive="base">
                                        <p:cTn id="28" dur="3000" fill="hold"/>
                                        <p:tgtEl>
                                          <p:spTgt spid="231430"/>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31434"/>
                                        </p:tgtEl>
                                        <p:attrNameLst>
                                          <p:attrName>style.visibility</p:attrName>
                                        </p:attrNameLst>
                                      </p:cBhvr>
                                      <p:to>
                                        <p:strVal val="visible"/>
                                      </p:to>
                                    </p:set>
                                    <p:anim calcmode="lin" valueType="num">
                                      <p:cBhvr additive="base">
                                        <p:cTn id="31" dur="3000" fill="hold"/>
                                        <p:tgtEl>
                                          <p:spTgt spid="231434"/>
                                        </p:tgtEl>
                                        <p:attrNameLst>
                                          <p:attrName>ppt_x</p:attrName>
                                        </p:attrNameLst>
                                      </p:cBhvr>
                                      <p:tavLst>
                                        <p:tav tm="0">
                                          <p:val>
                                            <p:strVal val="0-#ppt_w/2"/>
                                          </p:val>
                                        </p:tav>
                                        <p:tav tm="100000">
                                          <p:val>
                                            <p:strVal val="#ppt_x"/>
                                          </p:val>
                                        </p:tav>
                                      </p:tavLst>
                                    </p:anim>
                                    <p:anim calcmode="lin" valueType="num">
                                      <p:cBhvr additive="base">
                                        <p:cTn id="32" dur="3000" fill="hold"/>
                                        <p:tgtEl>
                                          <p:spTgt spid="231434"/>
                                        </p:tgtEl>
                                        <p:attrNameLst>
                                          <p:attrName>ppt_y</p:attrName>
                                        </p:attrNameLst>
                                      </p:cBhvr>
                                      <p:tavLst>
                                        <p:tav tm="0">
                                          <p:val>
                                            <p:strVal val="#ppt_y"/>
                                          </p:val>
                                        </p:tav>
                                        <p:tav tm="100000">
                                          <p:val>
                                            <p:strVal val="#ppt_y"/>
                                          </p:val>
                                        </p:tav>
                                      </p:tavLst>
                                    </p:anim>
                                  </p:childTnLst>
                                </p:cTn>
                              </p:par>
                              <p:par>
                                <p:cTn id="33" presetID="10" presetClass="exit" presetSubtype="0" fill="hold" grpId="1" nodeType="withEffect">
                                  <p:stCondLst>
                                    <p:cond delay="0"/>
                                  </p:stCondLst>
                                  <p:childTnLst>
                                    <p:animEffect transition="out" filter="fade">
                                      <p:cBhvr>
                                        <p:cTn id="34" dur="2000"/>
                                        <p:tgtEl>
                                          <p:spTgt spid="231426">
                                            <p:txEl>
                                              <p:pRg st="0" end="0"/>
                                            </p:txEl>
                                          </p:spTgt>
                                        </p:tgtEl>
                                      </p:cBhvr>
                                    </p:animEffect>
                                    <p:set>
                                      <p:cBhvr>
                                        <p:cTn id="35" dur="1" fill="hold">
                                          <p:stCondLst>
                                            <p:cond delay="1999"/>
                                          </p:stCondLst>
                                        </p:cTn>
                                        <p:tgtEl>
                                          <p:spTgt spid="231426">
                                            <p:txEl>
                                              <p:pRg st="0" end="0"/>
                                            </p:txEl>
                                          </p:spTgt>
                                        </p:tgtEl>
                                        <p:attrNameLst>
                                          <p:attrName>style.visibility</p:attrName>
                                        </p:attrNameLst>
                                      </p:cBhvr>
                                      <p:to>
                                        <p:strVal val="hidden"/>
                                      </p:to>
                                    </p:set>
                                  </p:childTnLst>
                                </p:cTn>
                              </p:par>
                              <p:par>
                                <p:cTn id="36" presetID="10" presetClass="exit" presetSubtype="0" fill="hold" grpId="1" nodeType="withEffect">
                                  <p:stCondLst>
                                    <p:cond delay="0"/>
                                  </p:stCondLst>
                                  <p:childTnLst>
                                    <p:animEffect transition="out" filter="fade">
                                      <p:cBhvr>
                                        <p:cTn id="37" dur="2000"/>
                                        <p:tgtEl>
                                          <p:spTgt spid="231426">
                                            <p:txEl>
                                              <p:pRg st="1" end="1"/>
                                            </p:txEl>
                                          </p:spTgt>
                                        </p:tgtEl>
                                      </p:cBhvr>
                                    </p:animEffect>
                                    <p:set>
                                      <p:cBhvr>
                                        <p:cTn id="38" dur="1" fill="hold">
                                          <p:stCondLst>
                                            <p:cond delay="1999"/>
                                          </p:stCondLst>
                                        </p:cTn>
                                        <p:tgtEl>
                                          <p:spTgt spid="231426">
                                            <p:txEl>
                                              <p:pRg st="1" end="1"/>
                                            </p:txEl>
                                          </p:spTgt>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2000"/>
                                        <p:tgtEl>
                                          <p:spTgt spid="231426">
                                            <p:txEl>
                                              <p:pRg st="3" end="3"/>
                                            </p:txEl>
                                          </p:spTgt>
                                        </p:tgtEl>
                                      </p:cBhvr>
                                    </p:animEffect>
                                    <p:set>
                                      <p:cBhvr>
                                        <p:cTn id="41" dur="1" fill="hold">
                                          <p:stCondLst>
                                            <p:cond delay="1999"/>
                                          </p:stCondLst>
                                        </p:cTn>
                                        <p:tgtEl>
                                          <p:spTgt spid="231426">
                                            <p:txEl>
                                              <p:pRg st="3" end="3"/>
                                            </p:txEl>
                                          </p:spTgt>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2000"/>
                                        <p:tgtEl>
                                          <p:spTgt spid="231426">
                                            <p:txEl>
                                              <p:pRg st="4" end="4"/>
                                            </p:txEl>
                                          </p:spTgt>
                                        </p:tgtEl>
                                      </p:cBhvr>
                                    </p:animEffect>
                                    <p:set>
                                      <p:cBhvr>
                                        <p:cTn id="44" dur="1" fill="hold">
                                          <p:stCondLst>
                                            <p:cond delay="1999"/>
                                          </p:stCondLst>
                                        </p:cTn>
                                        <p:tgtEl>
                                          <p:spTgt spid="231426">
                                            <p:txEl>
                                              <p:pRg st="4" end="4"/>
                                            </p:txEl>
                                          </p:spTgt>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xit" presetSubtype="0" fill="hold" grpId="1" nodeType="clickEffect">
                                  <p:stCondLst>
                                    <p:cond delay="0"/>
                                  </p:stCondLst>
                                  <p:childTnLst>
                                    <p:set>
                                      <p:cBhvr>
                                        <p:cTn id="48" dur="1" fill="hold">
                                          <p:stCondLst>
                                            <p:cond delay="0"/>
                                          </p:stCondLst>
                                        </p:cTn>
                                        <p:tgtEl>
                                          <p:spTgt spid="231430"/>
                                        </p:tgtEl>
                                        <p:attrNameLst>
                                          <p:attrName>style.visibility</p:attrName>
                                        </p:attrNameLst>
                                      </p:cBhvr>
                                      <p:to>
                                        <p:strVal val="hidden"/>
                                      </p:to>
                                    </p:set>
                                  </p:childTnLst>
                                </p:cTn>
                              </p:par>
                              <p:par>
                                <p:cTn id="49" presetID="3" presetClass="exit" presetSubtype="0" fill="hold" grpId="1" nodeType="withEffect">
                                  <p:stCondLst>
                                    <p:cond delay="0"/>
                                  </p:stCondLst>
                                  <p:childTnLst>
                                    <p:set>
                                      <p:cBhvr>
                                        <p:cTn id="50" dur="1" fill="hold">
                                          <p:stCondLst>
                                            <p:cond delay="0"/>
                                          </p:stCondLst>
                                        </p:cTn>
                                        <p:tgtEl>
                                          <p:spTgt spid="231434"/>
                                        </p:tgtEl>
                                        <p:attrNameLst>
                                          <p:attrName>style.visibility</p:attrName>
                                        </p:attrNameLst>
                                      </p:cBhvr>
                                      <p:to>
                                        <p:strVal val="hidden"/>
                                      </p:to>
                                    </p:set>
                                  </p:childTnLst>
                                </p:cTn>
                              </p:par>
                              <p:par>
                                <p:cTn id="51" presetID="2" presetClass="entr" presetSubtype="3" fill="hold" grpId="0" nodeType="withEffect">
                                  <p:stCondLst>
                                    <p:cond delay="0"/>
                                  </p:stCondLst>
                                  <p:childTnLst>
                                    <p:set>
                                      <p:cBhvr>
                                        <p:cTn id="52" dur="1" fill="hold">
                                          <p:stCondLst>
                                            <p:cond delay="0"/>
                                          </p:stCondLst>
                                        </p:cTn>
                                        <p:tgtEl>
                                          <p:spTgt spid="231432"/>
                                        </p:tgtEl>
                                        <p:attrNameLst>
                                          <p:attrName>style.visibility</p:attrName>
                                        </p:attrNameLst>
                                      </p:cBhvr>
                                      <p:to>
                                        <p:strVal val="visible"/>
                                      </p:to>
                                    </p:set>
                                    <p:anim calcmode="lin" valueType="num">
                                      <p:cBhvr additive="base">
                                        <p:cTn id="53" dur="1000" fill="hold"/>
                                        <p:tgtEl>
                                          <p:spTgt spid="231432"/>
                                        </p:tgtEl>
                                        <p:attrNameLst>
                                          <p:attrName>ppt_x</p:attrName>
                                        </p:attrNameLst>
                                      </p:cBhvr>
                                      <p:tavLst>
                                        <p:tav tm="0">
                                          <p:val>
                                            <p:strVal val="1+#ppt_w/2"/>
                                          </p:val>
                                        </p:tav>
                                        <p:tav tm="100000">
                                          <p:val>
                                            <p:strVal val="#ppt_x"/>
                                          </p:val>
                                        </p:tav>
                                      </p:tavLst>
                                    </p:anim>
                                    <p:anim calcmode="lin" valueType="num">
                                      <p:cBhvr additive="base">
                                        <p:cTn id="54" dur="1000" fill="hold"/>
                                        <p:tgtEl>
                                          <p:spTgt spid="231432"/>
                                        </p:tgtEl>
                                        <p:attrNameLst>
                                          <p:attrName>ppt_y</p:attrName>
                                        </p:attrNameLst>
                                      </p:cBhvr>
                                      <p:tavLst>
                                        <p:tav tm="0">
                                          <p:val>
                                            <p:strVal val="0-#ppt_h/2"/>
                                          </p:val>
                                        </p:tav>
                                        <p:tav tm="100000">
                                          <p:val>
                                            <p:strVal val="#ppt_y"/>
                                          </p:val>
                                        </p:tav>
                                      </p:tavLst>
                                    </p:anim>
                                  </p:childTnLst>
                                </p:cTn>
                              </p:par>
                              <p:par>
                                <p:cTn id="55" presetID="9" presetClass="entr" presetSubtype="0" fill="hold" nodeType="withEffect">
                                  <p:stCondLst>
                                    <p:cond delay="0"/>
                                  </p:stCondLst>
                                  <p:childTnLst>
                                    <p:set>
                                      <p:cBhvr>
                                        <p:cTn id="56" dur="1" fill="hold">
                                          <p:stCondLst>
                                            <p:cond delay="0"/>
                                          </p:stCondLst>
                                        </p:cTn>
                                        <p:tgtEl>
                                          <p:spTgt spid="231431"/>
                                        </p:tgtEl>
                                        <p:attrNameLst>
                                          <p:attrName>style.visibility</p:attrName>
                                        </p:attrNameLst>
                                      </p:cBhvr>
                                      <p:to>
                                        <p:strVal val="visible"/>
                                      </p:to>
                                    </p:set>
                                    <p:animEffect transition="in" filter="dissolve">
                                      <p:cBhvr>
                                        <p:cTn id="57" dur="1000"/>
                                        <p:tgtEl>
                                          <p:spTgt spid="2314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34" grpId="0" animBg="1"/>
      <p:bldP spid="231434" grpId="1" animBg="1"/>
      <p:bldP spid="231426" grpId="0" build="p"/>
      <p:bldP spid="231426" grpId="1" build="allAtOnce"/>
      <p:bldP spid="231430" grpId="0" animBg="1"/>
      <p:bldP spid="231430" grpId="1" animBg="1"/>
      <p:bldP spid="23143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Arial"/>
              <a:cs typeface="Arial"/>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en-US" dirty="0">
                <a:solidFill>
                  <a:schemeClr val="bg1"/>
                </a:solidFill>
                <a:latin typeface="Arial" charset="0"/>
                <a:cs typeface="Arial" charset="0"/>
              </a:rPr>
              <a:t>How Does God Speak to Us?</a:t>
            </a:r>
          </a:p>
        </p:txBody>
      </p:sp>
      <p:sp>
        <p:nvSpPr>
          <p:cNvPr id="4" name="Rectangle 3"/>
          <p:cNvSpPr txBox="1">
            <a:spLocks noChangeArrowheads="1"/>
          </p:cNvSpPr>
          <p:nvPr/>
        </p:nvSpPr>
        <p:spPr bwMode="auto">
          <a:xfrm>
            <a:off x="5715000" y="1371600"/>
            <a:ext cx="3048000" cy="2590800"/>
          </a:xfrm>
          <a:prstGeom prst="rect">
            <a:avLst/>
          </a:prstGeom>
          <a:noFill/>
          <a:ln w="9525">
            <a:noFill/>
            <a:miter lim="800000"/>
            <a:headEnd/>
            <a:tailEnd/>
          </a:ln>
        </p:spPr>
        <p:txBody>
          <a:bodyPr lIns="90993" tIns="45499" rIns="90993" bIns="45499"/>
          <a:lstStyle/>
          <a:p>
            <a:pPr marL="0" marR="0" lvl="0" indent="0" algn="l" defTabSz="914400" rtl="0" eaLnBrk="1" fontAlgn="base" latinLnBrk="0" hangingPunct="1">
              <a:lnSpc>
                <a:spcPct val="80000"/>
              </a:lnSpc>
              <a:spcBef>
                <a:spcPct val="20000"/>
              </a:spcBef>
              <a:spcAft>
                <a:spcPct val="0"/>
              </a:spcAft>
              <a:buClrTx/>
              <a:buSzTx/>
              <a:buFontTx/>
              <a:buNone/>
              <a:tabLst/>
              <a:defRPr/>
            </a:pPr>
            <a:r>
              <a:rPr kumimoji="0" lang="en-US" sz="3600" b="0" i="0" u="none" strike="noStrike" kern="0" cap="none" spc="0" normalizeH="0" baseline="0" noProof="0" dirty="0">
                <a:ln>
                  <a:noFill/>
                </a:ln>
                <a:solidFill>
                  <a:srgbClr val="FFFFFF"/>
                </a:solidFill>
                <a:effectLst/>
                <a:uLnTx/>
                <a:uFillTx/>
                <a:latin typeface="Arial"/>
                <a:ea typeface="Arial"/>
                <a:cs typeface="Arial"/>
              </a:rPr>
              <a:t>But has especially spoken through a person—Jesus Christ!</a:t>
            </a:r>
          </a:p>
        </p:txBody>
      </p:sp>
      <p:sp>
        <p:nvSpPr>
          <p:cNvPr id="7" name="Rectangle 3"/>
          <p:cNvSpPr txBox="1">
            <a:spLocks noChangeArrowheads="1"/>
          </p:cNvSpPr>
          <p:nvPr/>
        </p:nvSpPr>
        <p:spPr bwMode="auto">
          <a:xfrm>
            <a:off x="228600" y="5105400"/>
            <a:ext cx="8686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ctr" defTabSz="914400" rtl="0" eaLnBrk="1" fontAlgn="base" latinLnBrk="0" hangingPunct="1">
              <a:lnSpc>
                <a:spcPct val="80000"/>
              </a:lnSpc>
              <a:spcBef>
                <a:spcPct val="20000"/>
              </a:spcBef>
              <a:spcAft>
                <a:spcPct val="0"/>
              </a:spcAft>
              <a:buClrTx/>
              <a:buSzTx/>
              <a:buFontTx/>
              <a:buNone/>
              <a:tabLst/>
              <a:defRPr/>
            </a:pPr>
            <a:r>
              <a:rPr kumimoji="0" lang="en-US" sz="3200" b="0" i="0" u="none" strike="noStrike" kern="1200" cap="none" spc="0" normalizeH="0" baseline="0" noProof="0">
                <a:ln>
                  <a:noFill/>
                </a:ln>
                <a:solidFill>
                  <a:srgbClr val="FFFF00"/>
                </a:solidFill>
                <a:effectLst/>
                <a:uLnTx/>
                <a:uFillTx/>
                <a:latin typeface="Arial" charset="0"/>
                <a:ea typeface="ＭＳ Ｐゴシック" charset="0"/>
              </a:rPr>
              <a:t>Jesus is the </a:t>
            </a:r>
            <a:r>
              <a:rPr kumimoji="0" lang="en-US" sz="3200" b="0" i="1" u="none" strike="noStrike" kern="1200" cap="none" spc="0" normalizeH="0" baseline="0" noProof="0">
                <a:ln>
                  <a:noFill/>
                </a:ln>
                <a:solidFill>
                  <a:srgbClr val="FFFF00"/>
                </a:solidFill>
                <a:effectLst/>
                <a:uLnTx/>
                <a:uFillTx/>
                <a:latin typeface="Arial" charset="0"/>
                <a:ea typeface="ＭＳ Ｐゴシック" charset="0"/>
              </a:rPr>
              <a:t>logos </a:t>
            </a:r>
            <a:r>
              <a:rPr kumimoji="0" lang="en-US" sz="3200" b="0" i="0" u="none" strike="noStrike" kern="1200" cap="none" spc="0" normalizeH="0" baseline="0" noProof="0">
                <a:ln>
                  <a:noFill/>
                </a:ln>
                <a:solidFill>
                  <a:srgbClr val="FFFF00"/>
                </a:solidFill>
                <a:effectLst/>
                <a:uLnTx/>
                <a:uFillTx/>
                <a:latin typeface="Arial" charset="0"/>
                <a:ea typeface="ＭＳ Ｐゴシック" charset="0"/>
              </a:rPr>
              <a:t>(word)</a:t>
            </a:r>
          </a:p>
          <a:p>
            <a:pPr marL="342900" marR="0" lvl="0" indent="-342900" algn="l" defTabSz="914400" rtl="0" eaLnBrk="1" fontAlgn="base" latinLnBrk="0" hangingPunct="1">
              <a:lnSpc>
                <a:spcPct val="80000"/>
              </a:lnSpc>
              <a:spcBef>
                <a:spcPct val="20000"/>
              </a:spcBef>
              <a:spcAft>
                <a:spcPct val="0"/>
              </a:spcAft>
              <a:buClrTx/>
              <a:buSzTx/>
              <a:buFont typeface="Arial" charset="0"/>
              <a:buChar char="•"/>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rPr>
              <a:t>This means Jesus fully reveals who God is. </a:t>
            </a:r>
          </a:p>
          <a:p>
            <a:pPr marL="342900" marR="0" lvl="0" indent="-342900" algn="l" defTabSz="914400" rtl="0" eaLnBrk="1" fontAlgn="base" latinLnBrk="0" hangingPunct="1">
              <a:lnSpc>
                <a:spcPct val="80000"/>
              </a:lnSpc>
              <a:spcBef>
                <a:spcPct val="20000"/>
              </a:spcBef>
              <a:spcAft>
                <a:spcPct val="0"/>
              </a:spcAft>
              <a:buClrTx/>
              <a:buSzTx/>
              <a:buFont typeface="Arial" charset="0"/>
              <a:buChar char="•"/>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rPr>
              <a:t>He is the Perfect Revelation.</a:t>
            </a:r>
          </a:p>
        </p:txBody>
      </p:sp>
      <p:pic>
        <p:nvPicPr>
          <p:cNvPr id="391173" name="Picture 9" descr="jesus spea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8601" y="1219200"/>
            <a:ext cx="5126038"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Scale>
                                      <p:cBhvr>
                                        <p:cTn id="7" dur="1000" decel="50000" fill="hold">
                                          <p:stCondLst>
                                            <p:cond delay="0"/>
                                          </p:stCondLst>
                                        </p:cTn>
                                        <p:tgtEl>
                                          <p:spTgt spid="4">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xEl>
                                              <p:pRg st="0" end="0"/>
                                            </p:txEl>
                                          </p:spTgt>
                                        </p:tgtEl>
                                        <p:attrNameLst>
                                          <p:attrName>ppt_x</p:attrName>
                                          <p:attrName>ppt_y</p:attrName>
                                        </p:attrNameLst>
                                      </p:cBhvr>
                                    </p:animMotion>
                                    <p:animEffect transition="in" filter="fade">
                                      <p:cBhvr>
                                        <p:cTn id="9" dur="1000"/>
                                        <p:tgtEl>
                                          <p:spTgt spid="4">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4" presetClass="entr" presetSubtype="0" accel="10000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strVal val="#ppt_w*0.05"/>
                                          </p:val>
                                        </p:tav>
                                        <p:tav tm="100000">
                                          <p:val>
                                            <p:strVal val="#ppt_w"/>
                                          </p:val>
                                        </p:tav>
                                      </p:tavLst>
                                    </p:anim>
                                    <p:anim calcmode="lin" valueType="num">
                                      <p:cBhvr>
                                        <p:cTn id="15" dur="500" fill="hold"/>
                                        <p:tgtEl>
                                          <p:spTgt spid="7">
                                            <p:txEl>
                                              <p:pRg st="0" end="0"/>
                                            </p:txEl>
                                          </p:spTgt>
                                        </p:tgtEl>
                                        <p:attrNameLst>
                                          <p:attrName>ppt_h</p:attrName>
                                        </p:attrNameLst>
                                      </p:cBhvr>
                                      <p:tavLst>
                                        <p:tav tm="0">
                                          <p:val>
                                            <p:strVal val="#ppt_h"/>
                                          </p:val>
                                        </p:tav>
                                        <p:tav tm="100000">
                                          <p:val>
                                            <p:strVal val="#ppt_h"/>
                                          </p:val>
                                        </p:tav>
                                      </p:tavLst>
                                    </p:anim>
                                    <p:anim calcmode="lin" valueType="num">
                                      <p:cBhvr>
                                        <p:cTn id="16" dur="500" fill="hold"/>
                                        <p:tgtEl>
                                          <p:spTgt spid="7">
                                            <p:txEl>
                                              <p:pRg st="0" end="0"/>
                                            </p:txEl>
                                          </p:spTgt>
                                        </p:tgtEl>
                                        <p:attrNameLst>
                                          <p:attrName>ppt_x</p:attrName>
                                        </p:attrNameLst>
                                      </p:cBhvr>
                                      <p:tavLst>
                                        <p:tav tm="0">
                                          <p:val>
                                            <p:strVal val="#ppt_x-.2"/>
                                          </p:val>
                                        </p:tav>
                                        <p:tav tm="100000">
                                          <p:val>
                                            <p:strVal val="#ppt_x"/>
                                          </p:val>
                                        </p:tav>
                                      </p:tavLst>
                                    </p:anim>
                                    <p:anim calcmode="lin" valueType="num">
                                      <p:cBhvr>
                                        <p:cTn id="17" dur="500" fill="hold"/>
                                        <p:tgtEl>
                                          <p:spTgt spid="7">
                                            <p:txEl>
                                              <p:pRg st="0" end="0"/>
                                            </p:txEl>
                                          </p:spTgt>
                                        </p:tgtEl>
                                        <p:attrNameLst>
                                          <p:attrName>ppt_y</p:attrName>
                                        </p:attrNameLst>
                                      </p:cBhvr>
                                      <p:tavLst>
                                        <p:tav tm="0">
                                          <p:val>
                                            <p:strVal val="#ppt_y"/>
                                          </p:val>
                                        </p:tav>
                                        <p:tav tm="100000">
                                          <p:val>
                                            <p:strVal val="#ppt_y"/>
                                          </p:val>
                                        </p:tav>
                                      </p:tavLst>
                                    </p:anim>
                                    <p:animEffect transition="in" filter="fade">
                                      <p:cBhvr>
                                        <p:cTn id="18" dur="500"/>
                                        <p:tgtEl>
                                          <p:spTgt spid="7">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4" presetClass="entr" presetSubtype="0" accel="100000"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 calcmode="lin" valueType="num">
                                      <p:cBhvr>
                                        <p:cTn id="23" dur="500" fill="hold"/>
                                        <p:tgtEl>
                                          <p:spTgt spid="7">
                                            <p:txEl>
                                              <p:pRg st="1" end="1"/>
                                            </p:txEl>
                                          </p:spTgt>
                                        </p:tgtEl>
                                        <p:attrNameLst>
                                          <p:attrName>ppt_w</p:attrName>
                                        </p:attrNameLst>
                                      </p:cBhvr>
                                      <p:tavLst>
                                        <p:tav tm="0">
                                          <p:val>
                                            <p:strVal val="#ppt_w*0.05"/>
                                          </p:val>
                                        </p:tav>
                                        <p:tav tm="100000">
                                          <p:val>
                                            <p:strVal val="#ppt_w"/>
                                          </p:val>
                                        </p:tav>
                                      </p:tavLst>
                                    </p:anim>
                                    <p:anim calcmode="lin" valueType="num">
                                      <p:cBhvr>
                                        <p:cTn id="24" dur="500" fill="hold"/>
                                        <p:tgtEl>
                                          <p:spTgt spid="7">
                                            <p:txEl>
                                              <p:pRg st="1" end="1"/>
                                            </p:txEl>
                                          </p:spTgt>
                                        </p:tgtEl>
                                        <p:attrNameLst>
                                          <p:attrName>ppt_h</p:attrName>
                                        </p:attrNameLst>
                                      </p:cBhvr>
                                      <p:tavLst>
                                        <p:tav tm="0">
                                          <p:val>
                                            <p:strVal val="#ppt_h"/>
                                          </p:val>
                                        </p:tav>
                                        <p:tav tm="100000">
                                          <p:val>
                                            <p:strVal val="#ppt_h"/>
                                          </p:val>
                                        </p:tav>
                                      </p:tavLst>
                                    </p:anim>
                                    <p:anim calcmode="lin" valueType="num">
                                      <p:cBhvr>
                                        <p:cTn id="25" dur="500" fill="hold"/>
                                        <p:tgtEl>
                                          <p:spTgt spid="7">
                                            <p:txEl>
                                              <p:pRg st="1" end="1"/>
                                            </p:txEl>
                                          </p:spTgt>
                                        </p:tgtEl>
                                        <p:attrNameLst>
                                          <p:attrName>ppt_x</p:attrName>
                                        </p:attrNameLst>
                                      </p:cBhvr>
                                      <p:tavLst>
                                        <p:tav tm="0">
                                          <p:val>
                                            <p:strVal val="#ppt_x-.2"/>
                                          </p:val>
                                        </p:tav>
                                        <p:tav tm="100000">
                                          <p:val>
                                            <p:strVal val="#ppt_x"/>
                                          </p:val>
                                        </p:tav>
                                      </p:tavLst>
                                    </p:anim>
                                    <p:anim calcmode="lin" valueType="num">
                                      <p:cBhvr>
                                        <p:cTn id="26" dur="500" fill="hold"/>
                                        <p:tgtEl>
                                          <p:spTgt spid="7">
                                            <p:txEl>
                                              <p:pRg st="1" end="1"/>
                                            </p:txEl>
                                          </p:spTgt>
                                        </p:tgtEl>
                                        <p:attrNameLst>
                                          <p:attrName>ppt_y</p:attrName>
                                        </p:attrNameLst>
                                      </p:cBhvr>
                                      <p:tavLst>
                                        <p:tav tm="0">
                                          <p:val>
                                            <p:strVal val="#ppt_y"/>
                                          </p:val>
                                        </p:tav>
                                        <p:tav tm="100000">
                                          <p:val>
                                            <p:strVal val="#ppt_y"/>
                                          </p:val>
                                        </p:tav>
                                      </p:tavLst>
                                    </p:anim>
                                    <p:animEffect transition="in" filter="fade">
                                      <p:cBhvr>
                                        <p:cTn id="27" dur="500"/>
                                        <p:tgtEl>
                                          <p:spTgt spid="7">
                                            <p:txEl>
                                              <p:pRg st="1" end="1"/>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4" presetClass="entr" presetSubtype="0" accel="100000" fill="hold" nodeType="clickEffect">
                                  <p:stCondLst>
                                    <p:cond delay="0"/>
                                  </p:stCondLst>
                                  <p:childTnLst>
                                    <p:set>
                                      <p:cBhvr>
                                        <p:cTn id="31" dur="1" fill="hold">
                                          <p:stCondLst>
                                            <p:cond delay="0"/>
                                          </p:stCondLst>
                                        </p:cTn>
                                        <p:tgtEl>
                                          <p:spTgt spid="7">
                                            <p:txEl>
                                              <p:pRg st="2" end="2"/>
                                            </p:txEl>
                                          </p:spTgt>
                                        </p:tgtEl>
                                        <p:attrNameLst>
                                          <p:attrName>style.visibility</p:attrName>
                                        </p:attrNameLst>
                                      </p:cBhvr>
                                      <p:to>
                                        <p:strVal val="visible"/>
                                      </p:to>
                                    </p:set>
                                    <p:anim calcmode="lin" valueType="num">
                                      <p:cBhvr>
                                        <p:cTn id="32" dur="500" fill="hold"/>
                                        <p:tgtEl>
                                          <p:spTgt spid="7">
                                            <p:txEl>
                                              <p:pRg st="2" end="2"/>
                                            </p:txEl>
                                          </p:spTgt>
                                        </p:tgtEl>
                                        <p:attrNameLst>
                                          <p:attrName>ppt_w</p:attrName>
                                        </p:attrNameLst>
                                      </p:cBhvr>
                                      <p:tavLst>
                                        <p:tav tm="0">
                                          <p:val>
                                            <p:strVal val="#ppt_w*0.05"/>
                                          </p:val>
                                        </p:tav>
                                        <p:tav tm="100000">
                                          <p:val>
                                            <p:strVal val="#ppt_w"/>
                                          </p:val>
                                        </p:tav>
                                      </p:tavLst>
                                    </p:anim>
                                    <p:anim calcmode="lin" valueType="num">
                                      <p:cBhvr>
                                        <p:cTn id="33" dur="500" fill="hold"/>
                                        <p:tgtEl>
                                          <p:spTgt spid="7">
                                            <p:txEl>
                                              <p:pRg st="2" end="2"/>
                                            </p:txEl>
                                          </p:spTgt>
                                        </p:tgtEl>
                                        <p:attrNameLst>
                                          <p:attrName>ppt_h</p:attrName>
                                        </p:attrNameLst>
                                      </p:cBhvr>
                                      <p:tavLst>
                                        <p:tav tm="0">
                                          <p:val>
                                            <p:strVal val="#ppt_h"/>
                                          </p:val>
                                        </p:tav>
                                        <p:tav tm="100000">
                                          <p:val>
                                            <p:strVal val="#ppt_h"/>
                                          </p:val>
                                        </p:tav>
                                      </p:tavLst>
                                    </p:anim>
                                    <p:anim calcmode="lin" valueType="num">
                                      <p:cBhvr>
                                        <p:cTn id="34" dur="500" fill="hold"/>
                                        <p:tgtEl>
                                          <p:spTgt spid="7">
                                            <p:txEl>
                                              <p:pRg st="2" end="2"/>
                                            </p:txEl>
                                          </p:spTgt>
                                        </p:tgtEl>
                                        <p:attrNameLst>
                                          <p:attrName>ppt_x</p:attrName>
                                        </p:attrNameLst>
                                      </p:cBhvr>
                                      <p:tavLst>
                                        <p:tav tm="0">
                                          <p:val>
                                            <p:strVal val="#ppt_x-.2"/>
                                          </p:val>
                                        </p:tav>
                                        <p:tav tm="100000">
                                          <p:val>
                                            <p:strVal val="#ppt_x"/>
                                          </p:val>
                                        </p:tav>
                                      </p:tavLst>
                                    </p:anim>
                                    <p:anim calcmode="lin" valueType="num">
                                      <p:cBhvr>
                                        <p:cTn id="35" dur="500" fill="hold"/>
                                        <p:tgtEl>
                                          <p:spTgt spid="7">
                                            <p:txEl>
                                              <p:pRg st="2" end="2"/>
                                            </p:txEl>
                                          </p:spTgt>
                                        </p:tgtEl>
                                        <p:attrNameLst>
                                          <p:attrName>ppt_y</p:attrName>
                                        </p:attrNameLst>
                                      </p:cBhvr>
                                      <p:tavLst>
                                        <p:tav tm="0">
                                          <p:val>
                                            <p:strVal val="#ppt_y"/>
                                          </p:val>
                                        </p:tav>
                                        <p:tav tm="100000">
                                          <p:val>
                                            <p:strVal val="#ppt_y"/>
                                          </p:val>
                                        </p:tav>
                                      </p:tavLst>
                                    </p:anim>
                                    <p:animEffect transition="in" filter="fade">
                                      <p:cBhvr>
                                        <p:cTn id="36"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7384"/>
            <a:ext cx="8568952" cy="69865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Quirinius was sent by Augustus to be governor of Syria (and Judea) in A.D. 6 (not 6 B.C.) and thereafter did take a notable census for the empire. Josephus tells us that Quirinius visited Judea in A.D. 6-7 to assess the property of the Jews in preparation for the registering and taxing of that property. There is no evidence that he was governor of the region twice or that he undertook a census of the region twice. It has been suggested that Luke may have confused Quirinius with P. Quintilius Varus who was legate of Syria during the period 6-3 B.C. Against this is the fact that Luke was apparently knowledgeable about Latin names and would have known a </a:t>
            </a:r>
            <a:r>
              <a:rPr kumimoji="0" lang="en-US" sz="2800" b="1" i="1" u="none" strike="noStrike" kern="1200" cap="none" spc="0" normalizeH="0" baseline="0" noProof="0">
                <a:ln>
                  <a:noFill/>
                </a:ln>
                <a:solidFill>
                  <a:srgbClr val="FFFFFF"/>
                </a:solidFill>
                <a:effectLst/>
                <a:uLnTx/>
                <a:uFillTx/>
                <a:latin typeface="Arial"/>
                <a:ea typeface="ＭＳ Ｐゴシック" charset="0"/>
                <a:cs typeface="Arial"/>
              </a:rPr>
              <a:t>cognomen</a:t>
            </a: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(Quirinius) from a mere </a:t>
            </a:r>
            <a:r>
              <a:rPr kumimoji="0" lang="en-US" sz="2800" b="1" i="1" u="none" strike="noStrike" kern="1200" cap="none" spc="0" normalizeH="0" baseline="0" noProof="0">
                <a:ln>
                  <a:noFill/>
                </a:ln>
                <a:solidFill>
                  <a:srgbClr val="FFFFFF"/>
                </a:solidFill>
                <a:effectLst/>
                <a:uLnTx/>
                <a:uFillTx/>
                <a:latin typeface="Arial"/>
                <a:ea typeface="ＭＳ Ｐゴシック" charset="0"/>
                <a:cs typeface="Arial"/>
              </a:rPr>
              <a:t>nomen</a:t>
            </a: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(Quintilius). </a:t>
            </a:r>
          </a:p>
        </p:txBody>
      </p:sp>
    </p:spTree>
    <p:extLst>
      <p:ext uri="{BB962C8B-B14F-4D97-AF65-F5344CB8AC3E}">
        <p14:creationId xmlns:p14="http://schemas.microsoft.com/office/powerpoint/2010/main" val="2227196307"/>
      </p:ext>
    </p:extLst>
  </p:cSld>
  <p:clrMapOvr>
    <a:overrideClrMapping bg1="dk2" tx1="lt1" bg2="dk1" tx2="lt2" accent1="accent1" accent2="accent2" accent3="accent3" accent4="accent4" accent5="accent5" accent6="accent6" hlink="hlink" folHlink="folHlink"/>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61247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A Roman census would not have required Jews to travel to their ancestral home for registration. In any case, is it probable that the Romans would undertake such a census in a client state that already had its own ruler (Herod)? In response to these problems various answers have been given. In the first place, if there was a census that affected Judea during the reign of Herod the Great, it would probably proceed along the lines of a Jewish census, not a Roman one. In that case it is plausible that Jews would return to their ancestral homes and that both adults would go (especially if Mary was also of Davidic descent). </a:t>
            </a:r>
          </a:p>
        </p:txBody>
      </p:sp>
    </p:spTree>
    <p:extLst>
      <p:ext uri="{BB962C8B-B14F-4D97-AF65-F5344CB8AC3E}">
        <p14:creationId xmlns:p14="http://schemas.microsoft.com/office/powerpoint/2010/main" val="810158850"/>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52629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Second, elsewhere Luke manifests a knowledge of the later census by Quirinius which prompted the revolt of Judas the Galilean in A.D. 6-7 (Acts 5:37). Is it likely that he would have confused this census, which he knew to be a later one, with one during the reign of Herod? It is not certain that Luke in 2:1 means that Augustus took one enormous census of the whole empire. The language is general and may mean no more than that the various parts of the empire were subject to various censuses during the time of Augustus… </a:t>
            </a:r>
          </a:p>
        </p:txBody>
      </p:sp>
    </p:spTree>
    <p:extLst>
      <p:ext uri="{BB962C8B-B14F-4D97-AF65-F5344CB8AC3E}">
        <p14:creationId xmlns:p14="http://schemas.microsoft.com/office/powerpoint/2010/main" val="2543256136"/>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7" name="Picture 5" descr="inscription"/>
          <p:cNvPicPr>
            <a:picLocks noChangeAspect="1" noChangeArrowheads="1"/>
          </p:cNvPicPr>
          <p:nvPr/>
        </p:nvPicPr>
        <p:blipFill>
          <a:blip r:embed="rId3" cstate="screen">
            <a:lum bright="-78000"/>
            <a:extLst>
              <a:ext uri="{28A0092B-C50C-407E-A947-70E740481C1C}">
                <a14:useLocalDpi xmlns:a14="http://schemas.microsoft.com/office/drawing/2010/main"/>
              </a:ext>
            </a:extLst>
          </a:blip>
          <a:srcRect t="17778" b="17778"/>
          <a:stretch>
            <a:fillRect/>
          </a:stretch>
        </p:blipFill>
        <p:spPr bwMode="auto">
          <a:xfrm>
            <a:off x="4648200" y="0"/>
            <a:ext cx="4495800" cy="2173288"/>
          </a:xfrm>
          <a:prstGeom prst="rect">
            <a:avLst/>
          </a:prstGeom>
          <a:noFill/>
          <a:extLst>
            <a:ext uri="{909E8E84-426E-40dd-AFC4-6F175D3DCCD1}">
              <a14:hiddenFill xmlns="" xmlns:a14="http://schemas.microsoft.com/office/drawing/2010/main">
                <a:solidFill>
                  <a:srgbClr val="FFFFFF"/>
                </a:solidFill>
              </a14:hiddenFill>
            </a:ext>
          </a:extLst>
        </p:spPr>
      </p:pic>
      <p:sp>
        <p:nvSpPr>
          <p:cNvPr id="23347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3475" name="Text Box 3"/>
          <p:cNvSpPr txBox="1">
            <a:spLocks noChangeArrowheads="1"/>
          </p:cNvSpPr>
          <p:nvPr/>
        </p:nvSpPr>
        <p:spPr bwMode="auto">
          <a:xfrm>
            <a:off x="0" y="228600"/>
            <a:ext cx="9144000" cy="504753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2800" b="1" i="0" u="sng"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rPr>
              <a:t>QUIRINIUS</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altLang="zh-CN"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Quirinius was sent by Augustus to be governor of Syria in A.D. 6-7 whereby he conducted a notable census for the Roman Empire.</a:t>
            </a:r>
            <a:endParaRPr kumimoji="0" lang="en-US"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altLang="zh-CN"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Quirinius was also appointed as consul in the Syria area earlier in 12 B.C.</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altLang="zh-CN"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“Governor” can actually refer to many leadership roles. Certain inscriptions show that between 7-10 B.C. Quirinius performed military functions in Syria.</a:t>
            </a:r>
          </a:p>
        </p:txBody>
      </p:sp>
      <p:sp>
        <p:nvSpPr>
          <p:cNvPr id="233476" name="Text Box 4"/>
          <p:cNvSpPr txBox="1">
            <a:spLocks noChangeArrowheads="1"/>
          </p:cNvSpPr>
          <p:nvPr/>
        </p:nvSpPr>
        <p:spPr bwMode="auto">
          <a:xfrm>
            <a:off x="685800" y="6400800"/>
            <a:ext cx="8382000"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a:ea typeface="ＭＳ Ｐゴシック" charset="0"/>
                <a:cs typeface="Arial"/>
              </a:rPr>
              <a:t>Joel B. Green, </a:t>
            </a:r>
            <a:r>
              <a:rPr kumimoji="0" lang="en-US" sz="2000" b="1" i="1" u="none" strike="noStrike" kern="1200" cap="none" spc="0" normalizeH="0" baseline="0" noProof="0">
                <a:ln>
                  <a:noFill/>
                </a:ln>
                <a:solidFill>
                  <a:srgbClr val="FFFFCC"/>
                </a:solidFill>
                <a:effectLst/>
                <a:uLnTx/>
                <a:uFillTx/>
                <a:latin typeface="Arial"/>
                <a:ea typeface="ＭＳ Ｐゴシック" charset="0"/>
                <a:cs typeface="Arial"/>
              </a:rPr>
              <a:t>Dictionary of Jesus and the Gospels</a:t>
            </a:r>
            <a:r>
              <a:rPr kumimoji="0" lang="en-US" sz="2000" b="1" i="0" u="none" strike="noStrike" kern="1200" cap="none" spc="0" normalizeH="0" baseline="0" noProof="0">
                <a:ln>
                  <a:noFill/>
                </a:ln>
                <a:solidFill>
                  <a:srgbClr val="FFFFCC"/>
                </a:solidFill>
                <a:effectLst/>
                <a:uLnTx/>
                <a:uFillTx/>
                <a:latin typeface="Arial"/>
                <a:ea typeface="ＭＳ Ｐゴシック" charset="0"/>
                <a:cs typeface="Arial"/>
              </a:rPr>
              <a:t> (IVP), 66</a:t>
            </a:r>
          </a:p>
        </p:txBody>
      </p:sp>
    </p:spTree>
    <p:extLst>
      <p:ext uri="{BB962C8B-B14F-4D97-AF65-F5344CB8AC3E}">
        <p14:creationId xmlns:p14="http://schemas.microsoft.com/office/powerpoint/2010/main" val="24231029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nodeType="clickEffect">
                                  <p:stCondLst>
                                    <p:cond delay="0"/>
                                  </p:stCondLst>
                                  <p:childTnLst>
                                    <p:set>
                                      <p:cBhvr>
                                        <p:cTn id="6" dur="1" fill="hold">
                                          <p:stCondLst>
                                            <p:cond delay="0"/>
                                          </p:stCondLst>
                                        </p:cTn>
                                        <p:tgtEl>
                                          <p:spTgt spid="233475">
                                            <p:txEl>
                                              <p:pRg st="1" end="1"/>
                                            </p:txEl>
                                          </p:spTgt>
                                        </p:tgtEl>
                                        <p:attrNameLst>
                                          <p:attrName>style.visibility</p:attrName>
                                        </p:attrNameLst>
                                      </p:cBhvr>
                                      <p:to>
                                        <p:strVal val="visible"/>
                                      </p:to>
                                    </p:set>
                                    <p:animEffect transition="in" filter="checkerboard(down)">
                                      <p:cBhvr>
                                        <p:cTn id="7" dur="500"/>
                                        <p:tgtEl>
                                          <p:spTgt spid="23347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p:cTn id="11" dur="1" fill="hold">
                                          <p:stCondLst>
                                            <p:cond delay="0"/>
                                          </p:stCondLst>
                                        </p:cTn>
                                        <p:tgtEl>
                                          <p:spTgt spid="233475">
                                            <p:txEl>
                                              <p:pRg st="2" end="2"/>
                                            </p:txEl>
                                          </p:spTgt>
                                        </p:tgtEl>
                                        <p:attrNameLst>
                                          <p:attrName>style.visibility</p:attrName>
                                        </p:attrNameLst>
                                      </p:cBhvr>
                                      <p:to>
                                        <p:strVal val="visible"/>
                                      </p:to>
                                    </p:set>
                                    <p:animEffect transition="in" filter="checkerboard(down)">
                                      <p:cBhvr>
                                        <p:cTn id="12" dur="500"/>
                                        <p:tgtEl>
                                          <p:spTgt spid="233475">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5" fill="hold" nodeType="clickEffect">
                                  <p:stCondLst>
                                    <p:cond delay="0"/>
                                  </p:stCondLst>
                                  <p:childTnLst>
                                    <p:set>
                                      <p:cBhvr>
                                        <p:cTn id="16" dur="1" fill="hold">
                                          <p:stCondLst>
                                            <p:cond delay="0"/>
                                          </p:stCondLst>
                                        </p:cTn>
                                        <p:tgtEl>
                                          <p:spTgt spid="233475">
                                            <p:txEl>
                                              <p:pRg st="3" end="3"/>
                                            </p:txEl>
                                          </p:spTgt>
                                        </p:tgtEl>
                                        <p:attrNameLst>
                                          <p:attrName>style.visibility</p:attrName>
                                        </p:attrNameLst>
                                      </p:cBhvr>
                                      <p:to>
                                        <p:strVal val="visible"/>
                                      </p:to>
                                    </p:set>
                                    <p:animEffect transition="in" filter="checkerboard(down)">
                                      <p:cBhvr>
                                        <p:cTn id="17" dur="500"/>
                                        <p:tgtEl>
                                          <p:spTgt spid="233475">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233477"/>
                                        </p:tgtEl>
                                        <p:attrNameLst>
                                          <p:attrName>style.visibility</p:attrName>
                                        </p:attrNameLst>
                                      </p:cBhvr>
                                      <p:to>
                                        <p:strVal val="visible"/>
                                      </p:to>
                                    </p:set>
                                    <p:animEffect transition="in" filter="dissolve">
                                      <p:cBhvr>
                                        <p:cTn id="20" dur="500"/>
                                        <p:tgtEl>
                                          <p:spTgt spid="233477"/>
                                        </p:tgtEl>
                                      </p:cBhvr>
                                    </p:animEffect>
                                  </p:childTnLst>
                                </p:cTn>
                              </p:par>
                              <p:par>
                                <p:cTn id="21" presetID="7" presetClass="entr" presetSubtype="4" fill="hold" grpId="0" nodeType="withEffect">
                                  <p:stCondLst>
                                    <p:cond delay="0"/>
                                  </p:stCondLst>
                                  <p:childTnLst>
                                    <p:set>
                                      <p:cBhvr>
                                        <p:cTn id="22" dur="1" fill="hold">
                                          <p:stCondLst>
                                            <p:cond delay="0"/>
                                          </p:stCondLst>
                                        </p:cTn>
                                        <p:tgtEl>
                                          <p:spTgt spid="233476"/>
                                        </p:tgtEl>
                                        <p:attrNameLst>
                                          <p:attrName>style.visibility</p:attrName>
                                        </p:attrNameLst>
                                      </p:cBhvr>
                                      <p:to>
                                        <p:strVal val="visible"/>
                                      </p:to>
                                    </p:set>
                                    <p:anim calcmode="lin" valueType="num">
                                      <p:cBhvr additive="base">
                                        <p:cTn id="23" dur="1000" fill="hold"/>
                                        <p:tgtEl>
                                          <p:spTgt spid="233476"/>
                                        </p:tgtEl>
                                        <p:attrNameLst>
                                          <p:attrName>ppt_x</p:attrName>
                                        </p:attrNameLst>
                                      </p:cBhvr>
                                      <p:tavLst>
                                        <p:tav tm="0">
                                          <p:val>
                                            <p:strVal val="#ppt_x"/>
                                          </p:val>
                                        </p:tav>
                                        <p:tav tm="100000">
                                          <p:val>
                                            <p:strVal val="#ppt_x"/>
                                          </p:val>
                                        </p:tav>
                                      </p:tavLst>
                                    </p:anim>
                                    <p:anim calcmode="lin" valueType="num">
                                      <p:cBhvr additive="base">
                                        <p:cTn id="24" dur="1000" fill="hold"/>
                                        <p:tgtEl>
                                          <p:spTgt spid="2334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6"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6787" name="Text Box 3"/>
          <p:cNvSpPr txBox="1">
            <a:spLocks noChangeArrowheads="1"/>
          </p:cNvSpPr>
          <p:nvPr/>
        </p:nvSpPr>
        <p:spPr bwMode="auto">
          <a:xfrm>
            <a:off x="0" y="228600"/>
            <a:ext cx="9144000" cy="3970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2800" b="1" i="0" u="sng"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rPr>
              <a:t>THE CENSUSES</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rPr>
              <a:t>Roman censuses were conducted every fourteen years.</a:t>
            </a:r>
          </a:p>
          <a:p>
            <a:pPr marL="457200" marR="0" lvl="0" indent="-457200" algn="l" defTabSz="914400" rtl="0" eaLnBrk="1" fontAlgn="base" latinLnBrk="0" hangingPunct="1">
              <a:lnSpc>
                <a:spcPct val="100000"/>
              </a:lnSpc>
              <a:spcBef>
                <a:spcPct val="50000"/>
              </a:spcBef>
              <a:spcAft>
                <a:spcPct val="0"/>
              </a:spcAft>
              <a:buClrTx/>
              <a:buSzTx/>
              <a:buFontTx/>
              <a:buAutoNum type="arabicPeriod"/>
              <a:tabLst/>
              <a:defRPr/>
            </a:pPr>
            <a:r>
              <a:rPr kumimoji="0" lang="en-US" altLang="zh-CN"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a:t>
            </a:r>
            <a:r>
              <a:rPr kumimoji="0" lang="en-US" altLang="zh-CN" sz="2800" b="1" i="1"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prōtē</a:t>
            </a:r>
            <a:r>
              <a:rPr kumimoji="0" lang="en-US" altLang="zh-CN" sz="2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a:ea typeface="宋体" charset="0"/>
                <a:cs typeface="Arial"/>
              </a:rPr>
              <a:t>)</a:t>
            </a: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  First or former?</a:t>
            </a:r>
            <a:b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b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Luke’s precise wording could mean that he is either referring to the </a:t>
            </a:r>
            <a:r>
              <a:rPr kumimoji="0" lang="en-US" altLang="zh-CN" sz="2800" b="1" i="1" u="none" strike="noStrike" kern="1200" cap="none" spc="0" normalizeH="0" baseline="0" noProof="0">
                <a:ln>
                  <a:noFill/>
                </a:ln>
                <a:solidFill>
                  <a:srgbClr val="FFFFCC"/>
                </a:solidFill>
                <a:effectLst/>
                <a:uLnTx/>
                <a:uFillTx/>
                <a:latin typeface="Arial"/>
                <a:ea typeface="宋体" charset="0"/>
                <a:cs typeface="Arial"/>
              </a:rPr>
              <a:t>first</a:t>
            </a: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 or </a:t>
            </a:r>
            <a:r>
              <a:rPr kumimoji="0" lang="en-US" altLang="zh-CN" sz="2800" b="1" i="1" u="none" strike="noStrike" kern="1200" cap="none" spc="0" normalizeH="0" baseline="0" noProof="0">
                <a:ln>
                  <a:noFill/>
                </a:ln>
                <a:solidFill>
                  <a:srgbClr val="FFFFCC"/>
                </a:solidFill>
                <a:effectLst/>
                <a:uLnTx/>
                <a:uFillTx/>
                <a:latin typeface="Arial"/>
                <a:ea typeface="宋体" charset="0"/>
                <a:cs typeface="Arial"/>
              </a:rPr>
              <a:t>former</a:t>
            </a: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 census under Quirinius rule of Syria.</a:t>
            </a:r>
            <a:b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b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This means </a:t>
            </a:r>
            <a:r>
              <a:rPr kumimoji="0" lang="en-US" altLang="zh-CN" sz="2800" b="1" i="1" u="none" strike="noStrike" kern="1200" cap="none" spc="0" normalizeH="0" baseline="0" noProof="0">
                <a:ln>
                  <a:noFill/>
                </a:ln>
                <a:solidFill>
                  <a:srgbClr val="FFFFCC"/>
                </a:solidFill>
                <a:effectLst/>
                <a:uLnTx/>
                <a:uFillTx/>
                <a:latin typeface="Arial"/>
                <a:ea typeface="宋体" charset="0"/>
                <a:cs typeface="Arial"/>
              </a:rPr>
              <a:t>before</a:t>
            </a:r>
            <a:r>
              <a:rPr kumimoji="0" lang="en-US" altLang="zh-CN" sz="2800" b="1" i="0" u="none" strike="noStrike" kern="1200" cap="none" spc="0" normalizeH="0" baseline="0" noProof="0">
                <a:ln>
                  <a:noFill/>
                </a:ln>
                <a:solidFill>
                  <a:srgbClr val="FFFFCC"/>
                </a:solidFill>
                <a:effectLst/>
                <a:uLnTx/>
                <a:uFillTx/>
                <a:latin typeface="Arial"/>
                <a:ea typeface="宋体" charset="0"/>
                <a:cs typeface="Arial"/>
              </a:rPr>
              <a:t> A.D. 6.</a:t>
            </a:r>
          </a:p>
        </p:txBody>
      </p:sp>
      <p:sp>
        <p:nvSpPr>
          <p:cNvPr id="246790" name="Text Box 6"/>
          <p:cNvSpPr txBox="1">
            <a:spLocks noChangeArrowheads="1"/>
          </p:cNvSpPr>
          <p:nvPr/>
        </p:nvSpPr>
        <p:spPr bwMode="auto">
          <a:xfrm>
            <a:off x="685800" y="6397625"/>
            <a:ext cx="8382000" cy="40011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a:ea typeface="ＭＳ Ｐゴシック" charset="0"/>
                <a:cs typeface="Arial"/>
              </a:rPr>
              <a:t>Joel B. Green, </a:t>
            </a:r>
            <a:r>
              <a:rPr kumimoji="0" lang="en-US" sz="2000" b="1" i="1" u="none" strike="noStrike" kern="1200" cap="none" spc="0" normalizeH="0" baseline="0" noProof="0">
                <a:ln>
                  <a:noFill/>
                </a:ln>
                <a:solidFill>
                  <a:srgbClr val="FFFFCC"/>
                </a:solidFill>
                <a:effectLst/>
                <a:uLnTx/>
                <a:uFillTx/>
                <a:latin typeface="Arial"/>
                <a:ea typeface="ＭＳ Ｐゴシック" charset="0"/>
                <a:cs typeface="Arial"/>
              </a:rPr>
              <a:t>Dictionary of Jesus and the Gospels</a:t>
            </a:r>
            <a:r>
              <a:rPr kumimoji="0" lang="en-US" sz="2000" b="1" i="0" u="none" strike="noStrike" kern="1200" cap="none" spc="0" normalizeH="0" baseline="0" noProof="0">
                <a:ln>
                  <a:noFill/>
                </a:ln>
                <a:solidFill>
                  <a:srgbClr val="FFFFCC"/>
                </a:solidFill>
                <a:effectLst/>
                <a:uLnTx/>
                <a:uFillTx/>
                <a:latin typeface="Arial"/>
                <a:ea typeface="ＭＳ Ｐゴシック" charset="0"/>
                <a:cs typeface="Arial"/>
              </a:rPr>
              <a:t> (IVP), 66</a:t>
            </a:r>
          </a:p>
        </p:txBody>
      </p:sp>
    </p:spTree>
    <p:extLst>
      <p:ext uri="{BB962C8B-B14F-4D97-AF65-F5344CB8AC3E}">
        <p14:creationId xmlns:p14="http://schemas.microsoft.com/office/powerpoint/2010/main" val="211610696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WordArt 2"/>
          <p:cNvSpPr>
            <a:spLocks noChangeArrowheads="1" noChangeShapeType="1" noTextEdit="1"/>
          </p:cNvSpPr>
          <p:nvPr/>
        </p:nvSpPr>
        <p:spPr bwMode="auto">
          <a:xfrm>
            <a:off x="2819400" y="914400"/>
            <a:ext cx="3657600" cy="685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THE NEXT BIG</a:t>
            </a:r>
          </a:p>
        </p:txBody>
      </p:sp>
      <p:sp>
        <p:nvSpPr>
          <p:cNvPr id="245763"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5764"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QUESTION</a:t>
            </a:r>
          </a:p>
        </p:txBody>
      </p:sp>
      <p:pic>
        <p:nvPicPr>
          <p:cNvPr id="245765"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87763" cy="4267200"/>
          </a:xfrm>
          <a:prstGeom prst="rect">
            <a:avLst/>
          </a:prstGeom>
          <a:noFill/>
          <a:extLst>
            <a:ext uri="{909E8E84-426E-40dd-AFC4-6F175D3DCCD1}">
              <a14:hiddenFill xmlns="" xmlns:a14="http://schemas.microsoft.com/office/drawing/2010/main">
                <a:solidFill>
                  <a:srgbClr val="FFFFFF"/>
                </a:solidFill>
              </a14:hiddenFill>
            </a:ext>
          </a:extLst>
        </p:spPr>
      </p:pic>
      <p:sp>
        <p:nvSpPr>
          <p:cNvPr id="245766"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WHAT ABOUT HEROD?</a:t>
            </a:r>
          </a:p>
        </p:txBody>
      </p:sp>
    </p:spTree>
    <p:extLst>
      <p:ext uri="{BB962C8B-B14F-4D97-AF65-F5344CB8AC3E}">
        <p14:creationId xmlns:p14="http://schemas.microsoft.com/office/powerpoint/2010/main" val="20604604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5764"/>
                                        </p:tgtEl>
                                        <p:attrNameLst>
                                          <p:attrName>style.visibility</p:attrName>
                                        </p:attrNameLst>
                                      </p:cBhvr>
                                      <p:to>
                                        <p:strVal val="visible"/>
                                      </p:to>
                                    </p:set>
                                    <p:anim calcmode="lin" valueType="num">
                                      <p:cBhvr additive="base">
                                        <p:cTn id="7" dur="3000" fill="hold"/>
                                        <p:tgtEl>
                                          <p:spTgt spid="245764"/>
                                        </p:tgtEl>
                                        <p:attrNameLst>
                                          <p:attrName>ppt_x</p:attrName>
                                        </p:attrNameLst>
                                      </p:cBhvr>
                                      <p:tavLst>
                                        <p:tav tm="0">
                                          <p:val>
                                            <p:strVal val="0-#ppt_w/2"/>
                                          </p:val>
                                        </p:tav>
                                        <p:tav tm="100000">
                                          <p:val>
                                            <p:strVal val="#ppt_x"/>
                                          </p:val>
                                        </p:tav>
                                      </p:tavLst>
                                    </p:anim>
                                    <p:anim calcmode="lin" valueType="num">
                                      <p:cBhvr additive="base">
                                        <p:cTn id="8" dur="3000" fill="hold"/>
                                        <p:tgtEl>
                                          <p:spTgt spid="24576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45762"/>
                                        </p:tgtEl>
                                        <p:attrNameLst>
                                          <p:attrName>style.visibility</p:attrName>
                                        </p:attrNameLst>
                                      </p:cBhvr>
                                      <p:to>
                                        <p:strVal val="visible"/>
                                      </p:to>
                                    </p:set>
                                    <p:anim calcmode="lin" valueType="num">
                                      <p:cBhvr additive="base">
                                        <p:cTn id="11" dur="3000" fill="hold"/>
                                        <p:tgtEl>
                                          <p:spTgt spid="245762"/>
                                        </p:tgtEl>
                                        <p:attrNameLst>
                                          <p:attrName>ppt_x</p:attrName>
                                        </p:attrNameLst>
                                      </p:cBhvr>
                                      <p:tavLst>
                                        <p:tav tm="0">
                                          <p:val>
                                            <p:strVal val="0-#ppt_w/2"/>
                                          </p:val>
                                        </p:tav>
                                        <p:tav tm="100000">
                                          <p:val>
                                            <p:strVal val="#ppt_x"/>
                                          </p:val>
                                        </p:tav>
                                      </p:tavLst>
                                    </p:anim>
                                    <p:anim calcmode="lin" valueType="num">
                                      <p:cBhvr additive="base">
                                        <p:cTn id="12" dur="3000" fill="hold"/>
                                        <p:tgtEl>
                                          <p:spTgt spid="245762"/>
                                        </p:tgtEl>
                                        <p:attrNameLst>
                                          <p:attrName>ppt_y</p:attrName>
                                        </p:attrNameLst>
                                      </p:cBhvr>
                                      <p:tavLst>
                                        <p:tav tm="0">
                                          <p:val>
                                            <p:strVal val="#ppt_y"/>
                                          </p:val>
                                        </p:tav>
                                        <p:tav tm="100000">
                                          <p:val>
                                            <p:strVal val="#ppt_y"/>
                                          </p:val>
                                        </p:tav>
                                      </p:tavLst>
                                    </p:anim>
                                  </p:childTnLst>
                                </p:cTn>
                              </p:par>
                              <p:par>
                                <p:cTn id="13" presetID="10" presetClass="exit" presetSubtype="0" fill="hold" grpId="0" nodeType="withEffect" nodePh="1">
                                  <p:stCondLst>
                                    <p:cond delay="0"/>
                                  </p:stCondLst>
                                  <p:endCondLst>
                                    <p:cond evt="begin" delay="0">
                                      <p:tn val="13"/>
                                    </p:cond>
                                  </p:endCondLst>
                                  <p:childTnLst>
                                    <p:animEffect transition="out" filter="fade">
                                      <p:cBhvr>
                                        <p:cTn id="14" dur="2000"/>
                                        <p:tgtEl>
                                          <p:spTgt spid="245763">
                                            <p:txEl>
                                              <p:pRg st="0" end="0"/>
                                            </p:txEl>
                                          </p:spTgt>
                                        </p:tgtEl>
                                      </p:cBhvr>
                                    </p:animEffect>
                                    <p:set>
                                      <p:cBhvr>
                                        <p:cTn id="15" dur="1" fill="hold">
                                          <p:stCondLst>
                                            <p:cond delay="1999"/>
                                          </p:stCondLst>
                                        </p:cTn>
                                        <p:tgtEl>
                                          <p:spTgt spid="245763">
                                            <p:txEl>
                                              <p:pRg st="0" end="0"/>
                                            </p:txEl>
                                          </p:spTgt>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xit" presetSubtype="0" fill="hold" grpId="1" nodeType="clickEffect">
                                  <p:stCondLst>
                                    <p:cond delay="0"/>
                                  </p:stCondLst>
                                  <p:childTnLst>
                                    <p:set>
                                      <p:cBhvr>
                                        <p:cTn id="19" dur="1" fill="hold">
                                          <p:stCondLst>
                                            <p:cond delay="0"/>
                                          </p:stCondLst>
                                        </p:cTn>
                                        <p:tgtEl>
                                          <p:spTgt spid="245764"/>
                                        </p:tgtEl>
                                        <p:attrNameLst>
                                          <p:attrName>style.visibility</p:attrName>
                                        </p:attrNameLst>
                                      </p:cBhvr>
                                      <p:to>
                                        <p:strVal val="hidden"/>
                                      </p:to>
                                    </p:set>
                                  </p:childTnLst>
                                </p:cTn>
                              </p:par>
                              <p:par>
                                <p:cTn id="20" presetID="3" presetClass="exit" presetSubtype="0" fill="hold" grpId="1" nodeType="withEffect">
                                  <p:stCondLst>
                                    <p:cond delay="0"/>
                                  </p:stCondLst>
                                  <p:childTnLst>
                                    <p:set>
                                      <p:cBhvr>
                                        <p:cTn id="21" dur="1" fill="hold">
                                          <p:stCondLst>
                                            <p:cond delay="0"/>
                                          </p:stCondLst>
                                        </p:cTn>
                                        <p:tgtEl>
                                          <p:spTgt spid="245762"/>
                                        </p:tgtEl>
                                        <p:attrNameLst>
                                          <p:attrName>style.visibility</p:attrName>
                                        </p:attrNameLst>
                                      </p:cBhvr>
                                      <p:to>
                                        <p:strVal val="hidden"/>
                                      </p:to>
                                    </p:set>
                                  </p:childTnLst>
                                </p:cTn>
                              </p:par>
                              <p:par>
                                <p:cTn id="22" presetID="2" presetClass="entr" presetSubtype="3" fill="hold" grpId="0" nodeType="withEffect">
                                  <p:stCondLst>
                                    <p:cond delay="0"/>
                                  </p:stCondLst>
                                  <p:childTnLst>
                                    <p:set>
                                      <p:cBhvr>
                                        <p:cTn id="23" dur="1" fill="hold">
                                          <p:stCondLst>
                                            <p:cond delay="0"/>
                                          </p:stCondLst>
                                        </p:cTn>
                                        <p:tgtEl>
                                          <p:spTgt spid="245766"/>
                                        </p:tgtEl>
                                        <p:attrNameLst>
                                          <p:attrName>style.visibility</p:attrName>
                                        </p:attrNameLst>
                                      </p:cBhvr>
                                      <p:to>
                                        <p:strVal val="visible"/>
                                      </p:to>
                                    </p:set>
                                    <p:anim calcmode="lin" valueType="num">
                                      <p:cBhvr additive="base">
                                        <p:cTn id="24" dur="1000" fill="hold"/>
                                        <p:tgtEl>
                                          <p:spTgt spid="245766"/>
                                        </p:tgtEl>
                                        <p:attrNameLst>
                                          <p:attrName>ppt_x</p:attrName>
                                        </p:attrNameLst>
                                      </p:cBhvr>
                                      <p:tavLst>
                                        <p:tav tm="0">
                                          <p:val>
                                            <p:strVal val="1+#ppt_w/2"/>
                                          </p:val>
                                        </p:tav>
                                        <p:tav tm="100000">
                                          <p:val>
                                            <p:strVal val="#ppt_x"/>
                                          </p:val>
                                        </p:tav>
                                      </p:tavLst>
                                    </p:anim>
                                    <p:anim calcmode="lin" valueType="num">
                                      <p:cBhvr additive="base">
                                        <p:cTn id="25" dur="1000" fill="hold"/>
                                        <p:tgtEl>
                                          <p:spTgt spid="245766"/>
                                        </p:tgtEl>
                                        <p:attrNameLst>
                                          <p:attrName>ppt_y</p:attrName>
                                        </p:attrNameLst>
                                      </p:cBhvr>
                                      <p:tavLst>
                                        <p:tav tm="0">
                                          <p:val>
                                            <p:strVal val="0-#ppt_h/2"/>
                                          </p:val>
                                        </p:tav>
                                        <p:tav tm="100000">
                                          <p:val>
                                            <p:strVal val="#ppt_y"/>
                                          </p:val>
                                        </p:tav>
                                      </p:tavLst>
                                    </p:anim>
                                  </p:childTnLst>
                                </p:cTn>
                              </p:par>
                              <p:par>
                                <p:cTn id="26" presetID="9" presetClass="entr" presetSubtype="0" fill="hold" nodeType="withEffect">
                                  <p:stCondLst>
                                    <p:cond delay="0"/>
                                  </p:stCondLst>
                                  <p:childTnLst>
                                    <p:set>
                                      <p:cBhvr>
                                        <p:cTn id="27" dur="1" fill="hold">
                                          <p:stCondLst>
                                            <p:cond delay="0"/>
                                          </p:stCondLst>
                                        </p:cTn>
                                        <p:tgtEl>
                                          <p:spTgt spid="245765"/>
                                        </p:tgtEl>
                                        <p:attrNameLst>
                                          <p:attrName>style.visibility</p:attrName>
                                        </p:attrNameLst>
                                      </p:cBhvr>
                                      <p:to>
                                        <p:strVal val="visible"/>
                                      </p:to>
                                    </p:set>
                                    <p:animEffect transition="in" filter="dissolve">
                                      <p:cBhvr>
                                        <p:cTn id="28" dur="1000"/>
                                        <p:tgtEl>
                                          <p:spTgt spid="245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2" grpId="0" animBg="1"/>
      <p:bldP spid="245762" grpId="1" animBg="1"/>
      <p:bldP spid="245763" grpId="0" build="allAtOnce"/>
      <p:bldP spid="245764" grpId="0" animBg="1"/>
      <p:bldP spid="245764" grpId="1" animBg="1"/>
      <p:bldP spid="245766"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8595" name="Text Box 3"/>
          <p:cNvSpPr txBox="1">
            <a:spLocks noChangeArrowheads="1"/>
          </p:cNvSpPr>
          <p:nvPr/>
        </p:nvSpPr>
        <p:spPr bwMode="auto">
          <a:xfrm>
            <a:off x="0" y="228600"/>
            <a:ext cx="9144000" cy="69865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3200" b="1" i="0" u="sng"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rPr>
              <a:t>KING HEROD</a:t>
            </a:r>
          </a:p>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sz="3200" b="0" i="0" u="none" strike="noStrike" kern="1200" cap="none" spc="0" normalizeH="0" baseline="0" noProof="0">
                <a:ln>
                  <a:noFill/>
                </a:ln>
                <a:solidFill>
                  <a:srgbClr val="FFFFCC"/>
                </a:solidFill>
                <a:effectLst/>
                <a:uLnTx/>
                <a:uFillTx/>
                <a:latin typeface="Arial"/>
                <a:ea typeface="ＭＳ Ｐゴシック" charset="0"/>
                <a:cs typeface="Arial"/>
              </a:rPr>
              <a:t>From the records of Josephus, we see that Herod died about 4 BC.</a:t>
            </a:r>
          </a:p>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Matthew 2:1 (NIV) </a:t>
            </a:r>
            <a:br>
              <a:rPr kumimoji="0" lang="en-US" sz="2800" b="0" i="0" u="none" strike="noStrike" kern="1200" cap="none" spc="0" normalizeH="0" baseline="0" noProof="0">
                <a:ln>
                  <a:noFill/>
                </a:ln>
                <a:solidFill>
                  <a:srgbClr val="FFFFCC"/>
                </a:solidFill>
                <a:effectLst/>
                <a:uLnTx/>
                <a:uFillTx/>
                <a:latin typeface="Arial"/>
                <a:ea typeface="ＭＳ Ｐゴシック" charset="0"/>
                <a:cs typeface="Arial"/>
              </a:rPr>
            </a:br>
            <a:r>
              <a:rPr kumimoji="0" lang="en-US" sz="2800" b="0" i="0" u="none" strike="noStrike" kern="1200" cap="none" spc="0" normalizeH="0" baseline="0" noProof="0">
                <a:ln>
                  <a:noFill/>
                </a:ln>
                <a:solidFill>
                  <a:srgbClr val="FFFFCC"/>
                </a:solidFill>
                <a:effectLst/>
                <a:uLnTx/>
                <a:uFillTx/>
                <a:latin typeface="Arial"/>
                <a:ea typeface="ＭＳ Ｐゴシック" charset="0"/>
                <a:cs typeface="Arial"/>
              </a:rPr>
              <a:t>After Jesus was born in Bethlehem in Judea, during the time of King Herod, Magi from the east came to Jerusalem</a:t>
            </a:r>
          </a:p>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Matthew 2:16 (NIV) </a:t>
            </a:r>
            <a:br>
              <a:rPr kumimoji="0" lang="en-US" sz="2800" b="0" i="0" u="none" strike="noStrike" kern="1200" cap="none" spc="0" normalizeH="0" baseline="0" noProof="0">
                <a:ln>
                  <a:noFill/>
                </a:ln>
                <a:solidFill>
                  <a:srgbClr val="FFFFCC"/>
                </a:solidFill>
                <a:effectLst/>
                <a:uLnTx/>
                <a:uFillTx/>
                <a:latin typeface="Arial"/>
                <a:ea typeface="ＭＳ Ｐゴシック" charset="0"/>
                <a:cs typeface="Arial"/>
              </a:rPr>
            </a:br>
            <a:r>
              <a:rPr kumimoji="0" lang="en-US" sz="2800" b="0" i="0" u="none" strike="noStrike" kern="1200" cap="none" spc="0" normalizeH="0" baseline="0" noProof="0">
                <a:ln>
                  <a:noFill/>
                </a:ln>
                <a:solidFill>
                  <a:srgbClr val="FFFFCC"/>
                </a:solidFill>
                <a:effectLst/>
                <a:uLnTx/>
                <a:uFillTx/>
                <a:latin typeface="Arial"/>
                <a:ea typeface="ＭＳ Ｐゴシック" charset="0"/>
                <a:cs typeface="Arial"/>
              </a:rPr>
              <a:t>When Herod realized that he had been outwitted by the Magi, he was furious, and he gave orders to kill all the boys in Bethlehem and its vicinity who were two years old and under, in accordance with the time he had learned from the Magi. </a:t>
            </a:r>
            <a:br>
              <a:rPr kumimoji="0" lang="en-US" sz="2800" b="0" i="0" u="none" strike="noStrike" kern="1200" cap="none" spc="0" normalizeH="0" baseline="0" noProof="0">
                <a:ln>
                  <a:noFill/>
                </a:ln>
                <a:solidFill>
                  <a:srgbClr val="FFFFCC"/>
                </a:solidFill>
                <a:effectLst/>
                <a:uLnTx/>
                <a:uFillTx/>
                <a:latin typeface="Arial"/>
                <a:ea typeface="ＭＳ Ｐゴシック" charset="0"/>
                <a:cs typeface="Arial"/>
              </a:rPr>
            </a:br>
            <a:endParaRPr kumimoji="0" lang="en-US" sz="2800" b="0"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8596" name="Text Box 4"/>
          <p:cNvSpPr txBox="1">
            <a:spLocks noChangeArrowheads="1"/>
          </p:cNvSpPr>
          <p:nvPr/>
        </p:nvSpPr>
        <p:spPr bwMode="auto">
          <a:xfrm>
            <a:off x="6858000" y="6400800"/>
            <a:ext cx="2286000" cy="45720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CC"/>
                </a:solidFill>
                <a:effectLst/>
                <a:uLnTx/>
                <a:uFillTx/>
                <a:latin typeface="Arial"/>
                <a:ea typeface="ＭＳ Ｐゴシック" charset="0"/>
                <a:cs typeface="Arial"/>
              </a:rPr>
              <a:t>Blomberg, 188</a:t>
            </a:r>
          </a:p>
        </p:txBody>
      </p:sp>
    </p:spTree>
    <p:extLst>
      <p:ext uri="{BB962C8B-B14F-4D97-AF65-F5344CB8AC3E}">
        <p14:creationId xmlns:p14="http://schemas.microsoft.com/office/powerpoint/2010/main" val="7439897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nodeType="clickEffect">
                                  <p:stCondLst>
                                    <p:cond delay="0"/>
                                  </p:stCondLst>
                                  <p:childTnLst>
                                    <p:set>
                                      <p:cBhvr>
                                        <p:cTn id="6" dur="1" fill="hold">
                                          <p:stCondLst>
                                            <p:cond delay="0"/>
                                          </p:stCondLst>
                                        </p:cTn>
                                        <p:tgtEl>
                                          <p:spTgt spid="238595">
                                            <p:txEl>
                                              <p:pRg st="1" end="1"/>
                                            </p:txEl>
                                          </p:spTgt>
                                        </p:tgtEl>
                                        <p:attrNameLst>
                                          <p:attrName>style.visibility</p:attrName>
                                        </p:attrNameLst>
                                      </p:cBhvr>
                                      <p:to>
                                        <p:strVal val="visible"/>
                                      </p:to>
                                    </p:set>
                                    <p:animEffect transition="in" filter="checkerboard(down)">
                                      <p:cBhvr>
                                        <p:cTn id="7" dur="500"/>
                                        <p:tgtEl>
                                          <p:spTgt spid="23859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p:cTn id="11" dur="1" fill="hold">
                                          <p:stCondLst>
                                            <p:cond delay="0"/>
                                          </p:stCondLst>
                                        </p:cTn>
                                        <p:tgtEl>
                                          <p:spTgt spid="238595">
                                            <p:txEl>
                                              <p:pRg st="2" end="2"/>
                                            </p:txEl>
                                          </p:spTgt>
                                        </p:tgtEl>
                                        <p:attrNameLst>
                                          <p:attrName>style.visibility</p:attrName>
                                        </p:attrNameLst>
                                      </p:cBhvr>
                                      <p:to>
                                        <p:strVal val="visible"/>
                                      </p:to>
                                    </p:set>
                                    <p:animEffect transition="in" filter="checkerboard(down)">
                                      <p:cBhvr>
                                        <p:cTn id="12" dur="500"/>
                                        <p:tgtEl>
                                          <p:spTgt spid="238595">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5" fill="hold" nodeType="clickEffect">
                                  <p:stCondLst>
                                    <p:cond delay="0"/>
                                  </p:stCondLst>
                                  <p:childTnLst>
                                    <p:set>
                                      <p:cBhvr>
                                        <p:cTn id="16" dur="1" fill="hold">
                                          <p:stCondLst>
                                            <p:cond delay="0"/>
                                          </p:stCondLst>
                                        </p:cTn>
                                        <p:tgtEl>
                                          <p:spTgt spid="238595">
                                            <p:txEl>
                                              <p:pRg st="3" end="3"/>
                                            </p:txEl>
                                          </p:spTgt>
                                        </p:tgtEl>
                                        <p:attrNameLst>
                                          <p:attrName>style.visibility</p:attrName>
                                        </p:attrNameLst>
                                      </p:cBhvr>
                                      <p:to>
                                        <p:strVal val="visible"/>
                                      </p:to>
                                    </p:set>
                                    <p:animEffect transition="in" filter="checkerboard(down)">
                                      <p:cBhvr>
                                        <p:cTn id="17" dur="500"/>
                                        <p:tgtEl>
                                          <p:spTgt spid="23859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p:cNvSpPr>
            <a:spLocks noChangeArrowheads="1"/>
          </p:cNvSpPr>
          <p:nvPr/>
        </p:nvSpPr>
        <p:spPr bwMode="auto">
          <a:xfrm>
            <a:off x="685800" y="22860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9619" name="Text Box 3"/>
          <p:cNvSpPr txBox="1">
            <a:spLocks noChangeArrowheads="1"/>
          </p:cNvSpPr>
          <p:nvPr/>
        </p:nvSpPr>
        <p:spPr bwMode="auto">
          <a:xfrm>
            <a:off x="2514600" y="228600"/>
            <a:ext cx="6629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en-US" sz="3600" b="1" i="0" u="sng" strike="noStrike" kern="1200" cap="none" spc="0" normalizeH="0" baseline="0" noProof="0">
                <a:ln>
                  <a:noFill/>
                </a:ln>
                <a:solidFill>
                  <a:srgbClr val="FFFFCC"/>
                </a:solidFill>
                <a:effectLst>
                  <a:outerShdw blurRad="38100" dist="38100" dir="2700000" algn="tl">
                    <a:srgbClr val="000000"/>
                  </a:outerShdw>
                </a:effectLst>
                <a:uLnTx/>
                <a:uFillTx/>
                <a:latin typeface="Arial"/>
                <a:ea typeface="ＭＳ Ｐゴシック" charset="0"/>
                <a:cs typeface="Arial"/>
              </a:rPr>
              <a:t>Putting it together</a:t>
            </a:r>
            <a:endParaRPr kumimoji="0" lang="en-US" sz="36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0" name="Line 4"/>
          <p:cNvSpPr>
            <a:spLocks noChangeShapeType="1"/>
          </p:cNvSpPr>
          <p:nvPr/>
        </p:nvSpPr>
        <p:spPr bwMode="auto">
          <a:xfrm>
            <a:off x="1143000" y="4267200"/>
            <a:ext cx="6858000" cy="0"/>
          </a:xfrm>
          <a:prstGeom prst="line">
            <a:avLst/>
          </a:prstGeom>
          <a:noFill/>
          <a:ln w="5715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1" name="Line 5"/>
          <p:cNvSpPr>
            <a:spLocks noChangeShapeType="1"/>
          </p:cNvSpPr>
          <p:nvPr/>
        </p:nvSpPr>
        <p:spPr bwMode="auto">
          <a:xfrm flipV="1">
            <a:off x="80010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2" name="Line 6"/>
          <p:cNvSpPr>
            <a:spLocks noChangeShapeType="1"/>
          </p:cNvSpPr>
          <p:nvPr/>
        </p:nvSpPr>
        <p:spPr bwMode="auto">
          <a:xfrm flipV="1">
            <a:off x="11430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4" name="Line 8"/>
          <p:cNvSpPr>
            <a:spLocks noChangeShapeType="1"/>
          </p:cNvSpPr>
          <p:nvPr/>
        </p:nvSpPr>
        <p:spPr bwMode="auto">
          <a:xfrm flipV="1">
            <a:off x="3276600" y="3886200"/>
            <a:ext cx="0" cy="381000"/>
          </a:xfrm>
          <a:prstGeom prst="line">
            <a:avLst/>
          </a:prstGeom>
          <a:noFill/>
          <a:ln w="3810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6" name="Text Box 10"/>
          <p:cNvSpPr txBox="1">
            <a:spLocks noChangeArrowheads="1"/>
          </p:cNvSpPr>
          <p:nvPr/>
        </p:nvSpPr>
        <p:spPr bwMode="auto">
          <a:xfrm>
            <a:off x="6705600" y="2438400"/>
            <a:ext cx="2286000" cy="138499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Census by Quirinius </a:t>
            </a:r>
            <a:b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br>
            <a:r>
              <a:rPr kumimoji="0" lang="en-US" sz="2400" b="1" i="0" u="none" strike="noStrike" kern="1200" cap="none" spc="0" normalizeH="0" baseline="0" noProof="0">
                <a:ln>
                  <a:noFill/>
                </a:ln>
                <a:solidFill>
                  <a:srgbClr val="FFFFCC"/>
                </a:solidFill>
                <a:effectLst/>
                <a:uLnTx/>
                <a:uFillTx/>
                <a:latin typeface="Arial"/>
                <a:ea typeface="ＭＳ Ｐゴシック" charset="0"/>
                <a:cs typeface="Arial"/>
              </a:rPr>
              <a:t>AD</a:t>
            </a: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 6-7</a:t>
            </a:r>
          </a:p>
        </p:txBody>
      </p:sp>
      <p:sp>
        <p:nvSpPr>
          <p:cNvPr id="239627" name="Text Box 11"/>
          <p:cNvSpPr txBox="1">
            <a:spLocks noChangeArrowheads="1"/>
          </p:cNvSpPr>
          <p:nvPr/>
        </p:nvSpPr>
        <p:spPr bwMode="auto">
          <a:xfrm>
            <a:off x="2209800" y="2438400"/>
            <a:ext cx="2209800" cy="1327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Death of </a:t>
            </a:r>
          </a:p>
          <a:p>
            <a:pPr marL="0" marR="0" lvl="0" indent="0" algn="ctr" defTabSz="914400" rtl="0" eaLnBrk="1" fontAlgn="ctr"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King Herod</a:t>
            </a:r>
          </a:p>
          <a:p>
            <a:pPr marL="0" marR="0" lvl="0" indent="0" algn="ctr" defTabSz="914400" rtl="0" eaLnBrk="1" fontAlgn="ctr"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4 </a:t>
            </a:r>
            <a:r>
              <a:rPr kumimoji="0" lang="en-US" sz="2400" b="1" i="0" u="none" strike="noStrike" kern="1200" cap="none" spc="0" normalizeH="0" baseline="0" noProof="0">
                <a:ln>
                  <a:noFill/>
                </a:ln>
                <a:solidFill>
                  <a:srgbClr val="FFFFCC"/>
                </a:solidFill>
                <a:effectLst/>
                <a:uLnTx/>
                <a:uFillTx/>
                <a:latin typeface="Arial"/>
                <a:ea typeface="ＭＳ Ｐゴシック" charset="0"/>
                <a:cs typeface="Arial"/>
              </a:rPr>
              <a:t>BC</a:t>
            </a:r>
            <a:endParaRPr kumimoji="0" lang="en-US" sz="28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8" name="Text Box 12"/>
          <p:cNvSpPr txBox="1">
            <a:spLocks noChangeArrowheads="1"/>
          </p:cNvSpPr>
          <p:nvPr/>
        </p:nvSpPr>
        <p:spPr bwMode="auto">
          <a:xfrm>
            <a:off x="190128" y="2438400"/>
            <a:ext cx="1973560" cy="1327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defPPr>
              <a:defRPr lang="en-US"/>
            </a:defPPr>
            <a:lvl1pPr algn="ctr">
              <a:lnSpc>
                <a:spcPct val="60000"/>
              </a:lnSpc>
              <a:spcBef>
                <a:spcPct val="50000"/>
              </a:spcBef>
              <a:defRPr sz="2800" b="1">
                <a:latin typeface="Arial"/>
                <a:cs typeface="Arial"/>
              </a:defRPr>
            </a:lvl1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Prior</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Census </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8-7 </a:t>
            </a:r>
            <a:r>
              <a:rPr kumimoji="0" lang="en-US" sz="2400" b="1" i="0" u="none" strike="noStrike" kern="1200" cap="none" spc="0" normalizeH="0" baseline="0" noProof="0">
                <a:ln>
                  <a:noFill/>
                </a:ln>
                <a:solidFill>
                  <a:srgbClr val="FFFFCC"/>
                </a:solidFill>
                <a:effectLst/>
                <a:uLnTx/>
                <a:uFillTx/>
                <a:latin typeface="Arial"/>
                <a:ea typeface="ＭＳ Ｐゴシック" charset="0"/>
                <a:cs typeface="Arial"/>
              </a:rPr>
              <a:t>BC</a:t>
            </a:r>
            <a:endParaRPr kumimoji="0" lang="en-US" sz="28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34" name="Line 18"/>
          <p:cNvSpPr>
            <a:spLocks noChangeShapeType="1"/>
          </p:cNvSpPr>
          <p:nvPr/>
        </p:nvSpPr>
        <p:spPr bwMode="auto">
          <a:xfrm>
            <a:off x="1143000" y="4495800"/>
            <a:ext cx="6858000" cy="0"/>
          </a:xfrm>
          <a:prstGeom prst="line">
            <a:avLst/>
          </a:prstGeom>
          <a:noFill/>
          <a:ln w="38100">
            <a:solidFill>
              <a:srgbClr val="FFFF00"/>
            </a:solidFill>
            <a:miter lim="800000"/>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37" name="Text Box 21"/>
          <p:cNvSpPr txBox="1">
            <a:spLocks noChangeArrowheads="1"/>
          </p:cNvSpPr>
          <p:nvPr/>
        </p:nvSpPr>
        <p:spPr bwMode="auto">
          <a:xfrm>
            <a:off x="3390528" y="4648200"/>
            <a:ext cx="197356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a:ea typeface="ＭＳ Ｐゴシック" charset="0"/>
                <a:cs typeface="Arial"/>
              </a:rPr>
              <a:t>14 years</a:t>
            </a:r>
          </a:p>
        </p:txBody>
      </p:sp>
      <p:sp>
        <p:nvSpPr>
          <p:cNvPr id="239638" name="Rectangle 22"/>
          <p:cNvSpPr>
            <a:spLocks noGrp="1" noChangeArrowheads="1"/>
          </p:cNvSpPr>
          <p:nvPr>
            <p:ph type="ctrTitle"/>
          </p:nvPr>
        </p:nvSpPr>
        <p:spPr>
          <a:xfrm>
            <a:off x="838200" y="0"/>
            <a:ext cx="7772400" cy="1143000"/>
          </a:xfrm>
        </p:spPr>
        <p:txBody>
          <a:bodyPr/>
          <a:lstStyle/>
          <a:p>
            <a:r>
              <a:rPr lang="en-US" b="1">
                <a:latin typeface="Arial"/>
                <a:cs typeface="Arial"/>
              </a:rPr>
              <a:t> </a:t>
            </a:r>
          </a:p>
        </p:txBody>
      </p:sp>
      <p:pic>
        <p:nvPicPr>
          <p:cNvPr id="239640" name="Picture 24" descr="puzz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438400" cy="2438400"/>
          </a:xfrm>
          <a:prstGeom prst="rect">
            <a:avLst/>
          </a:prstGeom>
          <a:noFill/>
          <a:extLst>
            <a:ext uri="{909E8E84-426E-40dd-AFC4-6F175D3DCCD1}">
              <a14:hiddenFill xmlns="" xmlns:a14="http://schemas.microsoft.com/office/drawing/2010/main">
                <a:solidFill>
                  <a:srgbClr val="FFFFFF"/>
                </a:solidFill>
              </a14:hiddenFill>
            </a:ext>
          </a:extLst>
        </p:spPr>
      </p:pic>
      <p:sp>
        <p:nvSpPr>
          <p:cNvPr id="239642" name="Text Box 26"/>
          <p:cNvSpPr txBox="1">
            <a:spLocks noChangeArrowheads="1"/>
          </p:cNvSpPr>
          <p:nvPr/>
        </p:nvSpPr>
        <p:spPr bwMode="auto">
          <a:xfrm>
            <a:off x="1524000" y="5486400"/>
            <a:ext cx="5943600"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99FF99"/>
                </a:solidFill>
                <a:effectLst/>
                <a:uLnTx/>
                <a:uFillTx/>
                <a:latin typeface="Arial"/>
                <a:ea typeface="ＭＳ Ｐゴシック" charset="0"/>
                <a:cs typeface="Arial"/>
              </a:rPr>
              <a:t>Therefore, we can conclude that Jesus was born between 8-4 </a:t>
            </a:r>
            <a:r>
              <a:rPr kumimoji="0" lang="en-US" sz="2400" b="1" i="0" u="none" strike="noStrike" kern="1200" cap="none" spc="0" normalizeH="0" baseline="0" noProof="0">
                <a:ln>
                  <a:noFill/>
                </a:ln>
                <a:solidFill>
                  <a:srgbClr val="99FF99"/>
                </a:solidFill>
                <a:effectLst/>
                <a:uLnTx/>
                <a:uFillTx/>
                <a:latin typeface="Arial"/>
                <a:ea typeface="ＭＳ Ｐゴシック" charset="0"/>
                <a:cs typeface="Arial"/>
              </a:rPr>
              <a:t>BC</a:t>
            </a:r>
            <a:endParaRPr kumimoji="0" lang="en-US" sz="2800" b="1" i="0" u="none" strike="noStrike" kern="1200" cap="none" spc="0" normalizeH="0" baseline="0" noProof="0">
              <a:ln>
                <a:noFill/>
              </a:ln>
              <a:solidFill>
                <a:srgbClr val="99FF99"/>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25761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39621"/>
                                        </p:tgtEl>
                                        <p:attrNameLst>
                                          <p:attrName>style.visibility</p:attrName>
                                        </p:attrNameLst>
                                      </p:cBhvr>
                                      <p:to>
                                        <p:strVal val="visible"/>
                                      </p:to>
                                    </p:set>
                                    <p:animEffect transition="in" filter="blinds(horizontal)">
                                      <p:cBhvr>
                                        <p:cTn id="7" dur="500"/>
                                        <p:tgtEl>
                                          <p:spTgt spid="239621"/>
                                        </p:tgtEl>
                                      </p:cBhvr>
                                    </p:animEffect>
                                  </p:childTnLst>
                                </p:cTn>
                              </p:par>
                              <p:par>
                                <p:cTn id="8" presetID="3" presetClass="entr" presetSubtype="10" fill="hold" nodeType="withEffect">
                                  <p:stCondLst>
                                    <p:cond delay="0"/>
                                  </p:stCondLst>
                                  <p:childTnLst>
                                    <p:set>
                                      <p:cBhvr>
                                        <p:cTn id="9" dur="1" fill="hold">
                                          <p:stCondLst>
                                            <p:cond delay="0"/>
                                          </p:stCondLst>
                                        </p:cTn>
                                        <p:tgtEl>
                                          <p:spTgt spid="239626"/>
                                        </p:tgtEl>
                                        <p:attrNameLst>
                                          <p:attrName>style.visibility</p:attrName>
                                        </p:attrNameLst>
                                      </p:cBhvr>
                                      <p:to>
                                        <p:strVal val="visible"/>
                                      </p:to>
                                    </p:set>
                                    <p:animEffect transition="in" filter="blinds(horizontal)">
                                      <p:cBhvr>
                                        <p:cTn id="10" dur="500"/>
                                        <p:tgtEl>
                                          <p:spTgt spid="239626"/>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239634"/>
                                        </p:tgtEl>
                                        <p:attrNameLst>
                                          <p:attrName>style.visibility</p:attrName>
                                        </p:attrNameLst>
                                      </p:cBhvr>
                                      <p:to>
                                        <p:strVal val="visible"/>
                                      </p:to>
                                    </p:set>
                                    <p:anim calcmode="lin" valueType="num">
                                      <p:cBhvr>
                                        <p:cTn id="15" dur="500" fill="hold"/>
                                        <p:tgtEl>
                                          <p:spTgt spid="239634"/>
                                        </p:tgtEl>
                                        <p:attrNameLst>
                                          <p:attrName>ppt_w</p:attrName>
                                        </p:attrNameLst>
                                      </p:cBhvr>
                                      <p:tavLst>
                                        <p:tav tm="0">
                                          <p:val>
                                            <p:fltVal val="0"/>
                                          </p:val>
                                        </p:tav>
                                        <p:tav tm="100000">
                                          <p:val>
                                            <p:strVal val="#ppt_w"/>
                                          </p:val>
                                        </p:tav>
                                      </p:tavLst>
                                    </p:anim>
                                    <p:anim calcmode="lin" valueType="num">
                                      <p:cBhvr>
                                        <p:cTn id="16" dur="500" fill="hold"/>
                                        <p:tgtEl>
                                          <p:spTgt spid="239634"/>
                                        </p:tgtEl>
                                        <p:attrNameLst>
                                          <p:attrName>ppt_h</p:attrName>
                                        </p:attrNameLst>
                                      </p:cBhvr>
                                      <p:tavLst>
                                        <p:tav tm="0">
                                          <p:val>
                                            <p:strVal val="#ppt_h"/>
                                          </p:val>
                                        </p:tav>
                                        <p:tav tm="100000">
                                          <p:val>
                                            <p:strVal val="#ppt_h"/>
                                          </p:val>
                                        </p:tav>
                                      </p:tavLst>
                                    </p:anim>
                                  </p:childTnLst>
                                </p:cTn>
                              </p:par>
                              <p:par>
                                <p:cTn id="17" presetID="17" presetClass="entr" presetSubtype="10" fill="hold" grpId="0" nodeType="withEffect">
                                  <p:stCondLst>
                                    <p:cond delay="0"/>
                                  </p:stCondLst>
                                  <p:childTnLst>
                                    <p:set>
                                      <p:cBhvr>
                                        <p:cTn id="18" dur="1" fill="hold">
                                          <p:stCondLst>
                                            <p:cond delay="0"/>
                                          </p:stCondLst>
                                        </p:cTn>
                                        <p:tgtEl>
                                          <p:spTgt spid="239637"/>
                                        </p:tgtEl>
                                        <p:attrNameLst>
                                          <p:attrName>style.visibility</p:attrName>
                                        </p:attrNameLst>
                                      </p:cBhvr>
                                      <p:to>
                                        <p:strVal val="visible"/>
                                      </p:to>
                                    </p:set>
                                    <p:anim calcmode="lin" valueType="num">
                                      <p:cBhvr>
                                        <p:cTn id="19" dur="500" fill="hold"/>
                                        <p:tgtEl>
                                          <p:spTgt spid="239637"/>
                                        </p:tgtEl>
                                        <p:attrNameLst>
                                          <p:attrName>ppt_w</p:attrName>
                                        </p:attrNameLst>
                                      </p:cBhvr>
                                      <p:tavLst>
                                        <p:tav tm="0">
                                          <p:val>
                                            <p:fltVal val="0"/>
                                          </p:val>
                                        </p:tav>
                                        <p:tav tm="100000">
                                          <p:val>
                                            <p:strVal val="#ppt_w"/>
                                          </p:val>
                                        </p:tav>
                                      </p:tavLst>
                                    </p:anim>
                                    <p:anim calcmode="lin" valueType="num">
                                      <p:cBhvr>
                                        <p:cTn id="20" dur="500" fill="hold"/>
                                        <p:tgtEl>
                                          <p:spTgt spid="239637"/>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39622"/>
                                        </p:tgtEl>
                                        <p:attrNameLst>
                                          <p:attrName>style.visibility</p:attrName>
                                        </p:attrNameLst>
                                      </p:cBhvr>
                                      <p:to>
                                        <p:strVal val="visible"/>
                                      </p:to>
                                    </p:set>
                                    <p:animEffect transition="in" filter="fade">
                                      <p:cBhvr>
                                        <p:cTn id="25" dur="1000"/>
                                        <p:tgtEl>
                                          <p:spTgt spid="23962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9628"/>
                                        </p:tgtEl>
                                        <p:attrNameLst>
                                          <p:attrName>style.visibility</p:attrName>
                                        </p:attrNameLst>
                                      </p:cBhvr>
                                      <p:to>
                                        <p:strVal val="visible"/>
                                      </p:to>
                                    </p:set>
                                    <p:animEffect transition="in" filter="fade">
                                      <p:cBhvr>
                                        <p:cTn id="28" dur="1000"/>
                                        <p:tgtEl>
                                          <p:spTgt spid="239628"/>
                                        </p:tgtEl>
                                      </p:cBhvr>
                                    </p:animEffect>
                                  </p:childTnLst>
                                </p:cTn>
                              </p:par>
                            </p:childTnLst>
                          </p:cTn>
                        </p:par>
                        <p:par>
                          <p:cTn id="29" fill="hold" nodeType="afterGroup">
                            <p:stCondLst>
                              <p:cond delay="1000"/>
                            </p:stCondLst>
                            <p:childTnLst>
                              <p:par>
                                <p:cTn id="30" presetID="17" presetClass="entr" presetSubtype="10" fill="hold" grpId="0" nodeType="afterEffect">
                                  <p:stCondLst>
                                    <p:cond delay="0"/>
                                  </p:stCondLst>
                                  <p:childTnLst>
                                    <p:set>
                                      <p:cBhvr>
                                        <p:cTn id="31" dur="1" fill="hold">
                                          <p:stCondLst>
                                            <p:cond delay="0"/>
                                          </p:stCondLst>
                                        </p:cTn>
                                        <p:tgtEl>
                                          <p:spTgt spid="239620"/>
                                        </p:tgtEl>
                                        <p:attrNameLst>
                                          <p:attrName>style.visibility</p:attrName>
                                        </p:attrNameLst>
                                      </p:cBhvr>
                                      <p:to>
                                        <p:strVal val="visible"/>
                                      </p:to>
                                    </p:set>
                                    <p:anim calcmode="lin" valueType="num">
                                      <p:cBhvr>
                                        <p:cTn id="32" dur="500" fill="hold"/>
                                        <p:tgtEl>
                                          <p:spTgt spid="239620"/>
                                        </p:tgtEl>
                                        <p:attrNameLst>
                                          <p:attrName>ppt_w</p:attrName>
                                        </p:attrNameLst>
                                      </p:cBhvr>
                                      <p:tavLst>
                                        <p:tav tm="0">
                                          <p:val>
                                            <p:fltVal val="0"/>
                                          </p:val>
                                        </p:tav>
                                        <p:tav tm="100000">
                                          <p:val>
                                            <p:strVal val="#ppt_w"/>
                                          </p:val>
                                        </p:tav>
                                      </p:tavLst>
                                    </p:anim>
                                    <p:anim calcmode="lin" valueType="num">
                                      <p:cBhvr>
                                        <p:cTn id="33" dur="500" fill="hold"/>
                                        <p:tgtEl>
                                          <p:spTgt spid="239620"/>
                                        </p:tgtEl>
                                        <p:attrNameLst>
                                          <p:attrName>ppt_h</p:attrName>
                                        </p:attrNameLst>
                                      </p:cBhvr>
                                      <p:tavLst>
                                        <p:tav tm="0">
                                          <p:val>
                                            <p:strVal val="#ppt_h"/>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239624"/>
                                        </p:tgtEl>
                                        <p:attrNameLst>
                                          <p:attrName>style.visibility</p:attrName>
                                        </p:attrNameLst>
                                      </p:cBhvr>
                                      <p:to>
                                        <p:strVal val="visible"/>
                                      </p:to>
                                    </p:set>
                                    <p:animEffect transition="in" filter="blinds(horizontal)">
                                      <p:cBhvr>
                                        <p:cTn id="38" dur="500"/>
                                        <p:tgtEl>
                                          <p:spTgt spid="239624"/>
                                        </p:tgtEl>
                                      </p:cBhvr>
                                    </p:animEffect>
                                  </p:childTnLst>
                                </p:cTn>
                              </p:par>
                              <p:par>
                                <p:cTn id="39" presetID="3" presetClass="entr" presetSubtype="10" fill="hold" nodeType="withEffect">
                                  <p:stCondLst>
                                    <p:cond delay="0"/>
                                  </p:stCondLst>
                                  <p:childTnLst>
                                    <p:set>
                                      <p:cBhvr>
                                        <p:cTn id="40" dur="1" fill="hold">
                                          <p:stCondLst>
                                            <p:cond delay="0"/>
                                          </p:stCondLst>
                                        </p:cTn>
                                        <p:tgtEl>
                                          <p:spTgt spid="239627"/>
                                        </p:tgtEl>
                                        <p:attrNameLst>
                                          <p:attrName>style.visibility</p:attrName>
                                        </p:attrNameLst>
                                      </p:cBhvr>
                                      <p:to>
                                        <p:strVal val="visible"/>
                                      </p:to>
                                    </p:set>
                                    <p:animEffect transition="in" filter="blinds(horizontal)">
                                      <p:cBhvr>
                                        <p:cTn id="41" dur="500"/>
                                        <p:tgtEl>
                                          <p:spTgt spid="23962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4" presetClass="entr" presetSubtype="0" fill="hold" nodeType="clickEffect">
                                  <p:stCondLst>
                                    <p:cond delay="0"/>
                                  </p:stCondLst>
                                  <p:childTnLst>
                                    <p:set>
                                      <p:cBhvr>
                                        <p:cTn id="45" dur="1" fill="hold">
                                          <p:stCondLst>
                                            <p:cond delay="0"/>
                                          </p:stCondLst>
                                        </p:cTn>
                                        <p:tgtEl>
                                          <p:spTgt spid="239642"/>
                                        </p:tgtEl>
                                        <p:attrNameLst>
                                          <p:attrName>style.visibility</p:attrName>
                                        </p:attrNameLst>
                                      </p:cBhvr>
                                      <p:to>
                                        <p:strVal val="visible"/>
                                      </p:to>
                                    </p:set>
                                    <p:anim from="(-#ppt_w/2)" to="(#ppt_x)" calcmode="lin" valueType="num">
                                      <p:cBhvr>
                                        <p:cTn id="46" dur="600" fill="hold">
                                          <p:stCondLst>
                                            <p:cond delay="0"/>
                                          </p:stCondLst>
                                        </p:cTn>
                                        <p:tgtEl>
                                          <p:spTgt spid="239642"/>
                                        </p:tgtEl>
                                        <p:attrNameLst>
                                          <p:attrName>ppt_x</p:attrName>
                                        </p:attrNameLst>
                                      </p:cBhvr>
                                    </p:anim>
                                    <p:anim from="0" to="-1.0" calcmode="lin" valueType="num">
                                      <p:cBhvr>
                                        <p:cTn id="47" dur="200" decel="50000" autoRev="1" fill="hold">
                                          <p:stCondLst>
                                            <p:cond delay="600"/>
                                          </p:stCondLst>
                                        </p:cTn>
                                        <p:tgtEl>
                                          <p:spTgt spid="239642"/>
                                        </p:tgtEl>
                                        <p:attrNameLst>
                                          <p:attrName>xshear</p:attrName>
                                        </p:attrNameLst>
                                      </p:cBhvr>
                                    </p:anim>
                                    <p:animScale>
                                      <p:cBhvr>
                                        <p:cTn id="48" dur="200" decel="100000" autoRev="1" fill="hold">
                                          <p:stCondLst>
                                            <p:cond delay="600"/>
                                          </p:stCondLst>
                                        </p:cTn>
                                        <p:tgtEl>
                                          <p:spTgt spid="239642"/>
                                        </p:tgtEl>
                                      </p:cBhvr>
                                      <p:from x="100000" y="100000"/>
                                      <p:to x="80000" y="100000"/>
                                    </p:animScale>
                                    <p:anim by="(#ppt_h/3+#ppt_w*0.1)" calcmode="lin" valueType="num">
                                      <p:cBhvr additive="sum">
                                        <p:cTn id="49" dur="200" decel="100000" autoRev="1" fill="hold">
                                          <p:stCondLst>
                                            <p:cond delay="600"/>
                                          </p:stCondLst>
                                        </p:cTn>
                                        <p:tgtEl>
                                          <p:spTgt spid="239642"/>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animBg="1"/>
      <p:bldP spid="239621" grpId="0" animBg="1"/>
      <p:bldP spid="239622" grpId="0" animBg="1"/>
      <p:bldP spid="239624" grpId="0" animBg="1"/>
      <p:bldP spid="239628" grpId="0"/>
      <p:bldP spid="239634" grpId="0" animBg="1"/>
      <p:bldP spid="239637"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p:cNvSpPr>
            <a:spLocks noChangeArrowheads="1"/>
          </p:cNvSpPr>
          <p:nvPr/>
        </p:nvSpPr>
        <p:spPr bwMode="auto">
          <a:xfrm>
            <a:off x="533400" y="1676400"/>
            <a:ext cx="7848600" cy="1828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t>Luke 2:2 (NIV) </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t>(This was the first census that took place while Quirinius was governor of Syria.) </a:t>
            </a:r>
          </a:p>
        </p:txBody>
      </p:sp>
      <p:sp>
        <p:nvSpPr>
          <p:cNvPr id="250883" name="Rectangle 3"/>
          <p:cNvSpPr>
            <a:spLocks noChangeArrowheads="1"/>
          </p:cNvSpPr>
          <p:nvPr/>
        </p:nvSpPr>
        <p:spPr bwMode="auto">
          <a:xfrm>
            <a:off x="533400" y="3429000"/>
            <a:ext cx="8153400" cy="3124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t>Luke 3:23 (NIV) </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t>Now Jesus himself was about thirty years old when he began his ministry. He was the son, so it was thought, of Joseph, the son of Heli, </a:t>
            </a:r>
          </a:p>
        </p:txBody>
      </p:sp>
      <p:sp>
        <p:nvSpPr>
          <p:cNvPr id="250884" name="Text Box 4"/>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sng" strike="noStrike" kern="1200" cap="none" spc="0" normalizeH="0" baseline="0" noProof="0">
                <a:ln>
                  <a:noFill/>
                </a:ln>
                <a:solidFill>
                  <a:srgbClr val="FFFF00"/>
                </a:solidFill>
                <a:effectLst>
                  <a:outerShdw blurRad="38100" dist="38100" dir="2700000" algn="tl">
                    <a:srgbClr val="000000"/>
                  </a:outerShdw>
                </a:effectLst>
                <a:uLnTx/>
                <a:uFillTx/>
                <a:latin typeface="Arial"/>
                <a:ea typeface="ＭＳ Ｐゴシック" charset="0"/>
                <a:cs typeface="Arial"/>
              </a:rPr>
              <a:t>Biblical Texts </a:t>
            </a:r>
          </a:p>
        </p:txBody>
      </p:sp>
      <p:sp>
        <p:nvSpPr>
          <p:cNvPr id="250887" name="Text Box 7"/>
          <p:cNvSpPr txBox="1">
            <a:spLocks noChangeArrowheads="1"/>
          </p:cNvSpPr>
          <p:nvPr/>
        </p:nvSpPr>
        <p:spPr bwMode="auto">
          <a:xfrm>
            <a:off x="1828800" y="332656"/>
            <a:ext cx="7315200" cy="21236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a:ln>
                  <a:noFill/>
                </a:ln>
                <a:solidFill>
                  <a:srgbClr val="99FF99"/>
                </a:solidFill>
                <a:effectLst>
                  <a:outerShdw blurRad="38100" dist="38100" dir="2700000" algn="tl">
                    <a:srgbClr val="000000"/>
                  </a:outerShdw>
                </a:effectLst>
                <a:uLnTx/>
                <a:uFillTx/>
                <a:latin typeface="Arial"/>
                <a:ea typeface="ＭＳ Ｐゴシック" charset="0"/>
                <a:cs typeface="Arial"/>
              </a:rPr>
              <a:t>Jesus was born between 4-7 </a:t>
            </a:r>
            <a:r>
              <a:rPr kumimoji="0" lang="en-US" sz="6000" b="1" i="0" u="none" strike="noStrike" kern="1200" cap="none" spc="0" normalizeH="0" baseline="0" noProof="0">
                <a:ln>
                  <a:noFill/>
                </a:ln>
                <a:solidFill>
                  <a:srgbClr val="99FF99"/>
                </a:solidFill>
                <a:effectLst>
                  <a:outerShdw blurRad="38100" dist="38100" dir="2700000" algn="tl">
                    <a:srgbClr val="000000"/>
                  </a:outerShdw>
                </a:effectLst>
                <a:uLnTx/>
                <a:uFillTx/>
                <a:latin typeface="Arial"/>
                <a:ea typeface="ＭＳ Ｐゴシック" charset="0"/>
                <a:cs typeface="Arial"/>
              </a:rPr>
              <a:t>BC</a:t>
            </a:r>
            <a:endParaRPr kumimoji="0" lang="en-US" sz="6600" b="1" i="0" u="none" strike="noStrike" kern="1200" cap="none" spc="0" normalizeH="0" baseline="0" noProof="0">
              <a:ln>
                <a:noFill/>
              </a:ln>
              <a:solidFill>
                <a:srgbClr val="99FF99"/>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9995114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50887"/>
                                        </p:tgtEl>
                                        <p:attrNameLst>
                                          <p:attrName>style.visibility</p:attrName>
                                        </p:attrNameLst>
                                      </p:cBhvr>
                                      <p:to>
                                        <p:strVal val="visible"/>
                                      </p:to>
                                    </p:set>
                                    <p:animEffect transition="in" filter="fade">
                                      <p:cBhvr>
                                        <p:cTn id="7" dur="770" decel="100000"/>
                                        <p:tgtEl>
                                          <p:spTgt spid="250887"/>
                                        </p:tgtEl>
                                      </p:cBhvr>
                                    </p:animEffect>
                                    <p:animScale>
                                      <p:cBhvr>
                                        <p:cTn id="8" dur="770" decel="100000"/>
                                        <p:tgtEl>
                                          <p:spTgt spid="250887"/>
                                        </p:tgtEl>
                                      </p:cBhvr>
                                      <p:from x="10000" y="10000"/>
                                      <p:to x="200000" y="450000"/>
                                    </p:animScale>
                                    <p:animScale>
                                      <p:cBhvr>
                                        <p:cTn id="9" dur="1230" accel="100000" fill="hold">
                                          <p:stCondLst>
                                            <p:cond delay="770"/>
                                          </p:stCondLst>
                                        </p:cTn>
                                        <p:tgtEl>
                                          <p:spTgt spid="250887"/>
                                        </p:tgtEl>
                                      </p:cBhvr>
                                      <p:from x="200000" y="450000"/>
                                      <p:to x="100000" y="100000"/>
                                    </p:animScale>
                                    <p:set>
                                      <p:cBhvr>
                                        <p:cTn id="10" dur="770" fill="hold"/>
                                        <p:tgtEl>
                                          <p:spTgt spid="250887"/>
                                        </p:tgtEl>
                                        <p:attrNameLst>
                                          <p:attrName>ppt_x</p:attrName>
                                        </p:attrNameLst>
                                      </p:cBhvr>
                                      <p:to>
                                        <p:strVal val="(0.5)"/>
                                      </p:to>
                                    </p:set>
                                    <p:anim from="(0.5)" to="(#ppt_x)" calcmode="lin" valueType="num">
                                      <p:cBhvr>
                                        <p:cTn id="11" dur="1230" accel="100000" fill="hold">
                                          <p:stCondLst>
                                            <p:cond delay="770"/>
                                          </p:stCondLst>
                                        </p:cTn>
                                        <p:tgtEl>
                                          <p:spTgt spid="250887"/>
                                        </p:tgtEl>
                                        <p:attrNameLst>
                                          <p:attrName>ppt_x</p:attrName>
                                        </p:attrNameLst>
                                      </p:cBhvr>
                                    </p:anim>
                                    <p:set>
                                      <p:cBhvr>
                                        <p:cTn id="12" dur="770" fill="hold"/>
                                        <p:tgtEl>
                                          <p:spTgt spid="250887"/>
                                        </p:tgtEl>
                                        <p:attrNameLst>
                                          <p:attrName>ppt_y</p:attrName>
                                        </p:attrNameLst>
                                      </p:cBhvr>
                                      <p:to>
                                        <p:strVal val="(#ppt_y+0.4)"/>
                                      </p:to>
                                    </p:set>
                                    <p:anim from="(#ppt_y+0.4)" to="(#ppt_y)" calcmode="lin" valueType="num">
                                      <p:cBhvr>
                                        <p:cTn id="13" dur="1230" accel="100000" fill="hold">
                                          <p:stCondLst>
                                            <p:cond delay="770"/>
                                          </p:stCondLst>
                                        </p:cTn>
                                        <p:tgtEl>
                                          <p:spTgt spid="250887"/>
                                        </p:tgtEl>
                                        <p:attrNameLst>
                                          <p:attrName>ppt_y</p:attrName>
                                        </p:attrNameLst>
                                      </p:cBhvr>
                                    </p:anim>
                                  </p:childTnLst>
                                </p:cTn>
                              </p:par>
                              <p:par>
                                <p:cTn id="14" presetID="9" presetClass="emph" presetSubtype="0" grpId="0" nodeType="withEffect">
                                  <p:stCondLst>
                                    <p:cond delay="0"/>
                                  </p:stCondLst>
                                  <p:childTnLst>
                                    <p:set>
                                      <p:cBhvr rctx="PPT">
                                        <p:cTn id="15" dur="indefinite"/>
                                        <p:tgtEl>
                                          <p:spTgt spid="250882"/>
                                        </p:tgtEl>
                                        <p:attrNameLst>
                                          <p:attrName>style.opacity</p:attrName>
                                        </p:attrNameLst>
                                      </p:cBhvr>
                                      <p:to>
                                        <p:strVal val="0.15"/>
                                      </p:to>
                                    </p:set>
                                    <p:animEffect filter="image" prLst="opacity: 0.15">
                                      <p:cBhvr rctx="IE">
                                        <p:cTn id="16" dur="indefinite"/>
                                        <p:tgtEl>
                                          <p:spTgt spid="250882"/>
                                        </p:tgtEl>
                                      </p:cBhvr>
                                    </p:animEffect>
                                  </p:childTnLst>
                                </p:cTn>
                              </p:par>
                              <p:par>
                                <p:cTn id="17" presetID="9" presetClass="emph" presetSubtype="0" grpId="0" nodeType="withEffect">
                                  <p:stCondLst>
                                    <p:cond delay="0"/>
                                  </p:stCondLst>
                                  <p:childTnLst>
                                    <p:set>
                                      <p:cBhvr rctx="PPT">
                                        <p:cTn id="18" dur="indefinite"/>
                                        <p:tgtEl>
                                          <p:spTgt spid="250883"/>
                                        </p:tgtEl>
                                        <p:attrNameLst>
                                          <p:attrName>style.opacity</p:attrName>
                                        </p:attrNameLst>
                                      </p:cBhvr>
                                      <p:to>
                                        <p:strVal val="0.15"/>
                                      </p:to>
                                    </p:set>
                                    <p:animEffect filter="image" prLst="opacity: 0.15">
                                      <p:cBhvr rctx="IE">
                                        <p:cTn id="19" dur="indefinite"/>
                                        <p:tgtEl>
                                          <p:spTgt spid="250883"/>
                                        </p:tgtEl>
                                      </p:cBhvr>
                                    </p:animEffect>
                                  </p:childTnLst>
                                </p:cTn>
                              </p:par>
                              <p:par>
                                <p:cTn id="20" presetID="9" presetClass="emph" presetSubtype="0" grpId="0" nodeType="withEffect">
                                  <p:stCondLst>
                                    <p:cond delay="0"/>
                                  </p:stCondLst>
                                  <p:childTnLst>
                                    <p:set>
                                      <p:cBhvr rctx="PPT">
                                        <p:cTn id="21" dur="indefinite"/>
                                        <p:tgtEl>
                                          <p:spTgt spid="250884"/>
                                        </p:tgtEl>
                                        <p:attrNameLst>
                                          <p:attrName>style.opacity</p:attrName>
                                        </p:attrNameLst>
                                      </p:cBhvr>
                                      <p:to>
                                        <p:strVal val="0.15"/>
                                      </p:to>
                                    </p:set>
                                    <p:animEffect filter="image" prLst="opacity: 0.15">
                                      <p:cBhvr rctx="IE">
                                        <p:cTn id="22" dur="indefinite"/>
                                        <p:tgtEl>
                                          <p:spTgt spid="2508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82" grpId="0"/>
      <p:bldP spid="250883" grpId="0"/>
      <p:bldP spid="250884" grpId="0"/>
      <p:bldP spid="250887"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WordArt 2"/>
          <p:cNvSpPr>
            <a:spLocks noChangeArrowheads="1" noChangeShapeType="1" noTextEdit="1"/>
          </p:cNvSpPr>
          <p:nvPr/>
        </p:nvSpPr>
        <p:spPr bwMode="auto">
          <a:xfrm>
            <a:off x="2971800" y="838200"/>
            <a:ext cx="35052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ONE MORE BIG</a:t>
            </a:r>
          </a:p>
        </p:txBody>
      </p:sp>
      <p:sp>
        <p:nvSpPr>
          <p:cNvPr id="251907"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51908"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QUESTION</a:t>
            </a:r>
          </a:p>
        </p:txBody>
      </p:sp>
      <p:pic>
        <p:nvPicPr>
          <p:cNvPr id="251909"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87763" cy="4267200"/>
          </a:xfrm>
          <a:prstGeom prst="rect">
            <a:avLst/>
          </a:prstGeom>
          <a:noFill/>
          <a:extLst>
            <a:ext uri="{909E8E84-426E-40dd-AFC4-6F175D3DCCD1}">
              <a14:hiddenFill xmlns="" xmlns:a14="http://schemas.microsoft.com/office/drawing/2010/main">
                <a:solidFill>
                  <a:srgbClr val="FFFFFF"/>
                </a:solidFill>
              </a14:hiddenFill>
            </a:ext>
          </a:extLst>
        </p:spPr>
      </p:pic>
      <p:sp>
        <p:nvSpPr>
          <p:cNvPr id="251910"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Jesus was about thirty when he began his ministry… </a:t>
            </a:r>
          </a:p>
        </p:txBody>
      </p:sp>
      <p:sp>
        <p:nvSpPr>
          <p:cNvPr id="251911" name="Text Box 7"/>
          <p:cNvSpPr txBox="1">
            <a:spLocks noChangeArrowheads="1"/>
          </p:cNvSpPr>
          <p:nvPr/>
        </p:nvSpPr>
        <p:spPr bwMode="auto">
          <a:xfrm>
            <a:off x="6781800" y="5858842"/>
            <a:ext cx="23622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a:ln>
                  <a:noFill/>
                </a:ln>
                <a:solidFill>
                  <a:srgbClr val="FFFFCC"/>
                </a:solidFill>
                <a:effectLst>
                  <a:outerShdw blurRad="38100" dist="38100" dir="2700000" algn="tl">
                    <a:srgbClr val="000000"/>
                  </a:outerShdw>
                </a:effectLst>
                <a:uLnTx/>
                <a:uFillTx/>
                <a:latin typeface="Times New Roman" charset="0"/>
                <a:ea typeface="ＭＳ Ｐゴシック" charset="0"/>
                <a:cs typeface="+mn-cs"/>
              </a:rPr>
              <a:t>SO??</a:t>
            </a:r>
          </a:p>
        </p:txBody>
      </p:sp>
    </p:spTree>
    <p:extLst>
      <p:ext uri="{BB962C8B-B14F-4D97-AF65-F5344CB8AC3E}">
        <p14:creationId xmlns:p14="http://schemas.microsoft.com/office/powerpoint/2010/main" val="41901031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51906"/>
                                        </p:tgtEl>
                                        <p:attrNameLst>
                                          <p:attrName>style.visibility</p:attrName>
                                        </p:attrNameLst>
                                      </p:cBhvr>
                                      <p:to>
                                        <p:strVal val="visible"/>
                                      </p:to>
                                    </p:set>
                                    <p:anim calcmode="lin" valueType="num">
                                      <p:cBhvr additive="base">
                                        <p:cTn id="7" dur="3000" fill="hold"/>
                                        <p:tgtEl>
                                          <p:spTgt spid="251906"/>
                                        </p:tgtEl>
                                        <p:attrNameLst>
                                          <p:attrName>ppt_x</p:attrName>
                                        </p:attrNameLst>
                                      </p:cBhvr>
                                      <p:tavLst>
                                        <p:tav tm="0">
                                          <p:val>
                                            <p:strVal val="0-#ppt_w/2"/>
                                          </p:val>
                                        </p:tav>
                                        <p:tav tm="100000">
                                          <p:val>
                                            <p:strVal val="#ppt_x"/>
                                          </p:val>
                                        </p:tav>
                                      </p:tavLst>
                                    </p:anim>
                                    <p:anim calcmode="lin" valueType="num">
                                      <p:cBhvr additive="base">
                                        <p:cTn id="8" dur="3000" fill="hold"/>
                                        <p:tgtEl>
                                          <p:spTgt spid="251906"/>
                                        </p:tgtEl>
                                        <p:attrNameLst>
                                          <p:attrName>ppt_y</p:attrName>
                                        </p:attrNameLst>
                                      </p:cBhvr>
                                      <p:tavLst>
                                        <p:tav tm="0">
                                          <p:val>
                                            <p:strVal val="#ppt_y"/>
                                          </p:val>
                                        </p:tav>
                                        <p:tav tm="100000">
                                          <p:val>
                                            <p:strVal val="#ppt_y"/>
                                          </p:val>
                                        </p:tav>
                                      </p:tavLst>
                                    </p:anim>
                                  </p:childTnLst>
                                </p:cTn>
                              </p:par>
                            </p:childTnLst>
                          </p:cTn>
                        </p:par>
                        <p:par>
                          <p:cTn id="9" fill="hold">
                            <p:stCondLst>
                              <p:cond delay="3000"/>
                            </p:stCondLst>
                            <p:childTnLst>
                              <p:par>
                                <p:cTn id="10" presetID="2" presetClass="entr" presetSubtype="8" fill="hold" grpId="0" nodeType="afterEffect">
                                  <p:stCondLst>
                                    <p:cond delay="0"/>
                                  </p:stCondLst>
                                  <p:childTnLst>
                                    <p:set>
                                      <p:cBhvr>
                                        <p:cTn id="11" dur="1" fill="hold">
                                          <p:stCondLst>
                                            <p:cond delay="0"/>
                                          </p:stCondLst>
                                        </p:cTn>
                                        <p:tgtEl>
                                          <p:spTgt spid="251908"/>
                                        </p:tgtEl>
                                        <p:attrNameLst>
                                          <p:attrName>style.visibility</p:attrName>
                                        </p:attrNameLst>
                                      </p:cBhvr>
                                      <p:to>
                                        <p:strVal val="visible"/>
                                      </p:to>
                                    </p:set>
                                    <p:anim calcmode="lin" valueType="num">
                                      <p:cBhvr additive="base">
                                        <p:cTn id="12" dur="3000" fill="hold"/>
                                        <p:tgtEl>
                                          <p:spTgt spid="251908"/>
                                        </p:tgtEl>
                                        <p:attrNameLst>
                                          <p:attrName>ppt_x</p:attrName>
                                        </p:attrNameLst>
                                      </p:cBhvr>
                                      <p:tavLst>
                                        <p:tav tm="0">
                                          <p:val>
                                            <p:strVal val="0-#ppt_w/2"/>
                                          </p:val>
                                        </p:tav>
                                        <p:tav tm="100000">
                                          <p:val>
                                            <p:strVal val="#ppt_x"/>
                                          </p:val>
                                        </p:tav>
                                      </p:tavLst>
                                    </p:anim>
                                    <p:anim calcmode="lin" valueType="num">
                                      <p:cBhvr additive="base">
                                        <p:cTn id="13" dur="3000" fill="hold"/>
                                        <p:tgtEl>
                                          <p:spTgt spid="251908"/>
                                        </p:tgtEl>
                                        <p:attrNameLst>
                                          <p:attrName>ppt_y</p:attrName>
                                        </p:attrNameLst>
                                      </p:cBhvr>
                                      <p:tavLst>
                                        <p:tav tm="0">
                                          <p:val>
                                            <p:strVal val="#ppt_y"/>
                                          </p:val>
                                        </p:tav>
                                        <p:tav tm="100000">
                                          <p:val>
                                            <p:strVal val="#ppt_y"/>
                                          </p:val>
                                        </p:tav>
                                      </p:tavLst>
                                    </p:anim>
                                  </p:childTnLst>
                                </p:cTn>
                              </p:par>
                              <p:par>
                                <p:cTn id="14" presetID="10" presetClass="exit" presetSubtype="0" fill="hold" grpId="0" nodeType="withEffect" nodePh="1">
                                  <p:stCondLst>
                                    <p:cond delay="0"/>
                                  </p:stCondLst>
                                  <p:endCondLst>
                                    <p:cond evt="begin" delay="0">
                                      <p:tn val="14"/>
                                    </p:cond>
                                  </p:endCondLst>
                                  <p:childTnLst>
                                    <p:animEffect transition="out" filter="fade">
                                      <p:cBhvr>
                                        <p:cTn id="15" dur="2000"/>
                                        <p:tgtEl>
                                          <p:spTgt spid="251907">
                                            <p:txEl>
                                              <p:pRg st="0" end="0"/>
                                            </p:txEl>
                                          </p:spTgt>
                                        </p:tgtEl>
                                      </p:cBhvr>
                                    </p:animEffect>
                                    <p:set>
                                      <p:cBhvr>
                                        <p:cTn id="16" dur="1" fill="hold">
                                          <p:stCondLst>
                                            <p:cond delay="1999"/>
                                          </p:stCondLst>
                                        </p:cTn>
                                        <p:tgtEl>
                                          <p:spTgt spid="251907">
                                            <p:txEl>
                                              <p:pRg st="0" end="0"/>
                                            </p:txEl>
                                          </p:spTgt>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xit" presetSubtype="0" fill="hold" grpId="1" nodeType="clickEffect">
                                  <p:stCondLst>
                                    <p:cond delay="0"/>
                                  </p:stCondLst>
                                  <p:childTnLst>
                                    <p:set>
                                      <p:cBhvr>
                                        <p:cTn id="20" dur="1" fill="hold">
                                          <p:stCondLst>
                                            <p:cond delay="0"/>
                                          </p:stCondLst>
                                        </p:cTn>
                                        <p:tgtEl>
                                          <p:spTgt spid="251908"/>
                                        </p:tgtEl>
                                        <p:attrNameLst>
                                          <p:attrName>style.visibility</p:attrName>
                                        </p:attrNameLst>
                                      </p:cBhvr>
                                      <p:to>
                                        <p:strVal val="hidden"/>
                                      </p:to>
                                    </p:set>
                                  </p:childTnLst>
                                </p:cTn>
                              </p:par>
                              <p:par>
                                <p:cTn id="21" presetID="3" presetClass="exit" presetSubtype="0" fill="hold" grpId="1" nodeType="withEffect">
                                  <p:stCondLst>
                                    <p:cond delay="0"/>
                                  </p:stCondLst>
                                  <p:childTnLst>
                                    <p:set>
                                      <p:cBhvr>
                                        <p:cTn id="22" dur="1" fill="hold">
                                          <p:stCondLst>
                                            <p:cond delay="0"/>
                                          </p:stCondLst>
                                        </p:cTn>
                                        <p:tgtEl>
                                          <p:spTgt spid="251906"/>
                                        </p:tgtEl>
                                        <p:attrNameLst>
                                          <p:attrName>style.visibility</p:attrName>
                                        </p:attrNameLst>
                                      </p:cBhvr>
                                      <p:to>
                                        <p:strVal val="hidden"/>
                                      </p:to>
                                    </p:set>
                                  </p:childTnLst>
                                </p:cTn>
                              </p:par>
                              <p:par>
                                <p:cTn id="23" presetID="2" presetClass="entr" presetSubtype="3" fill="hold" grpId="0" nodeType="withEffect">
                                  <p:stCondLst>
                                    <p:cond delay="0"/>
                                  </p:stCondLst>
                                  <p:childTnLst>
                                    <p:set>
                                      <p:cBhvr>
                                        <p:cTn id="24" dur="1" fill="hold">
                                          <p:stCondLst>
                                            <p:cond delay="0"/>
                                          </p:stCondLst>
                                        </p:cTn>
                                        <p:tgtEl>
                                          <p:spTgt spid="251910"/>
                                        </p:tgtEl>
                                        <p:attrNameLst>
                                          <p:attrName>style.visibility</p:attrName>
                                        </p:attrNameLst>
                                      </p:cBhvr>
                                      <p:to>
                                        <p:strVal val="visible"/>
                                      </p:to>
                                    </p:set>
                                    <p:anim calcmode="lin" valueType="num">
                                      <p:cBhvr additive="base">
                                        <p:cTn id="25" dur="1000" fill="hold"/>
                                        <p:tgtEl>
                                          <p:spTgt spid="251910"/>
                                        </p:tgtEl>
                                        <p:attrNameLst>
                                          <p:attrName>ppt_x</p:attrName>
                                        </p:attrNameLst>
                                      </p:cBhvr>
                                      <p:tavLst>
                                        <p:tav tm="0">
                                          <p:val>
                                            <p:strVal val="1+#ppt_w/2"/>
                                          </p:val>
                                        </p:tav>
                                        <p:tav tm="100000">
                                          <p:val>
                                            <p:strVal val="#ppt_x"/>
                                          </p:val>
                                        </p:tav>
                                      </p:tavLst>
                                    </p:anim>
                                    <p:anim calcmode="lin" valueType="num">
                                      <p:cBhvr additive="base">
                                        <p:cTn id="26" dur="1000" fill="hold"/>
                                        <p:tgtEl>
                                          <p:spTgt spid="251910"/>
                                        </p:tgtEl>
                                        <p:attrNameLst>
                                          <p:attrName>ppt_y</p:attrName>
                                        </p:attrNameLst>
                                      </p:cBhvr>
                                      <p:tavLst>
                                        <p:tav tm="0">
                                          <p:val>
                                            <p:strVal val="0-#ppt_h/2"/>
                                          </p:val>
                                        </p:tav>
                                        <p:tav tm="100000">
                                          <p:val>
                                            <p:strVal val="#ppt_y"/>
                                          </p:val>
                                        </p:tav>
                                      </p:tavLst>
                                    </p:anim>
                                  </p:childTnLst>
                                </p:cTn>
                              </p:par>
                              <p:par>
                                <p:cTn id="27" presetID="9" presetClass="entr" presetSubtype="0" fill="hold" nodeType="withEffect">
                                  <p:stCondLst>
                                    <p:cond delay="0"/>
                                  </p:stCondLst>
                                  <p:childTnLst>
                                    <p:set>
                                      <p:cBhvr>
                                        <p:cTn id="28" dur="1" fill="hold">
                                          <p:stCondLst>
                                            <p:cond delay="0"/>
                                          </p:stCondLst>
                                        </p:cTn>
                                        <p:tgtEl>
                                          <p:spTgt spid="251909"/>
                                        </p:tgtEl>
                                        <p:attrNameLst>
                                          <p:attrName>style.visibility</p:attrName>
                                        </p:attrNameLst>
                                      </p:cBhvr>
                                      <p:to>
                                        <p:strVal val="visible"/>
                                      </p:to>
                                    </p:set>
                                    <p:animEffect transition="in" filter="dissolve">
                                      <p:cBhvr>
                                        <p:cTn id="29" dur="1000"/>
                                        <p:tgtEl>
                                          <p:spTgt spid="251909"/>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5" presetClass="entr" presetSubtype="0" fill="hold" grpId="0" nodeType="clickEffect">
                                  <p:stCondLst>
                                    <p:cond delay="0"/>
                                  </p:stCondLst>
                                  <p:childTnLst>
                                    <p:set>
                                      <p:cBhvr>
                                        <p:cTn id="33" dur="1" fill="hold">
                                          <p:stCondLst>
                                            <p:cond delay="0"/>
                                          </p:stCondLst>
                                        </p:cTn>
                                        <p:tgtEl>
                                          <p:spTgt spid="251911"/>
                                        </p:tgtEl>
                                        <p:attrNameLst>
                                          <p:attrName>style.visibility</p:attrName>
                                        </p:attrNameLst>
                                      </p:cBhvr>
                                      <p:to>
                                        <p:strVal val="visible"/>
                                      </p:to>
                                    </p:set>
                                    <p:anim calcmode="lin" valueType="num">
                                      <p:cBhvr>
                                        <p:cTn id="34" dur="1000" fill="hold"/>
                                        <p:tgtEl>
                                          <p:spTgt spid="251911"/>
                                        </p:tgtEl>
                                        <p:attrNameLst>
                                          <p:attrName>ppt_w</p:attrName>
                                        </p:attrNameLst>
                                      </p:cBhvr>
                                      <p:tavLst>
                                        <p:tav tm="0">
                                          <p:val>
                                            <p:strVal val="#ppt_w*0.70"/>
                                          </p:val>
                                        </p:tav>
                                        <p:tav tm="100000">
                                          <p:val>
                                            <p:strVal val="#ppt_w"/>
                                          </p:val>
                                        </p:tav>
                                      </p:tavLst>
                                    </p:anim>
                                    <p:anim calcmode="lin" valueType="num">
                                      <p:cBhvr>
                                        <p:cTn id="35" dur="1000" fill="hold"/>
                                        <p:tgtEl>
                                          <p:spTgt spid="251911"/>
                                        </p:tgtEl>
                                        <p:attrNameLst>
                                          <p:attrName>ppt_h</p:attrName>
                                        </p:attrNameLst>
                                      </p:cBhvr>
                                      <p:tavLst>
                                        <p:tav tm="0">
                                          <p:val>
                                            <p:strVal val="#ppt_h"/>
                                          </p:val>
                                        </p:tav>
                                        <p:tav tm="100000">
                                          <p:val>
                                            <p:strVal val="#ppt_h"/>
                                          </p:val>
                                        </p:tav>
                                      </p:tavLst>
                                    </p:anim>
                                    <p:animEffect transition="in" filter="fade">
                                      <p:cBhvr>
                                        <p:cTn id="36" dur="1000"/>
                                        <p:tgtEl>
                                          <p:spTgt spid="251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06" grpId="0" animBg="1"/>
      <p:bldP spid="251906" grpId="1" animBg="1"/>
      <p:bldP spid="251907" grpId="0" build="allAtOnce"/>
      <p:bldP spid="251908" grpId="0" animBg="1"/>
      <p:bldP spid="251908" grpId="1" animBg="1"/>
      <p:bldP spid="251910" grpId="0"/>
      <p:bldP spid="25191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Arial"/>
              <a:cs typeface="Arial"/>
            </a:endParaRPr>
          </a:p>
        </p:txBody>
      </p:sp>
      <p:sp>
        <p:nvSpPr>
          <p:cNvPr id="55299" name="Rectangle 2"/>
          <p:cNvSpPr>
            <a:spLocks noChangeArrowheads="1"/>
          </p:cNvSpPr>
          <p:nvPr/>
        </p:nvSpPr>
        <p:spPr bwMode="auto">
          <a:xfrm>
            <a:off x="154027" y="6257959"/>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5" name="Oval 24"/>
          <p:cNvSpPr>
            <a:spLocks noChangeArrowheads="1"/>
          </p:cNvSpPr>
          <p:nvPr/>
        </p:nvSpPr>
        <p:spPr bwMode="auto">
          <a:xfrm rot="2177326">
            <a:off x="1054100" y="355600"/>
            <a:ext cx="4419600" cy="4325938"/>
          </a:xfrm>
          <a:prstGeom prst="ellipse">
            <a:avLst/>
          </a:prstGeom>
          <a:solidFill>
            <a:srgbClr val="660066">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7" name="Oval 26"/>
          <p:cNvSpPr>
            <a:spLocks noChangeArrowheads="1"/>
          </p:cNvSpPr>
          <p:nvPr/>
        </p:nvSpPr>
        <p:spPr bwMode="auto">
          <a:xfrm rot="-2888524">
            <a:off x="3887055" y="464345"/>
            <a:ext cx="5000625" cy="4967287"/>
          </a:xfrm>
          <a:prstGeom prst="ellipse">
            <a:avLst/>
          </a:prstGeom>
          <a:solidFill>
            <a:srgbClr val="333399">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cs typeface="Arial"/>
            </a:endParaRPr>
          </a:p>
        </p:txBody>
      </p:sp>
      <p:sp>
        <p:nvSpPr>
          <p:cNvPr id="26" name="Oval 25"/>
          <p:cNvSpPr>
            <a:spLocks noChangeArrowheads="1"/>
          </p:cNvSpPr>
          <p:nvPr/>
        </p:nvSpPr>
        <p:spPr bwMode="auto">
          <a:xfrm rot="9274204">
            <a:off x="727080" y="2692400"/>
            <a:ext cx="5213350" cy="3849688"/>
          </a:xfrm>
          <a:prstGeom prst="ellipse">
            <a:avLst/>
          </a:prstGeom>
          <a:solidFill>
            <a:srgbClr val="008000">
              <a:alpha val="41176"/>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99342" name="Rectangle 13"/>
          <p:cNvSpPr>
            <a:spLocks noChangeArrowheads="1"/>
          </p:cNvSpPr>
          <p:nvPr/>
        </p:nvSpPr>
        <p:spPr bwMode="auto">
          <a:xfrm>
            <a:off x="1600200" y="4691090"/>
            <a:ext cx="2514600" cy="1573681"/>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OT: "that which lies behind"</a:t>
            </a:r>
          </a:p>
        </p:txBody>
      </p:sp>
      <p:sp>
        <p:nvSpPr>
          <p:cNvPr id="99343" name="Rectangle 14"/>
          <p:cNvSpPr>
            <a:spLocks noChangeArrowheads="1"/>
          </p:cNvSpPr>
          <p:nvPr/>
        </p:nvSpPr>
        <p:spPr bwMode="auto">
          <a:xfrm>
            <a:off x="1757424" y="708026"/>
            <a:ext cx="2738437" cy="1833410"/>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Greek Philosophy:</a:t>
            </a:r>
          </a:p>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"Reason"</a:t>
            </a:r>
          </a:p>
        </p:txBody>
      </p:sp>
      <p:sp>
        <p:nvSpPr>
          <p:cNvPr id="99344" name="Rectangle 15"/>
          <p:cNvSpPr>
            <a:spLocks noChangeArrowheads="1"/>
          </p:cNvSpPr>
          <p:nvPr/>
        </p:nvSpPr>
        <p:spPr bwMode="auto">
          <a:xfrm>
            <a:off x="5867400" y="1316042"/>
            <a:ext cx="2794000" cy="3067121"/>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Philo: "unity with God but distinct; creator, </a:t>
            </a:r>
            <a:r>
              <a:rPr kumimoji="0" lang="en-GB" sz="3200" b="1" i="0" u="none" strike="noStrike" kern="1200" cap="none" spc="0" normalizeH="0" baseline="0" noProof="0" dirty="0" err="1">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sustainer</a:t>
            </a: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 &amp; </a:t>
            </a:r>
            <a:r>
              <a:rPr kumimoji="0" lang="en-GB" sz="3200" b="1" i="0" u="none" strike="noStrike" kern="1200" cap="none" spc="0" normalizeH="0" baseline="0" noProof="0" dirty="0" err="1">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revealer</a:t>
            </a:r>
            <a:r>
              <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Helvetica" charset="0"/>
                <a:ea typeface="MS Gothic" charset="0"/>
                <a:cs typeface="MS Gothic" charset="0"/>
              </a:rPr>
              <a:t>" </a:t>
            </a:r>
          </a:p>
        </p:txBody>
      </p:sp>
      <p:sp>
        <p:nvSpPr>
          <p:cNvPr id="55306" name="Text Box 17"/>
          <p:cNvSpPr txBox="1">
            <a:spLocks noChangeArrowheads="1"/>
          </p:cNvSpPr>
          <p:nvPr/>
        </p:nvSpPr>
        <p:spPr bwMode="auto">
          <a:xfrm>
            <a:off x="8781073" y="-292601"/>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ＭＳ Ｐゴシック" charset="0"/>
                <a:cs typeface="Arial"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outerShdw blurRad="38100" dist="38100" dir="2700000" algn="tl">
                    <a:srgbClr val="000000">
                      <a:alpha val="43137"/>
                    </a:srgbClr>
                  </a:outerShdw>
                </a:effectLst>
                <a:uLnTx/>
                <a:uFillTx/>
                <a:latin typeface="Comic Sans MS" charset="0"/>
                <a:ea typeface="MS Gothic" charset="0"/>
                <a:cs typeface="MS Gothic" charset="0"/>
              </a:rPr>
              <a:t> </a:t>
            </a:r>
          </a:p>
        </p:txBody>
      </p:sp>
      <p:sp>
        <p:nvSpPr>
          <p:cNvPr id="55307" name="Text Box 18"/>
          <p:cNvSpPr txBox="1">
            <a:spLocks noChangeArrowheads="1"/>
          </p:cNvSpPr>
          <p:nvPr/>
        </p:nvSpPr>
        <p:spPr bwMode="auto">
          <a:xfrm>
            <a:off x="8764627" y="5835650"/>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4" name="Title 23"/>
          <p:cNvSpPr>
            <a:spLocks noGrp="1"/>
          </p:cNvSpPr>
          <p:nvPr>
            <p:ph type="title" idx="4294967295"/>
          </p:nvPr>
        </p:nvSpPr>
        <p:spPr>
          <a:xfrm>
            <a:off x="3886200" y="2903538"/>
            <a:ext cx="1600200" cy="609600"/>
          </a:xfrm>
        </p:spPr>
        <p:txBody>
          <a:bodyPr/>
          <a:lstStyle/>
          <a:p>
            <a:pPr>
              <a:buFont typeface="Times New Roman" charset="0"/>
              <a:buNone/>
              <a:defRPr/>
            </a:pPr>
            <a:r>
              <a:rPr lang="en-GB" sz="2900">
                <a:solidFill>
                  <a:srgbClr val="FFEA18"/>
                </a:solidFill>
                <a:latin typeface="Comic Sans MS" charset="0"/>
                <a:cs typeface="Arial" charset="0"/>
              </a:rPr>
              <a:t>LOGOS</a:t>
            </a:r>
            <a:endParaRPr lang="en-US">
              <a:latin typeface="Arial" charset="0"/>
              <a:cs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9934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 calcmode="lin" valueType="num">
                                      <p:cBhvr>
                                        <p:cTn id="19" dur="500" fill="hold"/>
                                        <p:tgtEl>
                                          <p:spTgt spid="26"/>
                                        </p:tgtEl>
                                        <p:attrNameLst>
                                          <p:attrName>style.rotation</p:attrName>
                                        </p:attrNameLst>
                                      </p:cBhvr>
                                      <p:tavLst>
                                        <p:tav tm="0">
                                          <p:val>
                                            <p:fltVal val="360"/>
                                          </p:val>
                                        </p:tav>
                                        <p:tav tm="100000">
                                          <p:val>
                                            <p:fltVal val="0"/>
                                          </p:val>
                                        </p:tav>
                                      </p:tavLst>
                                    </p:anim>
                                    <p:animEffect transition="in" filter="fade">
                                      <p:cBhvr>
                                        <p:cTn id="20" dur="500"/>
                                        <p:tgtEl>
                                          <p:spTgt spid="26"/>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993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 calcmode="lin" valueType="num">
                                      <p:cBhvr>
                                        <p:cTn id="29" dur="500" fill="hold"/>
                                        <p:tgtEl>
                                          <p:spTgt spid="27"/>
                                        </p:tgtEl>
                                        <p:attrNameLst>
                                          <p:attrName>style.rotation</p:attrName>
                                        </p:attrNameLst>
                                      </p:cBhvr>
                                      <p:tavLst>
                                        <p:tav tm="0">
                                          <p:val>
                                            <p:fltVal val="360"/>
                                          </p:val>
                                        </p:tav>
                                        <p:tav tm="100000">
                                          <p:val>
                                            <p:fltVal val="0"/>
                                          </p:val>
                                        </p:tav>
                                      </p:tavLst>
                                    </p:anim>
                                    <p:animEffect transition="in" filter="fade">
                                      <p:cBhvr>
                                        <p:cTn id="30" dur="500"/>
                                        <p:tgtEl>
                                          <p:spTgt spid="27"/>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99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99342" grpId="0"/>
      <p:bldP spid="99343" grpId="0"/>
      <p:bldP spid="99344"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0643" name="Text Box 3"/>
          <p:cNvSpPr txBox="1">
            <a:spLocks noChangeArrowheads="1"/>
          </p:cNvSpPr>
          <p:nvPr/>
        </p:nvSpPr>
        <p:spPr bwMode="auto">
          <a:xfrm>
            <a:off x="0" y="188640"/>
            <a:ext cx="9144000" cy="2031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We know from Jewish history that the Levites began service about the age of thirty.</a:t>
            </a:r>
          </a:p>
          <a:p>
            <a:pPr marL="457200" marR="0" lvl="0" indent="-457200" algn="l" defTabSz="914400" rtl="0" eaLnBrk="1" fontAlgn="base" latinLnBrk="0" hangingPunct="1">
              <a:lnSpc>
                <a:spcPct val="100000"/>
              </a:lnSpc>
              <a:spcBef>
                <a:spcPct val="50000"/>
              </a:spcBef>
              <a:spcAft>
                <a:spcPct val="0"/>
              </a:spcAft>
              <a:buClrTx/>
              <a:buSzTx/>
              <a:buFontTx/>
              <a:buChar char="•"/>
              <a:tabLst/>
              <a:defRPr/>
            </a:pPr>
            <a:r>
              <a:rPr kumimoji="0" lang="en-US" sz="2800" b="1" i="0" u="none" strike="noStrike" kern="1200" cap="none" spc="0" normalizeH="0" baseline="0" noProof="0">
                <a:ln>
                  <a:noFill/>
                </a:ln>
                <a:solidFill>
                  <a:srgbClr val="FFFFCC"/>
                </a:solidFill>
                <a:effectLst/>
                <a:uLnTx/>
                <a:uFillTx/>
                <a:latin typeface="Arial"/>
                <a:ea typeface="ＭＳ Ｐゴシック" charset="0"/>
                <a:cs typeface="Arial"/>
              </a:rPr>
              <a:t>However, traditional Jewish historiography uses estimates rather than definitive numbers for age.</a:t>
            </a:r>
          </a:p>
        </p:txBody>
      </p:sp>
      <p:sp>
        <p:nvSpPr>
          <p:cNvPr id="240644" name="Text Box 4"/>
          <p:cNvSpPr txBox="1">
            <a:spLocks noChangeArrowheads="1"/>
          </p:cNvSpPr>
          <p:nvPr/>
        </p:nvSpPr>
        <p:spPr bwMode="auto">
          <a:xfrm>
            <a:off x="0" y="2708920"/>
            <a:ext cx="9144000" cy="37856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a:ln>
                  <a:noFill/>
                </a:ln>
                <a:solidFill>
                  <a:srgbClr val="99FF99"/>
                </a:solidFill>
                <a:effectLst>
                  <a:outerShdw blurRad="38100" dist="38100" dir="2700000" algn="tl">
                    <a:srgbClr val="000000"/>
                  </a:outerShdw>
                </a:effectLst>
                <a:uLnTx/>
                <a:uFillTx/>
                <a:latin typeface="Arial"/>
                <a:ea typeface="ＭＳ Ｐゴシック" charset="0"/>
                <a:cs typeface="Arial"/>
              </a:rPr>
              <a:t>This would lead us to believe that Jesus began his ministry between AD 25-27</a:t>
            </a:r>
          </a:p>
        </p:txBody>
      </p:sp>
    </p:spTree>
    <p:extLst>
      <p:ext uri="{BB962C8B-B14F-4D97-AF65-F5344CB8AC3E}">
        <p14:creationId xmlns:p14="http://schemas.microsoft.com/office/powerpoint/2010/main" val="19302391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withEffect">
                                  <p:stCondLst>
                                    <p:cond delay="0"/>
                                  </p:stCondLst>
                                  <p:childTnLst>
                                    <p:set>
                                      <p:cBhvr>
                                        <p:cTn id="6" dur="1" fill="hold">
                                          <p:stCondLst>
                                            <p:cond delay="0"/>
                                          </p:stCondLst>
                                        </p:cTn>
                                        <p:tgtEl>
                                          <p:spTgt spid="240643">
                                            <p:txEl>
                                              <p:pRg st="0" end="0"/>
                                            </p:txEl>
                                          </p:spTgt>
                                        </p:tgtEl>
                                        <p:attrNameLst>
                                          <p:attrName>style.visibility</p:attrName>
                                        </p:attrNameLst>
                                      </p:cBhvr>
                                      <p:to>
                                        <p:strVal val="visible"/>
                                      </p:to>
                                    </p:set>
                                    <p:animEffect transition="in" filter="checkerboard(down)">
                                      <p:cBhvr>
                                        <p:cTn id="7" dur="500"/>
                                        <p:tgtEl>
                                          <p:spTgt spid="24064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p:cTn id="11" dur="1" fill="hold">
                                          <p:stCondLst>
                                            <p:cond delay="0"/>
                                          </p:stCondLst>
                                        </p:cTn>
                                        <p:tgtEl>
                                          <p:spTgt spid="240643">
                                            <p:txEl>
                                              <p:pRg st="1" end="1"/>
                                            </p:txEl>
                                          </p:spTgt>
                                        </p:tgtEl>
                                        <p:attrNameLst>
                                          <p:attrName>style.visibility</p:attrName>
                                        </p:attrNameLst>
                                      </p:cBhvr>
                                      <p:to>
                                        <p:strVal val="visible"/>
                                      </p:to>
                                    </p:set>
                                    <p:animEffect transition="in" filter="checkerboard(down)">
                                      <p:cBhvr>
                                        <p:cTn id="12" dur="500"/>
                                        <p:tgtEl>
                                          <p:spTgt spid="24064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mph" presetSubtype="0" grpId="0" nodeType="clickEffect" nodePh="1">
                                  <p:stCondLst>
                                    <p:cond delay="0"/>
                                  </p:stCondLst>
                                  <p:endCondLst>
                                    <p:cond evt="begin" delay="0">
                                      <p:tn val="15"/>
                                    </p:cond>
                                  </p:endCondLst>
                                  <p:childTnLst>
                                    <p:set>
                                      <p:cBhvr rctx="PPT">
                                        <p:cTn id="16" dur="indefinite"/>
                                        <p:tgtEl>
                                          <p:spTgt spid="240642"/>
                                        </p:tgtEl>
                                        <p:attrNameLst>
                                          <p:attrName>style.opacity</p:attrName>
                                        </p:attrNameLst>
                                      </p:cBhvr>
                                      <p:to>
                                        <p:strVal val="0.05"/>
                                      </p:to>
                                    </p:set>
                                    <p:animEffect filter="image" prLst="opacity: 0.05">
                                      <p:cBhvr rctx="IE">
                                        <p:cTn id="17" dur="indefinite"/>
                                        <p:tgtEl>
                                          <p:spTgt spid="240642"/>
                                        </p:tgtEl>
                                      </p:cBhvr>
                                    </p:animEffect>
                                  </p:childTnLst>
                                </p:cTn>
                              </p:par>
                              <p:par>
                                <p:cTn id="18" presetID="9" presetClass="emph" presetSubtype="0" grpId="0" nodeType="withEffect">
                                  <p:stCondLst>
                                    <p:cond delay="0"/>
                                  </p:stCondLst>
                                  <p:childTnLst>
                                    <p:set>
                                      <p:cBhvr rctx="PPT">
                                        <p:cTn id="19" dur="indefinite"/>
                                        <p:tgtEl>
                                          <p:spTgt spid="240643">
                                            <p:txEl>
                                              <p:pRg st="0" end="0"/>
                                            </p:txEl>
                                          </p:spTgt>
                                        </p:tgtEl>
                                        <p:attrNameLst>
                                          <p:attrName>style.opacity</p:attrName>
                                        </p:attrNameLst>
                                      </p:cBhvr>
                                      <p:to>
                                        <p:strVal val="0.25"/>
                                      </p:to>
                                    </p:set>
                                    <p:animEffect filter="image" prLst="opacity: 0.25">
                                      <p:cBhvr rctx="IE">
                                        <p:cTn id="20" dur="indefinite"/>
                                        <p:tgtEl>
                                          <p:spTgt spid="240643">
                                            <p:txEl>
                                              <p:pRg st="0" end="0"/>
                                            </p:txEl>
                                          </p:spTgt>
                                        </p:tgtEl>
                                      </p:cBhvr>
                                    </p:animEffect>
                                  </p:childTnLst>
                                </p:cTn>
                              </p:par>
                              <p:par>
                                <p:cTn id="21" presetID="9" presetClass="emph" presetSubtype="0" grpId="0" nodeType="withEffect">
                                  <p:stCondLst>
                                    <p:cond delay="0"/>
                                  </p:stCondLst>
                                  <p:childTnLst>
                                    <p:set>
                                      <p:cBhvr rctx="PPT">
                                        <p:cTn id="22" dur="indefinite"/>
                                        <p:tgtEl>
                                          <p:spTgt spid="240643">
                                            <p:txEl>
                                              <p:pRg st="1" end="1"/>
                                            </p:txEl>
                                          </p:spTgt>
                                        </p:tgtEl>
                                        <p:attrNameLst>
                                          <p:attrName>style.opacity</p:attrName>
                                        </p:attrNameLst>
                                      </p:cBhvr>
                                      <p:to>
                                        <p:strVal val="0.25"/>
                                      </p:to>
                                    </p:set>
                                    <p:animEffect filter="image" prLst="opacity: 0.25">
                                      <p:cBhvr rctx="IE">
                                        <p:cTn id="23" dur="indefinite"/>
                                        <p:tgtEl>
                                          <p:spTgt spid="240643">
                                            <p:txEl>
                                              <p:pRg st="1" end="1"/>
                                            </p:txEl>
                                          </p:spTgt>
                                        </p:tgtEl>
                                      </p:cBhvr>
                                    </p:animEffect>
                                  </p:childTnLst>
                                </p:cTn>
                              </p:par>
                              <p:par>
                                <p:cTn id="24" presetID="51" presetClass="entr" presetSubtype="0" fill="hold" nodeType="withEffect">
                                  <p:stCondLst>
                                    <p:cond delay="0"/>
                                  </p:stCondLst>
                                  <p:childTnLst>
                                    <p:set>
                                      <p:cBhvr>
                                        <p:cTn id="25" dur="1" fill="hold">
                                          <p:stCondLst>
                                            <p:cond delay="0"/>
                                          </p:stCondLst>
                                        </p:cTn>
                                        <p:tgtEl>
                                          <p:spTgt spid="240644"/>
                                        </p:tgtEl>
                                        <p:attrNameLst>
                                          <p:attrName>style.visibility</p:attrName>
                                        </p:attrNameLst>
                                      </p:cBhvr>
                                      <p:to>
                                        <p:strVal val="visible"/>
                                      </p:to>
                                    </p:set>
                                    <p:animEffect transition="in" filter="fade">
                                      <p:cBhvr>
                                        <p:cTn id="26" dur="770" decel="100000"/>
                                        <p:tgtEl>
                                          <p:spTgt spid="240644"/>
                                        </p:tgtEl>
                                      </p:cBhvr>
                                    </p:animEffect>
                                    <p:animScale>
                                      <p:cBhvr>
                                        <p:cTn id="27" dur="770" decel="100000"/>
                                        <p:tgtEl>
                                          <p:spTgt spid="240644"/>
                                        </p:tgtEl>
                                      </p:cBhvr>
                                      <p:from x="10000" y="10000"/>
                                      <p:to x="200000" y="450000"/>
                                    </p:animScale>
                                    <p:animScale>
                                      <p:cBhvr>
                                        <p:cTn id="28" dur="1230" accel="100000" fill="hold">
                                          <p:stCondLst>
                                            <p:cond delay="770"/>
                                          </p:stCondLst>
                                        </p:cTn>
                                        <p:tgtEl>
                                          <p:spTgt spid="240644"/>
                                        </p:tgtEl>
                                      </p:cBhvr>
                                      <p:from x="200000" y="450000"/>
                                      <p:to x="100000" y="100000"/>
                                    </p:animScale>
                                    <p:set>
                                      <p:cBhvr>
                                        <p:cTn id="29" dur="770" fill="hold"/>
                                        <p:tgtEl>
                                          <p:spTgt spid="240644"/>
                                        </p:tgtEl>
                                        <p:attrNameLst>
                                          <p:attrName>ppt_x</p:attrName>
                                        </p:attrNameLst>
                                      </p:cBhvr>
                                      <p:to>
                                        <p:strVal val="(0.5)"/>
                                      </p:to>
                                    </p:set>
                                    <p:anim from="(0.5)" to="(#ppt_x)" calcmode="lin" valueType="num">
                                      <p:cBhvr>
                                        <p:cTn id="30" dur="1230" accel="100000" fill="hold">
                                          <p:stCondLst>
                                            <p:cond delay="770"/>
                                          </p:stCondLst>
                                        </p:cTn>
                                        <p:tgtEl>
                                          <p:spTgt spid="240644"/>
                                        </p:tgtEl>
                                        <p:attrNameLst>
                                          <p:attrName>ppt_x</p:attrName>
                                        </p:attrNameLst>
                                      </p:cBhvr>
                                    </p:anim>
                                    <p:set>
                                      <p:cBhvr>
                                        <p:cTn id="31" dur="770" fill="hold"/>
                                        <p:tgtEl>
                                          <p:spTgt spid="240644"/>
                                        </p:tgtEl>
                                        <p:attrNameLst>
                                          <p:attrName>ppt_y</p:attrName>
                                        </p:attrNameLst>
                                      </p:cBhvr>
                                      <p:to>
                                        <p:strVal val="(#ppt_y+0.4)"/>
                                      </p:to>
                                    </p:set>
                                    <p:anim from="(#ppt_y+0.4)" to="(#ppt_y)" calcmode="lin" valueType="num">
                                      <p:cBhvr>
                                        <p:cTn id="32" dur="1230" accel="100000" fill="hold">
                                          <p:stCondLst>
                                            <p:cond delay="770"/>
                                          </p:stCondLst>
                                        </p:cTn>
                                        <p:tgtEl>
                                          <p:spTgt spid="240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2" grpId="0"/>
      <p:bldP spid="240643" grpId="0" build="allAtOnce"/>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Title 1"/>
          <p:cNvSpPr>
            <a:spLocks noGrp="1"/>
          </p:cNvSpPr>
          <p:nvPr>
            <p:ph type="title"/>
          </p:nvPr>
        </p:nvSpPr>
        <p:spPr>
          <a:xfrm>
            <a:off x="4674206" y="457200"/>
            <a:ext cx="4317394" cy="3331840"/>
          </a:xfrm>
        </p:spPr>
        <p:txBody>
          <a:bodyPr/>
          <a:lstStyle/>
          <a:p>
            <a:r>
              <a:rPr lang="en-US" b="1" dirty="0">
                <a:solidFill>
                  <a:srgbClr val="FFFFFF"/>
                </a:solidFill>
                <a:latin typeface="Arial" charset="0"/>
                <a:ea typeface="ＭＳ Ｐゴシック" charset="0"/>
                <a:cs typeface="ＭＳ Ｐゴシック" charset="0"/>
              </a:rPr>
              <a:t>However, we should also consider this  definitive work</a:t>
            </a:r>
          </a:p>
        </p:txBody>
      </p:sp>
      <p:pic>
        <p:nvPicPr>
          <p:cNvPr id="3" name="Picture 2"/>
          <p:cNvPicPr>
            <a:picLocks noChangeAspect="1"/>
          </p:cNvPicPr>
          <p:nvPr/>
        </p:nvPicPr>
        <p:blipFill>
          <a:blip r:embed="rId2"/>
          <a:stretch>
            <a:fillRect/>
          </a:stretch>
        </p:blipFill>
        <p:spPr>
          <a:xfrm>
            <a:off x="76200" y="76200"/>
            <a:ext cx="4381500" cy="6638636"/>
          </a:xfrm>
          <a:prstGeom prst="rect">
            <a:avLst/>
          </a:prstGeom>
        </p:spPr>
      </p:pic>
    </p:spTree>
    <p:extLst>
      <p:ext uri="{BB962C8B-B14F-4D97-AF65-F5344CB8AC3E}">
        <p14:creationId xmlns:p14="http://schemas.microsoft.com/office/powerpoint/2010/main" val="356899022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2705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eaLnBrk="1" hangingPunct="1">
              <a:defRPr/>
            </a:pPr>
            <a:r>
              <a:rPr lang="en-US" sz="3600" b="1" dirty="0">
                <a:solidFill>
                  <a:schemeClr val="bg1"/>
                </a:solidFill>
                <a:latin typeface="Arial" charset="0"/>
                <a:cs typeface="Arial" charset="0"/>
              </a:rPr>
              <a:t>Dating the Birth of Christ</a:t>
            </a: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Date of Birth: ca. December 5 BC/January 4 BC</a:t>
            </a: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Jesus was born between these two dates:</a:t>
            </a:r>
          </a:p>
        </p:txBody>
      </p:sp>
      <p:sp>
        <p:nvSpPr>
          <p:cNvPr id="10" name="Title 7"/>
          <p:cNvSpPr txBox="1">
            <a:spLocks/>
          </p:cNvSpPr>
          <p:nvPr/>
        </p:nvSpPr>
        <p:spPr bwMode="auto">
          <a:xfrm>
            <a:off x="204788" y="4976813"/>
            <a:ext cx="29591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6 BC</a:t>
            </a:r>
          </a:p>
        </p:txBody>
      </p:sp>
      <p:sp>
        <p:nvSpPr>
          <p:cNvPr id="12" name="Title 7"/>
          <p:cNvSpPr txBox="1">
            <a:spLocks/>
          </p:cNvSpPr>
          <p:nvPr/>
        </p:nvSpPr>
        <p:spPr bwMode="auto">
          <a:xfrm>
            <a:off x="5402263" y="4976813"/>
            <a:ext cx="3571875"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29 March-11 April</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4 BC</a:t>
            </a: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Harold W. Hoehner, </a:t>
            </a:r>
            <a:r>
              <a:rPr kumimoji="0" lang="en-US" sz="1600" b="1"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Chronological Aspects of the Life of Christ </a:t>
            </a:r>
            <a:r>
              <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(Zondervan, 1977), 114</a:t>
            </a:r>
          </a:p>
        </p:txBody>
      </p:sp>
      <p:sp>
        <p:nvSpPr>
          <p:cNvPr id="16" name="Title 7"/>
          <p:cNvSpPr txBox="1">
            <a:spLocks/>
          </p:cNvSpPr>
          <p:nvPr/>
        </p:nvSpPr>
        <p:spPr bwMode="auto">
          <a:xfrm>
            <a:off x="214313" y="3217863"/>
            <a:ext cx="29591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Census of </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Quirinius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Cyrenius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(Luke 2:1-5)</a:t>
            </a:r>
          </a:p>
        </p:txBody>
      </p:sp>
      <p:sp>
        <p:nvSpPr>
          <p:cNvPr id="17" name="Title 7"/>
          <p:cNvSpPr txBox="1">
            <a:spLocks/>
          </p:cNvSpPr>
          <p:nvPr/>
        </p:nvSpPr>
        <p:spPr bwMode="auto">
          <a:xfrm>
            <a:off x="5410200" y="3217863"/>
            <a:ext cx="35734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Death of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Herod the Great</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(Matt. 2:1; Luke 1:5)</a:t>
            </a:r>
          </a:p>
        </p:txBody>
      </p:sp>
    </p:spTree>
    <p:extLst>
      <p:ext uri="{BB962C8B-B14F-4D97-AF65-F5344CB8AC3E}">
        <p14:creationId xmlns:p14="http://schemas.microsoft.com/office/powerpoint/2010/main" val="64456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223.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2705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en-US" sz="3600" b="1" dirty="0">
                <a:solidFill>
                  <a:srgbClr val="F2FCFF"/>
                </a:solidFill>
                <a:effectLst>
                  <a:outerShdw blurRad="38100" dist="38100" dir="2700000" algn="tl">
                    <a:srgbClr val="000000">
                      <a:alpha val="43137"/>
                    </a:srgbClr>
                  </a:outerShdw>
                </a:effectLst>
                <a:latin typeface="Arial" charset="0"/>
                <a:cs typeface="Arial" charset="0"/>
              </a:rPr>
              <a:t>Dating the Start of Christ</a:t>
            </a:r>
            <a:r>
              <a:rPr lang="fr-FR" altLang="ja-JP" sz="3600" b="1" dirty="0">
                <a:solidFill>
                  <a:srgbClr val="F2FCFF"/>
                </a:solidFill>
                <a:effectLst>
                  <a:outerShdw blurRad="38100" dist="38100" dir="2700000" algn="tl">
                    <a:srgbClr val="000000">
                      <a:alpha val="43137"/>
                    </a:srgbClr>
                  </a:outerShdw>
                </a:effectLst>
                <a:latin typeface="Arial" charset="0"/>
                <a:cs typeface="Arial" charset="0"/>
              </a:rPr>
              <a:t>'</a:t>
            </a:r>
            <a:r>
              <a:rPr lang="en-US" sz="3600" b="1" dirty="0">
                <a:solidFill>
                  <a:srgbClr val="F2FCFF"/>
                </a:solidFill>
                <a:effectLst>
                  <a:outerShdw blurRad="38100" dist="38100" dir="2700000" algn="tl">
                    <a:srgbClr val="000000">
                      <a:alpha val="43137"/>
                    </a:srgbClr>
                  </a:outerShdw>
                </a:effectLst>
                <a:latin typeface="Arial" charset="0"/>
                <a:cs typeface="Arial" charset="0"/>
              </a:rPr>
              <a:t>s Ministry</a:t>
            </a: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Commencement of Ministry: ca. Autumn AD 29</a:t>
            </a: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Jesus probably began his ministry between these two dates:</a:t>
            </a:r>
          </a:p>
        </p:txBody>
      </p:sp>
      <p:sp>
        <p:nvSpPr>
          <p:cNvPr id="9" name="Title 7"/>
          <p:cNvSpPr txBox="1">
            <a:spLocks/>
          </p:cNvSpPr>
          <p:nvPr/>
        </p:nvSpPr>
        <p:spPr bwMode="auto">
          <a:xfrm>
            <a:off x="1231900" y="2995613"/>
            <a:ext cx="6659563" cy="83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15</a:t>
            </a:r>
            <a:r>
              <a:rPr kumimoji="0" lang="en-US" sz="2400" b="1" i="0" u="none" strike="noStrike" kern="1200" cap="none" spc="0" normalizeH="0" baseline="3000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th</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YEAR OF THE REIGN OF TIBERIUS*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(Luke 3:1-3)</a:t>
            </a:r>
          </a:p>
        </p:txBody>
      </p:sp>
      <p:sp>
        <p:nvSpPr>
          <p:cNvPr id="10" name="Title 7"/>
          <p:cNvSpPr txBox="1">
            <a:spLocks/>
          </p:cNvSpPr>
          <p:nvPr/>
        </p:nvSpPr>
        <p:spPr bwMode="auto">
          <a:xfrm>
            <a:off x="204788" y="4427538"/>
            <a:ext cx="29591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19 August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AD 28</a:t>
            </a:r>
          </a:p>
        </p:txBody>
      </p:sp>
      <p:sp>
        <p:nvSpPr>
          <p:cNvPr id="12" name="Title 7"/>
          <p:cNvSpPr txBox="1">
            <a:spLocks/>
          </p:cNvSpPr>
          <p:nvPr/>
        </p:nvSpPr>
        <p:spPr bwMode="auto">
          <a:xfrm>
            <a:off x="5402263" y="4427538"/>
            <a:ext cx="3571875"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31 December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AD 29</a:t>
            </a:r>
          </a:p>
        </p:txBody>
      </p:sp>
      <p:sp>
        <p:nvSpPr>
          <p:cNvPr id="13" name="Title 7"/>
          <p:cNvSpPr txBox="1">
            <a:spLocks/>
          </p:cNvSpPr>
          <p:nvPr/>
        </p:nvSpPr>
        <p:spPr bwMode="auto">
          <a:xfrm>
            <a:off x="-6350" y="5589588"/>
            <a:ext cx="9136063" cy="49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75" tIns="46038" rIns="92075" bIns="46038"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*Reckoned from either the Julian Calendar or Tiberius Regnal Year</a:t>
            </a:r>
          </a:p>
        </p:txBody>
      </p:sp>
      <p:cxnSp>
        <p:nvCxnSpPr>
          <p:cNvPr id="3" name="Straight Connector 2"/>
          <p:cNvCxnSpPr>
            <a:cxnSpLocks noChangeShapeType="1"/>
          </p:cNvCxnSpPr>
          <p:nvPr/>
        </p:nvCxnSpPr>
        <p:spPr bwMode="auto">
          <a:xfrm>
            <a:off x="1825625" y="4084638"/>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Harold W. Hoehner, </a:t>
            </a:r>
            <a:r>
              <a:rPr kumimoji="0" lang="en-US" sz="1600" b="1" i="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Chronological Aspects of the Life of Christ </a:t>
            </a:r>
            <a:r>
              <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rPr>
              <a:t>(Zondervan, 1977), 114</a:t>
            </a:r>
          </a:p>
        </p:txBody>
      </p:sp>
    </p:spTree>
    <p:extLst>
      <p:ext uri="{BB962C8B-B14F-4D97-AF65-F5344CB8AC3E}">
        <p14:creationId xmlns:p14="http://schemas.microsoft.com/office/powerpoint/2010/main" val="11149619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1668" name="WordArt 4"/>
          <p:cNvSpPr>
            <a:spLocks noChangeArrowheads="1" noChangeShapeType="1" noTextEdit="1"/>
          </p:cNvSpPr>
          <p:nvPr/>
        </p:nvSpPr>
        <p:spPr bwMode="auto">
          <a:xfrm>
            <a:off x="533400" y="304800"/>
            <a:ext cx="7696200" cy="1295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w="19050">
                  <a:solidFill>
                    <a:srgbClr val="00FF00"/>
                  </a:solidFill>
                  <a:miter lim="800000"/>
                  <a:headEnd/>
                  <a:tailEnd/>
                </a:ln>
                <a:solidFill>
                  <a:srgbClr val="00FF00"/>
                </a:solidFill>
                <a:effectLst>
                  <a:outerShdw blurRad="63500" dist="38099" dir="2700000" algn="ctr" rotWithShape="0">
                    <a:srgbClr val="990000">
                      <a:alpha val="74998"/>
                    </a:srgbClr>
                  </a:outerShdw>
                </a:effectLst>
                <a:uLnTx/>
                <a:uFillTx/>
                <a:latin typeface="Impact"/>
                <a:ea typeface="Impact"/>
                <a:cs typeface="Impact"/>
              </a:rPr>
              <a:t>IN CONCLUSION</a:t>
            </a:r>
          </a:p>
        </p:txBody>
      </p:sp>
      <p:sp>
        <p:nvSpPr>
          <p:cNvPr id="241669" name="Rectangle 5"/>
          <p:cNvSpPr>
            <a:spLocks noChangeArrowheads="1"/>
          </p:cNvSpPr>
          <p:nvPr/>
        </p:nvSpPr>
        <p:spPr bwMode="auto">
          <a:xfrm>
            <a:off x="395536" y="1844824"/>
            <a:ext cx="8763000"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uLnTx/>
                <a:uFillTx/>
                <a:latin typeface="Arial"/>
                <a:ea typeface="ＭＳ Ｐゴシック" charset="0"/>
                <a:cs typeface="Arial"/>
              </a:rPr>
              <a:t>Luke affirms to us, the readers of the book, that Jesus existed historically by showing when he was born according to world history current to his time.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2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uLnTx/>
                <a:uFillTx/>
                <a:latin typeface="Arial"/>
                <a:ea typeface="ＭＳ Ｐゴシック" charset="0"/>
                <a:cs typeface="Arial"/>
              </a:rPr>
              <a:t>When we acknowledge and show Jesus as a true, genuine historical figure, it helps us to debunk arguments regarding whether he really existed or was just a myth.</a:t>
            </a:r>
          </a:p>
        </p:txBody>
      </p:sp>
      <p:sp>
        <p:nvSpPr>
          <p:cNvPr id="241670" name="WordArt 6"/>
          <p:cNvSpPr>
            <a:spLocks noChangeArrowheads="1" noChangeShapeType="1" noTextEdit="1"/>
          </p:cNvSpPr>
          <p:nvPr/>
        </p:nvSpPr>
        <p:spPr bwMode="auto">
          <a:xfrm>
            <a:off x="12010" y="-4319364"/>
            <a:ext cx="8610600" cy="3810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2700">
                  <a:solidFill>
                    <a:srgbClr val="EAEAEA"/>
                  </a:solidFill>
                  <a:miter lim="800000"/>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Arial Black"/>
                <a:ea typeface="Arial Black"/>
                <a:cs typeface="Arial Black"/>
              </a:rPr>
              <a:t>FACT OR FICTION?</a:t>
            </a:r>
          </a:p>
        </p:txBody>
      </p:sp>
    </p:spTree>
    <p:extLst>
      <p:ext uri="{BB962C8B-B14F-4D97-AF65-F5344CB8AC3E}">
        <p14:creationId xmlns:p14="http://schemas.microsoft.com/office/powerpoint/2010/main" val="12955024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41669">
                                            <p:txEl>
                                              <p:pRg st="0" end="0"/>
                                            </p:txEl>
                                          </p:spTgt>
                                        </p:tgtEl>
                                        <p:attrNameLst>
                                          <p:attrName>style.visibility</p:attrName>
                                        </p:attrNameLst>
                                      </p:cBhvr>
                                      <p:to>
                                        <p:strVal val="visible"/>
                                      </p:to>
                                    </p:set>
                                    <p:animEffect transition="in" filter="wedge">
                                      <p:cBhvr>
                                        <p:cTn id="7" dur="2000"/>
                                        <p:tgtEl>
                                          <p:spTgt spid="24166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241669">
                                            <p:txEl>
                                              <p:pRg st="0" end="0"/>
                                            </p:txEl>
                                          </p:spTgt>
                                        </p:tgtEl>
                                        <p:attrNameLst>
                                          <p:attrName>style.visibility</p:attrName>
                                        </p:attrNameLst>
                                      </p:cBhvr>
                                      <p:to>
                                        <p:strVal val="hidden"/>
                                      </p:to>
                                    </p:set>
                                  </p:childTnLst>
                                </p:cTn>
                              </p:par>
                              <p:par>
                                <p:cTn id="12" presetID="20" presetClass="entr" presetSubtype="0" fill="hold" grpId="0" nodeType="withEffect">
                                  <p:stCondLst>
                                    <p:cond delay="0"/>
                                  </p:stCondLst>
                                  <p:childTnLst>
                                    <p:set>
                                      <p:cBhvr>
                                        <p:cTn id="13" dur="1" fill="hold">
                                          <p:stCondLst>
                                            <p:cond delay="0"/>
                                          </p:stCondLst>
                                        </p:cTn>
                                        <p:tgtEl>
                                          <p:spTgt spid="241669">
                                            <p:txEl>
                                              <p:pRg st="2" end="2"/>
                                            </p:txEl>
                                          </p:spTgt>
                                        </p:tgtEl>
                                        <p:attrNameLst>
                                          <p:attrName>style.visibility</p:attrName>
                                        </p:attrNameLst>
                                      </p:cBhvr>
                                      <p:to>
                                        <p:strVal val="visible"/>
                                      </p:to>
                                    </p:set>
                                    <p:animEffect transition="in" filter="wedge">
                                      <p:cBhvr>
                                        <p:cTn id="14" dur="2000"/>
                                        <p:tgtEl>
                                          <p:spTgt spid="241669">
                                            <p:txEl>
                                              <p:pRg st="2" end="2"/>
                                            </p:txEl>
                                          </p:spTgt>
                                        </p:tgtEl>
                                      </p:cBhvr>
                                    </p:animEffect>
                                  </p:childTnLst>
                                </p:cTn>
                              </p:par>
                              <p:par>
                                <p:cTn id="15" presetID="64" presetClass="path" presetSubtype="0" accel="50000" decel="50000" fill="hold" grpId="2" nodeType="withEffect">
                                  <p:stCondLst>
                                    <p:cond delay="0"/>
                                  </p:stCondLst>
                                  <p:childTnLst>
                                    <p:animMotion origin="layout" path="M 0.0 0.0  L 0.0 -0.33302  E" pathEditMode="relative" ptsTypes="">
                                      <p:cBhvr>
                                        <p:cTn id="16" dur="2000" fill="hold"/>
                                        <p:tgtEl>
                                          <p:spTgt spid="241669">
                                            <p:txEl>
                                              <p:pRg st="0" end="0"/>
                                            </p:txEl>
                                          </p:spTgt>
                                        </p:tgtEl>
                                        <p:attrNameLst>
                                          <p:attrName>ppt_x</p:attrName>
                                          <p:attrName>ppt_y</p:attrName>
                                        </p:attrNameLst>
                                      </p:cBhvr>
                                    </p:animMotion>
                                  </p:childTnLst>
                                </p:cTn>
                              </p:par>
                              <p:par>
                                <p:cTn id="17" presetID="64" presetClass="path" presetSubtype="0" accel="50000" decel="50000" fill="hold" grpId="2" nodeType="withEffect">
                                  <p:stCondLst>
                                    <p:cond delay="0"/>
                                  </p:stCondLst>
                                  <p:childTnLst>
                                    <p:animMotion origin="layout" path="M 0.0 0.0  L 0.0 -0.33302  E" pathEditMode="relative" ptsTypes="">
                                      <p:cBhvr>
                                        <p:cTn id="18" dur="2000" fill="hold"/>
                                        <p:tgtEl>
                                          <p:spTgt spid="241669">
                                            <p:txEl>
                                              <p:pRg st="2" end="2"/>
                                            </p:txEl>
                                          </p:spTgt>
                                        </p:tgtEl>
                                        <p:attrNameLst>
                                          <p:attrName>ppt_x</p:attrName>
                                          <p:attrName>ppt_y</p:attrName>
                                        </p:attrNameLst>
                                      </p:cBhvr>
                                    </p:animMotion>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241669">
                                            <p:txEl>
                                              <p:pRg st="2" end="2"/>
                                            </p:txEl>
                                          </p:spTgt>
                                        </p:tgtEl>
                                        <p:attrNameLst>
                                          <p:attrName>style.visibility</p:attrName>
                                        </p:attrNameLst>
                                      </p:cBhvr>
                                      <p:to>
                                        <p:strVal val="hidden"/>
                                      </p:to>
                                    </p:set>
                                  </p:childTnLst>
                                </p:cTn>
                              </p:par>
                              <p:par>
                                <p:cTn id="23" presetID="3" presetClass="exit" presetSubtype="0" fill="hold" grpId="0" nodeType="withEffect">
                                  <p:stCondLst>
                                    <p:cond delay="0"/>
                                  </p:stCondLst>
                                  <p:childTnLst>
                                    <p:set>
                                      <p:cBhvr>
                                        <p:cTn id="24" dur="1" fill="hold">
                                          <p:stCondLst>
                                            <p:cond delay="0"/>
                                          </p:stCondLst>
                                        </p:cTn>
                                        <p:tgtEl>
                                          <p:spTgt spid="241668"/>
                                        </p:tgtEl>
                                        <p:attrNameLst>
                                          <p:attrName>style.visibility</p:attrName>
                                        </p:attrNameLst>
                                      </p:cBhvr>
                                      <p:to>
                                        <p:strVal val="hidden"/>
                                      </p:to>
                                    </p:set>
                                  </p:childTnLst>
                                </p:cTn>
                              </p:par>
                              <p:par>
                                <p:cTn id="25" presetID="49" presetClass="entr" presetSubtype="0" decel="100000" fill="hold" grpId="0" nodeType="withEffect">
                                  <p:stCondLst>
                                    <p:cond delay="0"/>
                                  </p:stCondLst>
                                  <p:childTnLst>
                                    <p:set>
                                      <p:cBhvr>
                                        <p:cTn id="26" dur="1" fill="hold">
                                          <p:stCondLst>
                                            <p:cond delay="0"/>
                                          </p:stCondLst>
                                        </p:cTn>
                                        <p:tgtEl>
                                          <p:spTgt spid="241670"/>
                                        </p:tgtEl>
                                        <p:attrNameLst>
                                          <p:attrName>style.visibility</p:attrName>
                                        </p:attrNameLst>
                                      </p:cBhvr>
                                      <p:to>
                                        <p:strVal val="visible"/>
                                      </p:to>
                                    </p:set>
                                    <p:anim calcmode="lin" valueType="num">
                                      <p:cBhvr>
                                        <p:cTn id="27" dur="500" fill="hold"/>
                                        <p:tgtEl>
                                          <p:spTgt spid="241670"/>
                                        </p:tgtEl>
                                        <p:attrNameLst>
                                          <p:attrName>ppt_w</p:attrName>
                                        </p:attrNameLst>
                                      </p:cBhvr>
                                      <p:tavLst>
                                        <p:tav tm="0">
                                          <p:val>
                                            <p:fltVal val="0"/>
                                          </p:val>
                                        </p:tav>
                                        <p:tav tm="100000">
                                          <p:val>
                                            <p:strVal val="#ppt_w"/>
                                          </p:val>
                                        </p:tav>
                                      </p:tavLst>
                                    </p:anim>
                                    <p:anim calcmode="lin" valueType="num">
                                      <p:cBhvr>
                                        <p:cTn id="28" dur="500" fill="hold"/>
                                        <p:tgtEl>
                                          <p:spTgt spid="241670"/>
                                        </p:tgtEl>
                                        <p:attrNameLst>
                                          <p:attrName>ppt_h</p:attrName>
                                        </p:attrNameLst>
                                      </p:cBhvr>
                                      <p:tavLst>
                                        <p:tav tm="0">
                                          <p:val>
                                            <p:fltVal val="0"/>
                                          </p:val>
                                        </p:tav>
                                        <p:tav tm="100000">
                                          <p:val>
                                            <p:strVal val="#ppt_h"/>
                                          </p:val>
                                        </p:tav>
                                      </p:tavLst>
                                    </p:anim>
                                    <p:anim calcmode="lin" valueType="num">
                                      <p:cBhvr>
                                        <p:cTn id="29" dur="500" fill="hold"/>
                                        <p:tgtEl>
                                          <p:spTgt spid="241670"/>
                                        </p:tgtEl>
                                        <p:attrNameLst>
                                          <p:attrName>style.rotation</p:attrName>
                                        </p:attrNameLst>
                                      </p:cBhvr>
                                      <p:tavLst>
                                        <p:tav tm="0">
                                          <p:val>
                                            <p:fltVal val="360"/>
                                          </p:val>
                                        </p:tav>
                                        <p:tav tm="100000">
                                          <p:val>
                                            <p:fltVal val="0"/>
                                          </p:val>
                                        </p:tav>
                                      </p:tavLst>
                                    </p:anim>
                                    <p:animEffect transition="in" filter="fade">
                                      <p:cBhvr>
                                        <p:cTn id="30" dur="500"/>
                                        <p:tgtEl>
                                          <p:spTgt spid="241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68" grpId="0" animBg="1"/>
      <p:bldP spid="241669" grpId="0" uiExpand="1" build="p"/>
      <p:bldP spid="241669" grpId="1" uiExpand="1" build="allAtOnce"/>
      <p:bldP spid="241669" grpId="2" build="allAtOnce"/>
      <p:bldP spid="241670" grpId="0" animBg="1"/>
    </p:bldLst>
  </p:timing>
</p:sld>
</file>

<file path=ppt/slides/slide22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7639EDC-16C1-45DE-BEF0-1A0B876E633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h. The Announcement to the Shepherds</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0" y="2269551"/>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 11</a:t>
            </a:r>
          </a:p>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Luke 2:8-20</a:t>
            </a:r>
          </a:p>
          <a:p>
            <a:pPr algn="ctr">
              <a:spcBef>
                <a:spcPct val="20000"/>
              </a:spcBef>
              <a:spcAft>
                <a:spcPts val="0"/>
              </a:spcAft>
              <a:buClr>
                <a:srgbClr val="FFCC00"/>
              </a:buClr>
              <a:buSzPct val="70000"/>
              <a:defRPr/>
            </a:pP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2800" b="1" kern="0" dirty="0">
                <a:solidFill>
                  <a:srgbClr val="FFFFFF"/>
                </a:solidFill>
                <a:effectLst>
                  <a:glow rad="228600">
                    <a:srgbClr val="220011"/>
                  </a:glow>
                </a:effectLst>
                <a:latin typeface="Arial"/>
                <a:cs typeface="Arial"/>
              </a:rPr>
              <a:t>God's angels recruit shepherds as His unlikely yet unprejudiced witnesses of the birth of Israel's Savior and Messianic Ruler in the coming kingdom</a:t>
            </a:r>
            <a:endParaRPr lang="en-US" sz="28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2735066729"/>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a:latin typeface="Arial" charset="0"/>
              </a:rPr>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7" name="Text Box 5"/>
          <p:cNvSpPr txBox="1">
            <a:spLocks noChangeArrowheads="1"/>
          </p:cNvSpPr>
          <p:nvPr/>
        </p:nvSpPr>
        <p:spPr bwMode="auto">
          <a:xfrm>
            <a:off x="533400" y="6019801"/>
            <a:ext cx="8181434" cy="590147"/>
          </a:xfrm>
          <a:prstGeom prst="rect">
            <a:avLst/>
          </a:prstGeom>
          <a:solidFill>
            <a:srgbClr val="CC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"Nothing exciting ever happens on this job."</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5438558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r>
              <a:rPr lang="en-US" b="1" i="1" kern="1200" dirty="0">
                <a:solidFill>
                  <a:srgbClr val="FFFFFF"/>
                </a:solidFill>
                <a:effectLst>
                  <a:glow rad="190500">
                    <a:srgbClr val="000000"/>
                  </a:glow>
                </a:effectLst>
                <a:ea typeface="+mj-ea"/>
                <a:cs typeface="+mj-cs"/>
              </a:rPr>
              <a:t>"The Savior—yes, the Messiah, the Lord—has been born today in Bethlehem, the city of David!" (Luke 2:11 </a:t>
            </a:r>
            <a:r>
              <a:rPr lang="en-US" sz="4000" b="1" i="1" kern="1200" dirty="0">
                <a:solidFill>
                  <a:srgbClr val="FFFFFF"/>
                </a:solidFill>
                <a:effectLst>
                  <a:glow rad="190500">
                    <a:srgbClr val="000000"/>
                  </a:glow>
                </a:effectLst>
                <a:ea typeface="+mj-ea"/>
                <a:cs typeface="+mj-cs"/>
              </a:rPr>
              <a:t>NLT</a:t>
            </a:r>
            <a:r>
              <a:rPr lang="en-US" b="1" i="1" kern="1200" dirty="0">
                <a:solidFill>
                  <a:srgbClr val="FFFFFF"/>
                </a:solidFill>
                <a:effectLst>
                  <a:glow rad="190500">
                    <a:srgbClr val="000000"/>
                  </a:glow>
                </a:effectLst>
                <a:ea typeface="+mj-ea"/>
                <a:cs typeface="+mj-cs"/>
              </a:rPr>
              <a:t>) </a:t>
            </a:r>
            <a:endParaRPr lang="en-US" b="1" i="1" kern="1200" dirty="0">
              <a:solidFill>
                <a:srgbClr val="FFFFFF"/>
              </a:solidFill>
              <a:effectLst>
                <a:glow rad="190500">
                  <a:srgbClr val="000000"/>
                </a:glow>
              </a:effectLst>
              <a:latin typeface="Arial"/>
              <a:ea typeface="+mj-ea"/>
              <a:cs typeface="+mj-cs"/>
            </a:endParaRPr>
          </a:p>
        </p:txBody>
      </p:sp>
    </p:spTree>
    <p:extLst>
      <p:ext uri="{BB962C8B-B14F-4D97-AF65-F5344CB8AC3E}">
        <p14:creationId xmlns:p14="http://schemas.microsoft.com/office/powerpoint/2010/main" val="403084782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Bethlehem was David</a:t>
            </a:r>
            <a:r>
              <a:rPr lang="fr-FR"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a:t>
            </a:r>
            <a:r>
              <a:rPr lang="en-US" sz="4800" b="1" dirty="0">
                <a:solidFill>
                  <a:schemeClr val="bg1"/>
                </a:solidFill>
                <a:effectLst>
                  <a:outerShdw blurRad="50800" dist="76200" dir="2700000" algn="tl" rotWithShape="0">
                    <a:srgbClr val="000000"/>
                  </a:outerShdw>
                </a:effectLst>
                <a:latin typeface="Times New Roman"/>
                <a:ea typeface="ＭＳ Ｐゴシック" charset="0"/>
                <a:cs typeface="Times New Roman"/>
              </a:rPr>
              <a:t>s City</a:t>
            </a:r>
          </a:p>
        </p:txBody>
      </p:sp>
    </p:spTree>
    <p:extLst>
      <p:ext uri="{BB962C8B-B14F-4D97-AF65-F5344CB8AC3E}">
        <p14:creationId xmlns:p14="http://schemas.microsoft.com/office/powerpoint/2010/main" val="1545328354"/>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rPr>
              <a:t>SON</a:t>
            </a:r>
            <a:r>
              <a:rPr lang="en-US" sz="8000" dirty="0">
                <a:solidFill>
                  <a:schemeClr val="bg1"/>
                </a:solidFill>
                <a:effectLst>
                  <a:outerShdw blurRad="50800" dist="76200" dir="2700000" algn="tl" rotWithShape="0">
                    <a:srgbClr val="000000"/>
                  </a:outerShdw>
                </a:effectLst>
                <a:latin typeface="Times New Roman"/>
                <a:ea typeface="ＭＳ Ｐゴシック" charset="0"/>
                <a:cs typeface="Times New Roman"/>
              </a:rPr>
              <a:t>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t>of the </a:t>
            </a:r>
            <a:br>
              <a:rPr lang="en-US" sz="6600" dirty="0">
                <a:solidFill>
                  <a:schemeClr val="bg1"/>
                </a:solidFill>
                <a:effectLst>
                  <a:outerShdw blurRad="50800" dist="76200" dir="2700000" algn="tl" rotWithShape="0">
                    <a:srgbClr val="000000"/>
                  </a:outerShdw>
                </a:effectLst>
                <a:latin typeface="Times New Roman"/>
                <a:ea typeface="ＭＳ Ｐゴシック" charset="0"/>
                <a:cs typeface="Times New Roman"/>
              </a:rPr>
            </a:br>
            <a:r>
              <a:rPr lang="en-US" sz="9600" dirty="0">
                <a:solidFill>
                  <a:schemeClr val="bg1"/>
                </a:solidFill>
                <a:effectLst>
                  <a:outerShdw blurRad="50800" dist="76200" dir="2700000" algn="tl" rotWithShape="0">
                    <a:srgbClr val="000000"/>
                  </a:outerShdw>
                </a:effectLst>
                <a:latin typeface="Times New Roman"/>
                <a:ea typeface="ＭＳ Ｐゴシック" charset="0"/>
                <a:cs typeface="Times New Roman"/>
              </a:rPr>
              <a:t>HIGHEST</a:t>
            </a:r>
          </a:p>
        </p:txBody>
      </p:sp>
    </p:spTree>
    <p:extLst>
      <p:ext uri="{BB962C8B-B14F-4D97-AF65-F5344CB8AC3E}">
        <p14:creationId xmlns:p14="http://schemas.microsoft.com/office/powerpoint/2010/main" val="109016294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6" descr="inthebegin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457200" y="1371600"/>
            <a:ext cx="3124200" cy="4038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In the beginning </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created the heavens and the earth</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(Genesis 1:1)</a:t>
            </a:r>
          </a:p>
        </p:txBody>
      </p:sp>
      <p:pic>
        <p:nvPicPr>
          <p:cNvPr id="6" name="Picture 5" descr="gospel of john titl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00" y="914400"/>
            <a:ext cx="47244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1"/>
          <p:cNvSpPr txBox="1">
            <a:spLocks/>
          </p:cNvSpPr>
          <p:nvPr/>
        </p:nvSpPr>
        <p:spPr bwMode="auto">
          <a:xfrm>
            <a:off x="5410200" y="990600"/>
            <a:ext cx="3733800" cy="3276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6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In the beginning </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was the Word</a:t>
            </a:r>
            <a:r>
              <a:rPr kumimoji="0" lang="en-US" altLang="ja-JP"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(John 1:1)</a:t>
            </a:r>
          </a:p>
        </p:txBody>
      </p:sp>
      <p:sp>
        <p:nvSpPr>
          <p:cNvPr id="2" name="Title 1"/>
          <p:cNvSpPr>
            <a:spLocks noGrp="1"/>
          </p:cNvSpPr>
          <p:nvPr>
            <p:ph type="title"/>
          </p:nvPr>
        </p:nvSpPr>
        <p:spPr>
          <a:xfrm>
            <a:off x="0" y="28"/>
            <a:ext cx="9144000" cy="944563"/>
          </a:xfrm>
          <a:solidFill>
            <a:schemeClr val="tx1"/>
          </a:solidFill>
        </p:spPr>
        <p:txBody>
          <a:bodyPr/>
          <a:lstStyle/>
          <a:p>
            <a:pPr>
              <a:defRPr/>
            </a:pPr>
            <a:r>
              <a:rPr lang="en-US" dirty="0">
                <a:latin typeface="Arial" charset="0"/>
                <a:cs typeface="Arial" charset="0"/>
              </a:rPr>
              <a:t>Exact Beginnings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BE GREAT, AND WILL BE CALLED THE SON OF THE HIGHEST"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084974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"THE LORD GOD WILL GIVE HIM THE THRONE OF HIS FATHER DAVID"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1:32)</a:t>
            </a:r>
          </a:p>
        </p:txBody>
      </p:sp>
      <p:pic>
        <p:nvPicPr>
          <p:cNvPr id="5" name="Picture 1" descr="SonOfHighespg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29640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1386105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noFill/>
        </p:spPr>
        <p:txBody>
          <a:bodyPr/>
          <a:lstStyle/>
          <a:p>
            <a: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"HE WILL REIGN OVER THE THRONE OF JACOB FOREVER, AND OF HIS KINGDOM THERE WILL BE NO END" </a:t>
            </a:r>
            <a:br>
              <a:rPr lang="en-US" sz="36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br>
            <a:r>
              <a:rPr lang="en-US" sz="2800" b="1" dirty="0">
                <a:solidFill>
                  <a:srgbClr val="FFEFCE"/>
                </a:solidFill>
                <a:effectLst>
                  <a:outerShdw blurRad="50800" dist="76200" dir="2700000" algn="tl" rotWithShape="0">
                    <a:srgbClr val="000000"/>
                  </a:outerShdw>
                </a:effectLst>
                <a:latin typeface="Footlight MT Light"/>
                <a:ea typeface="ＭＳ Ｐゴシック" charset="0"/>
                <a:cs typeface="Footlight MT Light"/>
              </a:rPr>
              <a:t>(LUKE 1:33)</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17776766"/>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C169198C-56B0-4AA6-A963-D75F2CAD3F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3. His Infancy and Childhood</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 12-19</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lvl="0"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Selected events from the infancy and childhood of Jesus affirm Jesus as the promised Messiah</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150158007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D10FEC0-A7B7-4E47-942A-BDE638DD95E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a. His Circumcision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12</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2:21</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Jesus is circumcised as a sign of the Abrahamic Covenant to make Him eligible to fulfill the promises that God gave to Abraham</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07577629"/>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08761A5-C3D8-4FD1-A80C-E3954785FCC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b. His Presentation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13</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2:22-38</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Jesus is presented in the temple for Mary to obey the Law as ceremonially clean and to redeem Jesus from the Aaronic priesthood</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3640675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r>
              <a:rPr lang="en-US" b="1" i="1" dirty="0">
                <a:solidFill>
                  <a:srgbClr val="FFFFFF"/>
                </a:solidFill>
                <a:latin typeface="Arial" charset="0"/>
                <a:ea typeface="ＭＳ Ｐゴシック" charset="0"/>
                <a:cs typeface="Arial" charset="0"/>
              </a:rPr>
              <a:t>Simeon blessed Jesus at the templ</a:t>
            </a:r>
            <a:r>
              <a:rPr lang="en-US" i="1" dirty="0">
                <a:solidFill>
                  <a:srgbClr val="FFFFFF"/>
                </a:solidFill>
                <a:latin typeface="Arial" charset="0"/>
                <a:ea typeface="ＭＳ Ｐゴシック" charset="0"/>
                <a:cs typeface="Arial" charset="0"/>
              </a:rPr>
              <a:t>e (Luke 2:21-32)</a:t>
            </a:r>
            <a:r>
              <a:rPr lang="en-US" b="1" i="1" dirty="0">
                <a:solidFill>
                  <a:srgbClr val="FFFFFF"/>
                </a:solidFill>
                <a:latin typeface="Arial" charset="0"/>
                <a:ea typeface="ＭＳ Ｐゴシック" charset="0"/>
                <a:cs typeface="Arial" charset="0"/>
              </a:rPr>
              <a:t> </a:t>
            </a: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65773"/>
            <a:ext cx="6737889" cy="3327523"/>
          </a:xfrm>
          <a:effectLst>
            <a:outerShdw blurRad="63500" dist="35921" dir="2700000" algn="ctr" rotWithShape="0">
              <a:schemeClr val="tx2">
                <a:alpha val="74998"/>
              </a:schemeClr>
            </a:outerShdw>
          </a:effectLst>
        </p:spPr>
        <p:txBody>
          <a:bodyPr anchor="t"/>
          <a:lstStyle/>
          <a:p>
            <a:r>
              <a:rPr lang="ru-RU" sz="2800" dirty="0">
                <a:effectLst>
                  <a:glow rad="127000">
                    <a:schemeClr val="tx1"/>
                  </a:glow>
                </a:effectLst>
                <a:ea typeface="ＭＳ Ｐゴシック" charset="0"/>
              </a:rPr>
              <a:t>"</a:t>
            </a:r>
            <a:r>
              <a:rPr lang="en-SG" sz="2800" dirty="0">
                <a:effectLst>
                  <a:glow rad="127000">
                    <a:schemeClr val="tx1"/>
                  </a:glow>
                </a:effectLst>
                <a:ea typeface="ＭＳ Ｐゴシック" charset="0"/>
              </a:rPr>
              <a:t>Sovereign Lord, </a:t>
            </a:r>
            <a:br>
              <a:rPr lang="en-SG" sz="2800" dirty="0">
                <a:effectLst>
                  <a:glow rad="127000">
                    <a:schemeClr val="tx1"/>
                  </a:glow>
                </a:effectLst>
                <a:ea typeface="ＭＳ Ｐゴシック" charset="0"/>
              </a:rPr>
            </a:br>
            <a:r>
              <a:rPr lang="en-SG" sz="2800" dirty="0">
                <a:effectLst>
                  <a:glow rad="127000">
                    <a:schemeClr val="tx1"/>
                  </a:glow>
                </a:effectLst>
                <a:ea typeface="ＭＳ Ｐゴシック" charset="0"/>
              </a:rPr>
              <a:t>now let your servant die in peace, </a:t>
            </a:r>
            <a:br>
              <a:rPr lang="en-SG" sz="2800" dirty="0">
                <a:effectLst>
                  <a:glow rad="127000">
                    <a:schemeClr val="tx1"/>
                  </a:glow>
                </a:effectLst>
                <a:ea typeface="ＭＳ Ｐゴシック" charset="0"/>
              </a:rPr>
            </a:br>
            <a:r>
              <a:rPr lang="en-SG" sz="2800" dirty="0">
                <a:effectLst>
                  <a:glow rad="127000">
                    <a:schemeClr val="tx1"/>
                  </a:glow>
                </a:effectLst>
                <a:ea typeface="ＭＳ Ｐゴシック" charset="0"/>
              </a:rPr>
              <a:t>as you have promised. </a:t>
            </a:r>
            <a:br>
              <a:rPr lang="en-SG" sz="2800" dirty="0">
                <a:effectLst>
                  <a:glow rad="127000">
                    <a:schemeClr val="tx1"/>
                  </a:glow>
                </a:effectLst>
                <a:ea typeface="ＭＳ Ｐゴシック" charset="0"/>
              </a:rPr>
            </a:br>
            <a:r>
              <a:rPr lang="en-SG" sz="2800" baseline="30000" dirty="0">
                <a:effectLst>
                  <a:glow rad="127000">
                    <a:schemeClr val="tx1"/>
                  </a:glow>
                </a:effectLst>
                <a:ea typeface="ＭＳ Ｐゴシック" charset="0"/>
              </a:rPr>
              <a:t>30</a:t>
            </a:r>
            <a:r>
              <a:rPr lang="en-SG" sz="2800" dirty="0">
                <a:effectLst>
                  <a:glow rad="127000">
                    <a:schemeClr val="tx1"/>
                  </a:glow>
                </a:effectLst>
                <a:ea typeface="ＭＳ Ｐゴシック" charset="0"/>
              </a:rPr>
              <a:t>I have seen your </a:t>
            </a:r>
            <a:r>
              <a:rPr lang="en-SG" sz="2800" dirty="0">
                <a:solidFill>
                  <a:srgbClr val="FFFF00"/>
                </a:solidFill>
                <a:effectLst>
                  <a:glow rad="127000">
                    <a:schemeClr val="tx1"/>
                  </a:glow>
                </a:effectLst>
                <a:ea typeface="ＭＳ Ｐゴシック" charset="0"/>
              </a:rPr>
              <a:t>salvation</a:t>
            </a:r>
            <a:r>
              <a:rPr lang="en-SG" sz="2800" dirty="0">
                <a:effectLst>
                  <a:glow rad="127000">
                    <a:schemeClr val="tx1"/>
                  </a:glow>
                </a:effectLst>
                <a:ea typeface="ＭＳ Ｐゴシック" charset="0"/>
              </a:rPr>
              <a:t>, </a:t>
            </a:r>
            <a:br>
              <a:rPr lang="en-SG" sz="2800" dirty="0">
                <a:effectLst>
                  <a:glow rad="127000">
                    <a:schemeClr val="tx1"/>
                  </a:glow>
                </a:effectLst>
                <a:ea typeface="ＭＳ Ｐゴシック" charset="0"/>
              </a:rPr>
            </a:br>
            <a:r>
              <a:rPr lang="en-SG" sz="2800" baseline="30000" dirty="0">
                <a:effectLst>
                  <a:glow rad="127000">
                    <a:schemeClr val="tx1"/>
                  </a:glow>
                </a:effectLst>
                <a:ea typeface="ＭＳ Ｐゴシック" charset="0"/>
              </a:rPr>
              <a:t>31</a:t>
            </a:r>
            <a:r>
              <a:rPr lang="en-SG" sz="2800" dirty="0">
                <a:effectLst>
                  <a:glow rad="127000">
                    <a:schemeClr val="tx1"/>
                  </a:glow>
                </a:effectLst>
                <a:ea typeface="ＭＳ Ｐゴシック" charset="0"/>
              </a:rPr>
              <a:t>which you have </a:t>
            </a:r>
            <a:r>
              <a:rPr lang="en-SG" sz="2800" dirty="0">
                <a:solidFill>
                  <a:srgbClr val="FFFF00"/>
                </a:solidFill>
                <a:effectLst>
                  <a:glow rad="127000">
                    <a:schemeClr val="tx1"/>
                  </a:glow>
                </a:effectLst>
                <a:ea typeface="ＭＳ Ｐゴシック" charset="0"/>
              </a:rPr>
              <a:t>prepared for all people</a:t>
            </a:r>
            <a:r>
              <a:rPr lang="en-SG" sz="2800" dirty="0">
                <a:effectLst>
                  <a:glow rad="127000">
                    <a:schemeClr val="tx1"/>
                  </a:glow>
                </a:effectLst>
                <a:ea typeface="ＭＳ Ｐゴシック" charset="0"/>
              </a:rPr>
              <a:t>. </a:t>
            </a:r>
            <a:r>
              <a:rPr lang="en-SG" sz="2800" baseline="30000" dirty="0">
                <a:effectLst>
                  <a:glow rad="127000">
                    <a:schemeClr val="tx1"/>
                  </a:glow>
                </a:effectLst>
                <a:ea typeface="ＭＳ Ｐゴシック" charset="0"/>
              </a:rPr>
              <a:t>32</a:t>
            </a:r>
            <a:r>
              <a:rPr lang="en-SG" sz="2800" dirty="0">
                <a:effectLst>
                  <a:glow rad="127000">
                    <a:schemeClr val="tx1"/>
                  </a:glow>
                </a:effectLst>
                <a:ea typeface="ＭＳ Ｐゴシック" charset="0"/>
              </a:rPr>
              <a:t>He is a light to </a:t>
            </a:r>
            <a:r>
              <a:rPr lang="en-SG" sz="2800" dirty="0">
                <a:solidFill>
                  <a:srgbClr val="FFFF00"/>
                </a:solidFill>
                <a:effectLst>
                  <a:glow rad="127000">
                    <a:schemeClr val="tx1"/>
                  </a:glow>
                </a:effectLst>
                <a:ea typeface="ＭＳ Ｐゴシック" charset="0"/>
              </a:rPr>
              <a:t>reveal God to the nations [Gentiles]</a:t>
            </a:r>
            <a:r>
              <a:rPr lang="en-SG" sz="2800" dirty="0">
                <a:effectLst>
                  <a:glow rad="127000">
                    <a:schemeClr val="tx1"/>
                  </a:glow>
                </a:effectLst>
                <a:ea typeface="ＭＳ Ｐゴシック" charset="0"/>
              </a:rPr>
              <a:t>, and he is the glory of your people Israel!</a:t>
            </a:r>
            <a:r>
              <a:rPr lang="ru-RU" sz="2800" dirty="0">
                <a:effectLst>
                  <a:glow rad="127000">
                    <a:schemeClr val="tx1"/>
                  </a:glow>
                </a:effectLst>
                <a:ea typeface="ＭＳ Ｐゴシック" charset="0"/>
              </a:rPr>
              <a:t>"</a:t>
            </a:r>
            <a:r>
              <a:rPr lang="en-US" sz="2800" dirty="0">
                <a:effectLst>
                  <a:glow rad="127000">
                    <a:schemeClr val="tx1"/>
                  </a:glow>
                </a:effectLst>
                <a:ea typeface="ＭＳ Ｐゴシック" charset="0"/>
              </a:rPr>
              <a:t> </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(Luke 2:29-32 NLT).</a:t>
            </a:r>
          </a:p>
        </p:txBody>
      </p:sp>
    </p:spTree>
    <p:extLst>
      <p:ext uri="{BB962C8B-B14F-4D97-AF65-F5344CB8AC3E}">
        <p14:creationId xmlns:p14="http://schemas.microsoft.com/office/powerpoint/2010/main" val="3899144375"/>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79A4F84-55EF-4295-ACC2-57EDB162A40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c. His Infancy</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§14-16</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The worship by the Magi, escape to Egypt, and escape to Nazareth all fulfill prophecies to confirm Jesus as Israel's Messiah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257991495"/>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amma/>
                <a:tint val="34902"/>
                <a:invGamma/>
              </a:srgbClr>
            </a:gs>
            <a:gs pos="50000">
              <a:srgbClr val="0033CC"/>
            </a:gs>
            <a:gs pos="100000">
              <a:srgbClr val="0033CC">
                <a:gamma/>
                <a:tint val="34902"/>
                <a:invGamma/>
              </a:srgbClr>
            </a:gs>
          </a:gsLst>
          <a:lin ang="18900000" scaled="1"/>
        </a:gradFill>
        <a:effectLst/>
      </p:bgPr>
    </p:bg>
    <p:spTree>
      <p:nvGrpSpPr>
        <p:cNvPr id="1" name=""/>
        <p:cNvGrpSpPr/>
        <p:nvPr/>
      </p:nvGrpSpPr>
      <p:grpSpPr>
        <a:xfrm>
          <a:off x="0" y="0"/>
          <a:ext cx="0" cy="0"/>
          <a:chOff x="0" y="0"/>
          <a:chExt cx="0" cy="0"/>
        </a:xfrm>
      </p:grpSpPr>
      <p:grpSp>
        <p:nvGrpSpPr>
          <p:cNvPr id="32783" name="Group 15"/>
          <p:cNvGrpSpPr>
            <a:grpSpLocks/>
          </p:cNvGrpSpPr>
          <p:nvPr/>
        </p:nvGrpSpPr>
        <p:grpSpPr bwMode="auto">
          <a:xfrm>
            <a:off x="762000" y="2209800"/>
            <a:ext cx="4648200" cy="2232025"/>
            <a:chOff x="480" y="1392"/>
            <a:chExt cx="2928" cy="1406"/>
          </a:xfrm>
        </p:grpSpPr>
        <p:pic>
          <p:nvPicPr>
            <p:cNvPr id="32777" name="Picture 9" descr="Bethlehe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 y="1392"/>
              <a:ext cx="2928" cy="1406"/>
            </a:xfrm>
            <a:prstGeom prst="rect">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32780" name="Text Box 12"/>
            <p:cNvSpPr txBox="1">
              <a:spLocks noChangeArrowheads="1"/>
            </p:cNvSpPr>
            <p:nvPr/>
          </p:nvSpPr>
          <p:spPr bwMode="auto">
            <a:xfrm>
              <a:off x="710" y="1498"/>
              <a:ext cx="1425" cy="3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Bethlehem</a:t>
              </a:r>
            </a:p>
          </p:txBody>
        </p:sp>
      </p:grpSp>
      <p:sp>
        <p:nvSpPr>
          <p:cNvPr id="32779" name="Rectangle 11"/>
          <p:cNvSpPr>
            <a:spLocks noChangeArrowheads="1"/>
          </p:cNvSpPr>
          <p:nvPr/>
        </p:nvSpPr>
        <p:spPr bwMode="auto">
          <a:xfrm>
            <a:off x="1219200" y="1295400"/>
            <a:ext cx="7315200" cy="228600"/>
          </a:xfrm>
          <a:prstGeom prst="rect">
            <a:avLst/>
          </a:prstGeom>
          <a:gradFill rotWithShape="1">
            <a:gsLst>
              <a:gs pos="0">
                <a:srgbClr val="005CBF"/>
              </a:gs>
              <a:gs pos="12500">
                <a:srgbClr val="0087E6"/>
              </a:gs>
              <a:gs pos="37500">
                <a:srgbClr val="21D6E0"/>
              </a:gs>
              <a:gs pos="50000">
                <a:srgbClr val="03D4A8"/>
              </a:gs>
              <a:gs pos="62500">
                <a:srgbClr val="21D6E0"/>
              </a:gs>
              <a:gs pos="87500">
                <a:srgbClr val="0087E6"/>
              </a:gs>
              <a:gs pos="100000">
                <a:srgbClr val="005CBF"/>
              </a:gs>
            </a:gsLst>
            <a:lin ang="5400000" scaled="1"/>
          </a:gradFill>
          <a:ln w="9525">
            <a:solidFill>
              <a:schemeClr val="tx1"/>
            </a:solidFill>
            <a:miter lim="800000"/>
            <a:headEnd/>
            <a:tailEnd/>
          </a:ln>
          <a:effectLst>
            <a:outerShdw blurRad="63500" dist="38099" dir="2700000" algn="ctr" rotWithShape="0">
              <a:schemeClr val="accent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32784" name="Group 16"/>
          <p:cNvGrpSpPr>
            <a:grpSpLocks/>
          </p:cNvGrpSpPr>
          <p:nvPr/>
        </p:nvGrpSpPr>
        <p:grpSpPr bwMode="auto">
          <a:xfrm>
            <a:off x="1752600" y="4051300"/>
            <a:ext cx="4210050" cy="2578100"/>
            <a:chOff x="1104" y="2552"/>
            <a:chExt cx="2652" cy="1624"/>
          </a:xfrm>
        </p:grpSpPr>
        <p:pic>
          <p:nvPicPr>
            <p:cNvPr id="32774"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4" y="2552"/>
              <a:ext cx="2652" cy="1624"/>
            </a:xfrm>
            <a:prstGeom prst="rect">
              <a:avLst/>
            </a:prstGeom>
            <a:noFill/>
            <a:ln w="9525">
              <a:solidFill>
                <a:schemeClr val="bg1"/>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2781" name="Text Box 13"/>
            <p:cNvSpPr txBox="1">
              <a:spLocks noChangeArrowheads="1"/>
            </p:cNvSpPr>
            <p:nvPr/>
          </p:nvSpPr>
          <p:spPr bwMode="auto">
            <a:xfrm>
              <a:off x="1286" y="3593"/>
              <a:ext cx="1062" cy="327"/>
            </a:xfrm>
            <a:prstGeom prst="rect">
              <a:avLst/>
            </a:prstGeom>
            <a:noFill/>
            <a:ln>
              <a:noFill/>
            </a:ln>
            <a:effectLst>
              <a:outerShdw blurRad="63500" dist="38099" dir="2700000" algn="ctr" rotWithShape="0">
                <a:schemeClr val="accent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Nazareth</a:t>
              </a:r>
            </a:p>
          </p:txBody>
        </p:sp>
      </p:grpSp>
      <p:grpSp>
        <p:nvGrpSpPr>
          <p:cNvPr id="32785" name="Group 17"/>
          <p:cNvGrpSpPr>
            <a:grpSpLocks/>
          </p:cNvGrpSpPr>
          <p:nvPr/>
        </p:nvGrpSpPr>
        <p:grpSpPr bwMode="auto">
          <a:xfrm>
            <a:off x="5105400" y="2903538"/>
            <a:ext cx="3810000" cy="2354262"/>
            <a:chOff x="3216" y="1829"/>
            <a:chExt cx="2400" cy="1483"/>
          </a:xfrm>
        </p:grpSpPr>
        <p:pic>
          <p:nvPicPr>
            <p:cNvPr id="32772" name="Picture 4" descr="Sabc03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16" y="1829"/>
              <a:ext cx="2400" cy="1483"/>
            </a:xfrm>
            <a:prstGeom prst="rect">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32782" name="Text Box 14"/>
            <p:cNvSpPr txBox="1">
              <a:spLocks noChangeArrowheads="1"/>
            </p:cNvSpPr>
            <p:nvPr/>
          </p:nvSpPr>
          <p:spPr bwMode="auto">
            <a:xfrm>
              <a:off x="3648" y="2016"/>
              <a:ext cx="738"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Egypt</a:t>
              </a:r>
            </a:p>
          </p:txBody>
        </p:sp>
      </p:grpSp>
      <p:sp>
        <p:nvSpPr>
          <p:cNvPr id="32786" name="WordArt 18"/>
          <p:cNvSpPr>
            <a:spLocks noChangeArrowheads="1" noChangeShapeType="1" noTextEdit="1"/>
          </p:cNvSpPr>
          <p:nvPr/>
        </p:nvSpPr>
        <p:spPr bwMode="auto">
          <a:xfrm>
            <a:off x="3429000" y="152400"/>
            <a:ext cx="3162300" cy="1333500"/>
          </a:xfrm>
          <a:prstGeom prst="rect">
            <a:avLst/>
          </a:prstGeom>
          <a:extLst>
            <a:ext uri="{91240B29-F687-4f45-9708-019B960494DF}">
              <a14:hiddenLine xmlns="" xmlns:a14="http://schemas.microsoft.com/office/drawing/2010/main" w="9525">
                <a:noFill/>
                <a:round/>
                <a:headEnd/>
                <a:tailEnd/>
              </a14:hiddenLine>
            </a:ex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accent2"/>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0" cap="none" spc="880" normalizeH="0" baseline="0" noProof="0">
                <a:ln>
                  <a:noFill/>
                </a:ln>
                <a:solidFill>
                  <a:srgbClr val="FF3300"/>
                </a:solidFill>
                <a:effectLst/>
                <a:uLnTx/>
                <a:uFillTx/>
                <a:latin typeface="Harrington"/>
                <a:ea typeface="Harrington"/>
                <a:cs typeface="Harrington"/>
              </a:rPr>
              <a:t>Chapter Two</a:t>
            </a:r>
          </a:p>
        </p:txBody>
      </p:sp>
    </p:spTree>
    <p:extLst>
      <p:ext uri="{BB962C8B-B14F-4D97-AF65-F5344CB8AC3E}">
        <p14:creationId xmlns:p14="http://schemas.microsoft.com/office/powerpoint/2010/main" val="3609751293"/>
      </p:ext>
    </p:extLst>
  </p:cSld>
  <p:clrMapOvr>
    <a:masterClrMapping/>
  </p:clrMapOvr>
  <p:transition>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2779"/>
                                        </p:tgtEl>
                                        <p:attrNameLst>
                                          <p:attrName>style.visibility</p:attrName>
                                        </p:attrNameLst>
                                      </p:cBhvr>
                                      <p:to>
                                        <p:strVal val="visible"/>
                                      </p:to>
                                    </p:set>
                                    <p:animEffect transition="in" filter="dissolve">
                                      <p:cBhvr>
                                        <p:cTn id="7" dur="500"/>
                                        <p:tgtEl>
                                          <p:spTgt spid="327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2" presetClass="entr" presetSubtype="0" fill="hold" nodeType="clickEffect">
                                  <p:stCondLst>
                                    <p:cond delay="0"/>
                                  </p:stCondLst>
                                  <p:childTnLst>
                                    <p:set>
                                      <p:cBhvr>
                                        <p:cTn id="11" dur="1" fill="hold">
                                          <p:stCondLst>
                                            <p:cond delay="0"/>
                                          </p:stCondLst>
                                        </p:cTn>
                                        <p:tgtEl>
                                          <p:spTgt spid="32783"/>
                                        </p:tgtEl>
                                        <p:attrNameLst>
                                          <p:attrName>style.visibility</p:attrName>
                                        </p:attrNameLst>
                                      </p:cBhvr>
                                      <p:to>
                                        <p:strVal val="visible"/>
                                      </p:to>
                                    </p:set>
                                    <p:animScale>
                                      <p:cBhvr>
                                        <p:cTn id="12" dur="1000" decel="50000" fill="hold">
                                          <p:stCondLst>
                                            <p:cond delay="0"/>
                                          </p:stCondLst>
                                        </p:cTn>
                                        <p:tgtEl>
                                          <p:spTgt spid="3278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32783"/>
                                        </p:tgtEl>
                                        <p:attrNameLst>
                                          <p:attrName>ppt_x</p:attrName>
                                          <p:attrName>ppt_y</p:attrName>
                                        </p:attrNameLst>
                                      </p:cBhvr>
                                    </p:animMotion>
                                    <p:animEffect transition="in" filter="fade">
                                      <p:cBhvr>
                                        <p:cTn id="14" dur="1000"/>
                                        <p:tgtEl>
                                          <p:spTgt spid="32783"/>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1" presetClass="entr" presetSubtype="4" fill="hold" nodeType="clickEffect">
                                  <p:stCondLst>
                                    <p:cond delay="0"/>
                                  </p:stCondLst>
                                  <p:childTnLst>
                                    <p:set>
                                      <p:cBhvr>
                                        <p:cTn id="18" dur="1" fill="hold">
                                          <p:stCondLst>
                                            <p:cond delay="0"/>
                                          </p:stCondLst>
                                        </p:cTn>
                                        <p:tgtEl>
                                          <p:spTgt spid="32785"/>
                                        </p:tgtEl>
                                        <p:attrNameLst>
                                          <p:attrName>style.visibility</p:attrName>
                                        </p:attrNameLst>
                                      </p:cBhvr>
                                      <p:to>
                                        <p:strVal val="visible"/>
                                      </p:to>
                                    </p:set>
                                    <p:animEffect transition="in" filter="wheel(4)">
                                      <p:cBhvr>
                                        <p:cTn id="19" dur="1000"/>
                                        <p:tgtEl>
                                          <p:spTgt spid="3278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4" presetClass="entr" presetSubtype="0" accel="100000" fill="hold" nodeType="clickEffect">
                                  <p:stCondLst>
                                    <p:cond delay="0"/>
                                  </p:stCondLst>
                                  <p:childTnLst>
                                    <p:set>
                                      <p:cBhvr>
                                        <p:cTn id="23" dur="1" fill="hold">
                                          <p:stCondLst>
                                            <p:cond delay="0"/>
                                          </p:stCondLst>
                                        </p:cTn>
                                        <p:tgtEl>
                                          <p:spTgt spid="32784"/>
                                        </p:tgtEl>
                                        <p:attrNameLst>
                                          <p:attrName>style.visibility</p:attrName>
                                        </p:attrNameLst>
                                      </p:cBhvr>
                                      <p:to>
                                        <p:strVal val="visible"/>
                                      </p:to>
                                    </p:set>
                                    <p:anim calcmode="lin" valueType="num">
                                      <p:cBhvr>
                                        <p:cTn id="24" dur="500" fill="hold"/>
                                        <p:tgtEl>
                                          <p:spTgt spid="32784"/>
                                        </p:tgtEl>
                                        <p:attrNameLst>
                                          <p:attrName>ppt_w</p:attrName>
                                        </p:attrNameLst>
                                      </p:cBhvr>
                                      <p:tavLst>
                                        <p:tav tm="0">
                                          <p:val>
                                            <p:strVal val="#ppt_w*0.05"/>
                                          </p:val>
                                        </p:tav>
                                        <p:tav tm="100000">
                                          <p:val>
                                            <p:strVal val="#ppt_w"/>
                                          </p:val>
                                        </p:tav>
                                      </p:tavLst>
                                    </p:anim>
                                    <p:anim calcmode="lin" valueType="num">
                                      <p:cBhvr>
                                        <p:cTn id="25" dur="500" fill="hold"/>
                                        <p:tgtEl>
                                          <p:spTgt spid="32784"/>
                                        </p:tgtEl>
                                        <p:attrNameLst>
                                          <p:attrName>ppt_h</p:attrName>
                                        </p:attrNameLst>
                                      </p:cBhvr>
                                      <p:tavLst>
                                        <p:tav tm="0">
                                          <p:val>
                                            <p:strVal val="#ppt_h"/>
                                          </p:val>
                                        </p:tav>
                                        <p:tav tm="100000">
                                          <p:val>
                                            <p:strVal val="#ppt_h"/>
                                          </p:val>
                                        </p:tav>
                                      </p:tavLst>
                                    </p:anim>
                                    <p:anim calcmode="lin" valueType="num">
                                      <p:cBhvr>
                                        <p:cTn id="26" dur="500" fill="hold"/>
                                        <p:tgtEl>
                                          <p:spTgt spid="32784"/>
                                        </p:tgtEl>
                                        <p:attrNameLst>
                                          <p:attrName>ppt_x</p:attrName>
                                        </p:attrNameLst>
                                      </p:cBhvr>
                                      <p:tavLst>
                                        <p:tav tm="0">
                                          <p:val>
                                            <p:strVal val="#ppt_x-.2"/>
                                          </p:val>
                                        </p:tav>
                                        <p:tav tm="100000">
                                          <p:val>
                                            <p:strVal val="#ppt_x"/>
                                          </p:val>
                                        </p:tav>
                                      </p:tavLst>
                                    </p:anim>
                                    <p:anim calcmode="lin" valueType="num">
                                      <p:cBhvr>
                                        <p:cTn id="27" dur="500" fill="hold"/>
                                        <p:tgtEl>
                                          <p:spTgt spid="32784"/>
                                        </p:tgtEl>
                                        <p:attrNameLst>
                                          <p:attrName>ppt_y</p:attrName>
                                        </p:attrNameLst>
                                      </p:cBhvr>
                                      <p:tavLst>
                                        <p:tav tm="0">
                                          <p:val>
                                            <p:strVal val="#ppt_y"/>
                                          </p:val>
                                        </p:tav>
                                        <p:tav tm="100000">
                                          <p:val>
                                            <p:strVal val="#ppt_y"/>
                                          </p:val>
                                        </p:tav>
                                      </p:tavLst>
                                    </p:anim>
                                    <p:animEffect transition="in" filter="fade">
                                      <p:cBhvr>
                                        <p:cTn id="28" dur="500"/>
                                        <p:tgtEl>
                                          <p:spTgt spid="327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en-US" b="1" i="1" dirty="0">
                <a:latin typeface="Tahoma" charset="0"/>
                <a:ea typeface="ＭＳ Ｐゴシック" charset="0"/>
                <a:cs typeface="ＭＳ Ｐゴシック" charset="0"/>
              </a:rPr>
              <a:t>Jesus has always been God</a:t>
            </a:r>
            <a:endParaRPr lang="en-US" dirty="0">
              <a:latin typeface="Tahoma" charset="0"/>
              <a:ea typeface="ＭＳ Ｐゴシック" charset="0"/>
              <a:cs typeface="ＭＳ Ｐゴシック"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In the beginning </a:t>
            </a:r>
          </a:p>
          <a:p>
            <a:pPr marL="0" indent="0" algn="r" eaLnBrk="1" hangingPunct="1">
              <a:buFontTx/>
              <a:buNone/>
              <a:defRPr/>
            </a:pPr>
            <a:r>
              <a:rPr lang="en-US" sz="3600" b="1" dirty="0">
                <a:latin typeface="Tahoma" charset="0"/>
                <a:ea typeface="ＭＳ Ｐゴシック" charset="0"/>
                <a:cs typeface="ＭＳ Ｐゴシック" charset="0"/>
              </a:rPr>
              <a:t>was the Word, </a:t>
            </a:r>
          </a:p>
          <a:p>
            <a:pPr marL="0" indent="0" algn="r" eaLnBrk="1" hangingPunct="1">
              <a:buFontTx/>
              <a:buNone/>
              <a:defRPr/>
            </a:pPr>
            <a:r>
              <a:rPr lang="en-US" sz="3600" b="1" dirty="0">
                <a:latin typeface="Tahoma" charset="0"/>
                <a:ea typeface="ＭＳ Ｐゴシック" charset="0"/>
                <a:cs typeface="ＭＳ Ｐゴシック" charset="0"/>
              </a:rPr>
              <a:t>and the Word was with God, </a:t>
            </a:r>
          </a:p>
          <a:p>
            <a:pPr marL="0" indent="0" algn="r" eaLnBrk="1" hangingPunct="1">
              <a:buFontTx/>
              <a:buNone/>
              <a:defRPr/>
            </a:pPr>
            <a:r>
              <a:rPr lang="en-US" sz="3600" b="1" dirty="0">
                <a:latin typeface="Tahoma" charset="0"/>
                <a:ea typeface="ＭＳ Ｐゴシック" charset="0"/>
                <a:cs typeface="ＭＳ Ｐゴシック" charset="0"/>
              </a:rPr>
              <a:t>and the Word was God</a:t>
            </a: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 </a:t>
            </a:r>
          </a:p>
          <a:p>
            <a:pPr marL="0" indent="0" algn="r" eaLnBrk="1" hangingPunct="1">
              <a:buFontTx/>
              <a:buNone/>
              <a:defRPr/>
            </a:pPr>
            <a:endParaRPr lang="en-US" sz="3600" b="1" dirty="0">
              <a:latin typeface="Tahoma" charset="0"/>
              <a:ea typeface="ＭＳ Ｐゴシック" charset="0"/>
              <a:cs typeface="ＭＳ Ｐゴシック" charset="0"/>
            </a:endParaRPr>
          </a:p>
          <a:p>
            <a:pPr marL="0" indent="0" algn="r" eaLnBrk="1" hangingPunct="1">
              <a:buFontTx/>
              <a:buNone/>
              <a:defRPr/>
            </a:pPr>
            <a:r>
              <a:rPr lang="en-US" sz="3600" b="1" dirty="0">
                <a:latin typeface="Tahoma" charset="0"/>
                <a:ea typeface="ＭＳ Ｐゴシック" charset="0"/>
                <a:cs typeface="ＭＳ Ｐゴシック" charset="0"/>
              </a:rPr>
              <a:t>(John 1:1)</a:t>
            </a:r>
          </a:p>
        </p:txBody>
      </p:sp>
    </p:spTree>
    <p:extLst>
      <p:ext uri="{BB962C8B-B14F-4D97-AF65-F5344CB8AC3E}">
        <p14:creationId xmlns:p14="http://schemas.microsoft.com/office/powerpoint/2010/main" val="32966538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nodeType="afterGroup">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nodeType="afterGroup">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nodeType="afterGroup">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3" end="3"/>
                                            </p:txEl>
                                          </p:spTgt>
                                        </p:tgtEl>
                                        <p:attrNameLst>
                                          <p:attrName>style.visibility</p:attrName>
                                        </p:attrNameLst>
                                      </p:cBhvr>
                                      <p:to>
                                        <p:strVal val="visible"/>
                                      </p:to>
                                    </p:set>
                                    <p:animEffect transition="in" filter="fade">
                                      <p:cBhvr>
                                        <p:cTn id="23" dur="500"/>
                                        <p:tgtEl>
                                          <p:spTgt spid="558084">
                                            <p:txEl>
                                              <p:pRg st="3" end="3"/>
                                            </p:txEl>
                                          </p:spTgt>
                                        </p:tgtEl>
                                      </p:cBhvr>
                                    </p:animEffect>
                                  </p:childTnLst>
                                </p:cTn>
                              </p:par>
                            </p:childTnLst>
                          </p:cTn>
                        </p:par>
                        <p:par>
                          <p:cTn id="24" fill="hold" nodeType="afterGroup">
                            <p:stCondLst>
                              <p:cond delay="7500"/>
                            </p:stCondLst>
                            <p:childTnLst>
                              <p:par>
                                <p:cTn id="25" presetID="10" presetClass="entr" presetSubtype="0" fill="hold" grpId="0" nodeType="afterEffect">
                                  <p:stCondLst>
                                    <p:cond delay="1000"/>
                                  </p:stCondLst>
                                  <p:childTnLst>
                                    <p:set>
                                      <p:cBhvr>
                                        <p:cTn id="26" dur="1" fill="hold">
                                          <p:stCondLst>
                                            <p:cond delay="0"/>
                                          </p:stCondLst>
                                        </p:cTn>
                                        <p:tgtEl>
                                          <p:spTgt spid="558084">
                                            <p:txEl>
                                              <p:pRg st="5" end="5"/>
                                            </p:txEl>
                                          </p:spTgt>
                                        </p:tgtEl>
                                        <p:attrNameLst>
                                          <p:attrName>style.visibility</p:attrName>
                                        </p:attrNameLst>
                                      </p:cBhvr>
                                      <p:to>
                                        <p:strVal val="visible"/>
                                      </p:to>
                                    </p:set>
                                    <p:animEffect transition="in" filter="fade">
                                      <p:cBhvr>
                                        <p:cTn id="27" dur="500"/>
                                        <p:tgtEl>
                                          <p:spTgt spid="55808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0433" name="Rectangle 17"/>
          <p:cNvSpPr>
            <a:spLocks noGrp="1" noChangeArrowheads="1"/>
          </p:cNvSpPr>
          <p:nvPr>
            <p:ph type="body" idx="1"/>
          </p:nvPr>
        </p:nvSpPr>
        <p:spPr>
          <a:xfrm>
            <a:off x="609600" y="762000"/>
            <a:ext cx="8229600" cy="4525963"/>
          </a:xfrm>
          <a:effectLst>
            <a:outerShdw blurRad="63500" dist="38099" dir="2700000" algn="ctr" rotWithShape="0">
              <a:schemeClr val="bg1">
                <a:alpha val="74998"/>
              </a:schemeClr>
            </a:outerShdw>
          </a:effectLst>
        </p:spPr>
        <p:txBody>
          <a:bodyPr/>
          <a:lstStyle/>
          <a:p>
            <a:pPr>
              <a:buFontTx/>
              <a:buNone/>
            </a:pPr>
            <a:r>
              <a:rPr lang="en-US" sz="5000" b="1">
                <a:solidFill>
                  <a:srgbClr val="FF9933"/>
                </a:solidFill>
                <a:effectLst>
                  <a:outerShdw blurRad="38100" dist="38100" dir="2700000" algn="tl">
                    <a:srgbClr val="FFFFFF"/>
                  </a:outerShdw>
                </a:effectLst>
                <a:latin typeface="Pristina" charset="0"/>
                <a:ea typeface="SimSun" charset="0"/>
                <a:cs typeface="SimSun" charset="0"/>
              </a:rPr>
              <a:t>	</a:t>
            </a:r>
            <a:r>
              <a:rPr lang="ja-JP" altLang="en-US" sz="5000" b="1">
                <a:solidFill>
                  <a:srgbClr val="FF9933"/>
                </a:solidFill>
                <a:effectLst>
                  <a:outerShdw blurRad="38100" dist="38100" dir="2700000" algn="tl">
                    <a:srgbClr val="FFFFFF"/>
                  </a:outerShdw>
                </a:effectLst>
                <a:latin typeface="Pristina" charset="0"/>
                <a:ea typeface="SimSun" charset="0"/>
                <a:cs typeface="SimSun" charset="0"/>
              </a:rPr>
              <a:t>“</a:t>
            </a:r>
            <a:r>
              <a:rPr lang="en-US" sz="5000" b="1">
                <a:solidFill>
                  <a:srgbClr val="FF9933"/>
                </a:solidFill>
                <a:effectLst>
                  <a:outerShdw blurRad="38100" dist="38100" dir="2700000" algn="tl">
                    <a:srgbClr val="FFFFFF"/>
                  </a:outerShdw>
                </a:effectLst>
                <a:latin typeface="Pristina" charset="0"/>
                <a:ea typeface="SimSun" charset="0"/>
                <a:cs typeface="SimSun" charset="0"/>
              </a:rPr>
              <a:t>All this took place to </a:t>
            </a:r>
            <a:r>
              <a:rPr lang="en-US" sz="5000" b="1">
                <a:solidFill>
                  <a:srgbClr val="00CC00"/>
                </a:solidFill>
                <a:effectLst>
                  <a:outerShdw blurRad="38100" dist="38100" dir="2700000" algn="tl">
                    <a:srgbClr val="FFFFFF"/>
                  </a:outerShdw>
                </a:effectLst>
                <a:latin typeface="Pristina" charset="0"/>
                <a:ea typeface="SimSun" charset="0"/>
                <a:cs typeface="SimSun" charset="0"/>
              </a:rPr>
              <a:t>fulfill </a:t>
            </a:r>
            <a:r>
              <a:rPr lang="en-US" sz="5000" b="1">
                <a:solidFill>
                  <a:srgbClr val="FF9933"/>
                </a:solidFill>
                <a:effectLst>
                  <a:outerShdw blurRad="38100" dist="38100" dir="2700000" algn="tl">
                    <a:srgbClr val="FFFFFF"/>
                  </a:outerShdw>
                </a:effectLst>
                <a:latin typeface="Pristina" charset="0"/>
                <a:ea typeface="SimSun" charset="0"/>
                <a:cs typeface="SimSun" charset="0"/>
              </a:rPr>
              <a:t>what the Lord had said through the prophet</a:t>
            </a:r>
            <a:r>
              <a:rPr lang="ja-JP" altLang="en-US" sz="5000" b="1">
                <a:solidFill>
                  <a:srgbClr val="FF9933"/>
                </a:solidFill>
                <a:effectLst>
                  <a:outerShdw blurRad="38100" dist="38100" dir="2700000" algn="tl">
                    <a:srgbClr val="FFFFFF"/>
                  </a:outerShdw>
                </a:effectLst>
                <a:latin typeface="Pristina" charset="0"/>
                <a:ea typeface="SimSun" charset="0"/>
                <a:cs typeface="SimSun" charset="0"/>
              </a:rPr>
              <a:t>”</a:t>
            </a:r>
            <a:endParaRPr lang="en-US" sz="5000" b="1">
              <a:solidFill>
                <a:srgbClr val="FF9933"/>
              </a:solidFill>
              <a:effectLst>
                <a:outerShdw blurRad="38100" dist="38100" dir="2700000" algn="tl">
                  <a:srgbClr val="FFFFFF"/>
                </a:outerShdw>
              </a:effectLst>
              <a:latin typeface="Pristina" charset="0"/>
              <a:ea typeface="SimSun" charset="0"/>
              <a:cs typeface="SimSun" charset="0"/>
            </a:endParaRPr>
          </a:p>
          <a:p>
            <a:endParaRPr lang="en-US" sz="5000" b="1">
              <a:solidFill>
                <a:srgbClr val="FF9933"/>
              </a:solidFill>
              <a:effectLst>
                <a:outerShdw blurRad="38100" dist="38100" dir="2700000" algn="tl">
                  <a:srgbClr val="FFFFFF"/>
                </a:outerShdw>
              </a:effectLst>
              <a:latin typeface="Pristina" charset="0"/>
              <a:ea typeface="SimSun" charset="0"/>
              <a:cs typeface="SimSun" charset="0"/>
            </a:endParaRPr>
          </a:p>
        </p:txBody>
      </p:sp>
      <p:grpSp>
        <p:nvGrpSpPr>
          <p:cNvPr id="60443" name="Group 27"/>
          <p:cNvGrpSpPr>
            <a:grpSpLocks/>
          </p:cNvGrpSpPr>
          <p:nvPr/>
        </p:nvGrpSpPr>
        <p:grpSpPr bwMode="auto">
          <a:xfrm>
            <a:off x="2997200" y="3062288"/>
            <a:ext cx="4860925" cy="3324225"/>
            <a:chOff x="1888" y="1929"/>
            <a:chExt cx="3062" cy="2094"/>
          </a:xfrm>
        </p:grpSpPr>
        <p:sp>
          <p:nvSpPr>
            <p:cNvPr id="60442" name="Rectangle 26"/>
            <p:cNvSpPr>
              <a:spLocks noChangeArrowheads="1"/>
            </p:cNvSpPr>
            <p:nvPr/>
          </p:nvSpPr>
          <p:spPr bwMode="auto">
            <a:xfrm rot="-770927">
              <a:off x="1907" y="1929"/>
              <a:ext cx="3043" cy="2089"/>
            </a:xfrm>
            <a:prstGeom prst="rect">
              <a:avLst/>
            </a:prstGeom>
            <a:solidFill>
              <a:schemeClr val="bg1"/>
            </a:solidFill>
            <a:ln w="9525">
              <a:solidFill>
                <a:schemeClr val="tx1"/>
              </a:solidFill>
              <a:miter lim="800000"/>
              <a:headEnd/>
              <a:tailEnd/>
            </a:ln>
            <a:effectLst>
              <a:outerShdw blurRad="63500" dist="71842" dir="2700000" algn="ctr" rotWithShape="0">
                <a:srgbClr val="FF33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6" name="Text Box 20"/>
            <p:cNvSpPr txBox="1">
              <a:spLocks noChangeArrowheads="1"/>
            </p:cNvSpPr>
            <p:nvPr/>
          </p:nvSpPr>
          <p:spPr bwMode="auto">
            <a:xfrm rot="-1436598">
              <a:off x="1888" y="1965"/>
              <a:ext cx="2988" cy="2058"/>
            </a:xfrm>
            <a:prstGeom prst="rect">
              <a:avLst/>
            </a:prstGeom>
            <a:gradFill rotWithShape="1">
              <a:gsLst>
                <a:gs pos="0">
                  <a:srgbClr val="FF3300">
                    <a:gamma/>
                    <a:shade val="46275"/>
                    <a:invGamma/>
                  </a:srgbClr>
                </a:gs>
                <a:gs pos="50000">
                  <a:srgbClr val="FF3300"/>
                </a:gs>
                <a:gs pos="100000">
                  <a:srgbClr val="FF3300">
                    <a:gamma/>
                    <a:shade val="46275"/>
                    <a:invGamma/>
                  </a:srgbClr>
                </a:gs>
              </a:gsLst>
              <a:lin ang="5400000" scaled="1"/>
            </a:gradFill>
            <a:ln>
              <a:noFill/>
            </a:ln>
            <a:effectLst>
              <a:outerShdw blurRad="63500" dist="63500" dir="2212194" algn="ctr" rotWithShape="0">
                <a:srgbClr val="FF33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charset="0"/>
                </a:rPr>
                <a:t>“</a:t>
              </a: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completing</a:t>
              </a:r>
              <a:r>
                <a:rPr kumimoji="0" lang="ja-JP"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charset="0"/>
                </a:rPr>
                <a:t>”</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or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charset="0"/>
                </a:rPr>
                <a:t>“</a:t>
              </a: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filling full</a:t>
              </a:r>
              <a:r>
                <a:rPr kumimoji="0" lang="ja-JP"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charset="0"/>
                </a:rPr>
                <a:t>”</a:t>
              </a: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   </a:t>
              </a:r>
            </a:p>
          </p:txBody>
        </p:sp>
      </p:grpSp>
      <p:grpSp>
        <p:nvGrpSpPr>
          <p:cNvPr id="60441" name="Group 25"/>
          <p:cNvGrpSpPr>
            <a:grpSpLocks/>
          </p:cNvGrpSpPr>
          <p:nvPr/>
        </p:nvGrpSpPr>
        <p:grpSpPr bwMode="auto">
          <a:xfrm>
            <a:off x="381000" y="2425700"/>
            <a:ext cx="8458200" cy="406400"/>
            <a:chOff x="240" y="1528"/>
            <a:chExt cx="5328" cy="256"/>
          </a:xfrm>
        </p:grpSpPr>
        <p:sp>
          <p:nvSpPr>
            <p:cNvPr id="60438" name="Freeform 22"/>
            <p:cNvSpPr>
              <a:spLocks/>
            </p:cNvSpPr>
            <p:nvPr/>
          </p:nvSpPr>
          <p:spPr bwMode="auto">
            <a:xfrm>
              <a:off x="240" y="1528"/>
              <a:ext cx="4464"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9" name="Freeform 23"/>
            <p:cNvSpPr>
              <a:spLocks/>
            </p:cNvSpPr>
            <p:nvPr/>
          </p:nvSpPr>
          <p:spPr bwMode="auto">
            <a:xfrm>
              <a:off x="1488" y="1680"/>
              <a:ext cx="4080"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60440" name="WordArt 24"/>
          <p:cNvSpPr>
            <a:spLocks noChangeArrowheads="1" noChangeShapeType="1" noTextEdit="1"/>
          </p:cNvSpPr>
          <p:nvPr/>
        </p:nvSpPr>
        <p:spPr bwMode="auto">
          <a:xfrm>
            <a:off x="533400" y="4067175"/>
            <a:ext cx="3124200" cy="962025"/>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0" cap="none" spc="-270" normalizeH="0" baseline="0" noProof="0" dirty="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Lucida Handwriting"/>
                <a:ea typeface="Lucida Handwriting"/>
                <a:cs typeface="Lucida Handwriting"/>
              </a:rPr>
              <a:t>fulfill</a:t>
            </a:r>
          </a:p>
        </p:txBody>
      </p:sp>
    </p:spTree>
    <p:extLst>
      <p:ext uri="{BB962C8B-B14F-4D97-AF65-F5344CB8AC3E}">
        <p14:creationId xmlns:p14="http://schemas.microsoft.com/office/powerpoint/2010/main" val="4267787072"/>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60433">
                                            <p:txEl>
                                              <p:pRg st="0" end="0"/>
                                            </p:txEl>
                                          </p:spTgt>
                                        </p:tgtEl>
                                        <p:attrNameLst>
                                          <p:attrName>style.visibility</p:attrName>
                                        </p:attrNameLst>
                                      </p:cBhvr>
                                      <p:to>
                                        <p:strVal val="visible"/>
                                      </p:to>
                                    </p:set>
                                    <p:animEffect transition="in" filter="checkerboard(across)">
                                      <p:cBhvr>
                                        <p:cTn id="7" dur="500"/>
                                        <p:tgtEl>
                                          <p:spTgt spid="60433">
                                            <p:txEl>
                                              <p:pRg st="0" end="0"/>
                                            </p:txEl>
                                          </p:spTgt>
                                        </p:tgtEl>
                                      </p:cBhvr>
                                    </p:animEffect>
                                  </p:childTnLst>
                                </p:cTn>
                              </p:par>
                            </p:childTnLst>
                          </p:cTn>
                        </p:par>
                        <p:par>
                          <p:cTn id="8" fill="hold" nodeType="afterGroup">
                            <p:stCondLst>
                              <p:cond delay="500"/>
                            </p:stCondLst>
                            <p:childTnLst>
                              <p:par>
                                <p:cTn id="9" presetID="12" presetClass="entr" presetSubtype="8" fill="hold" nodeType="afterEffect">
                                  <p:stCondLst>
                                    <p:cond delay="0"/>
                                  </p:stCondLst>
                                  <p:childTnLst>
                                    <p:set>
                                      <p:cBhvr>
                                        <p:cTn id="10" dur="1" fill="hold">
                                          <p:stCondLst>
                                            <p:cond delay="0"/>
                                          </p:stCondLst>
                                        </p:cTn>
                                        <p:tgtEl>
                                          <p:spTgt spid="60441"/>
                                        </p:tgtEl>
                                        <p:attrNameLst>
                                          <p:attrName>style.visibility</p:attrName>
                                        </p:attrNameLst>
                                      </p:cBhvr>
                                      <p:to>
                                        <p:strVal val="visible"/>
                                      </p:to>
                                    </p:set>
                                    <p:animEffect transition="in" filter="slide(fromLeft)">
                                      <p:cBhvr>
                                        <p:cTn id="11" dur="500"/>
                                        <p:tgtEl>
                                          <p:spTgt spid="6044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5" presetClass="entr" presetSubtype="0" fill="hold" grpId="0" nodeType="clickEffect">
                                  <p:stCondLst>
                                    <p:cond delay="0"/>
                                  </p:stCondLst>
                                  <p:childTnLst>
                                    <p:set>
                                      <p:cBhvr>
                                        <p:cTn id="15" dur="1" fill="hold">
                                          <p:stCondLst>
                                            <p:cond delay="0"/>
                                          </p:stCondLst>
                                        </p:cTn>
                                        <p:tgtEl>
                                          <p:spTgt spid="60440"/>
                                        </p:tgtEl>
                                        <p:attrNameLst>
                                          <p:attrName>style.visibility</p:attrName>
                                        </p:attrNameLst>
                                      </p:cBhvr>
                                      <p:to>
                                        <p:strVal val="visible"/>
                                      </p:to>
                                    </p:set>
                                    <p:anim calcmode="lin" valueType="num">
                                      <p:cBhvr>
                                        <p:cTn id="16" dur="1000" fill="hold"/>
                                        <p:tgtEl>
                                          <p:spTgt spid="60440"/>
                                        </p:tgtEl>
                                        <p:attrNameLst>
                                          <p:attrName>ppt_w</p:attrName>
                                        </p:attrNameLst>
                                      </p:cBhvr>
                                      <p:tavLst>
                                        <p:tav tm="0">
                                          <p:val>
                                            <p:fltVal val="0"/>
                                          </p:val>
                                        </p:tav>
                                        <p:tav tm="100000">
                                          <p:val>
                                            <p:strVal val="#ppt_w"/>
                                          </p:val>
                                        </p:tav>
                                      </p:tavLst>
                                    </p:anim>
                                    <p:anim calcmode="lin" valueType="num">
                                      <p:cBhvr>
                                        <p:cTn id="17" dur="1000" fill="hold"/>
                                        <p:tgtEl>
                                          <p:spTgt spid="60440"/>
                                        </p:tgtEl>
                                        <p:attrNameLst>
                                          <p:attrName>ppt_h</p:attrName>
                                        </p:attrNameLst>
                                      </p:cBhvr>
                                      <p:tavLst>
                                        <p:tav tm="0">
                                          <p:val>
                                            <p:fltVal val="0"/>
                                          </p:val>
                                        </p:tav>
                                        <p:tav tm="100000">
                                          <p:val>
                                            <p:strVal val="#ppt_h"/>
                                          </p:val>
                                        </p:tav>
                                      </p:tavLst>
                                    </p:anim>
                                    <p:anim calcmode="lin" valueType="num">
                                      <p:cBhvr>
                                        <p:cTn id="18" dur="1000" fill="hold"/>
                                        <p:tgtEl>
                                          <p:spTgt spid="60440"/>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604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60443"/>
                                        </p:tgtEl>
                                        <p:attrNameLst>
                                          <p:attrName>style.visibility</p:attrName>
                                        </p:attrNameLst>
                                      </p:cBhvr>
                                      <p:to>
                                        <p:strVal val="visible"/>
                                      </p:to>
                                    </p:set>
                                    <p:anim calcmode="lin" valueType="num">
                                      <p:cBhvr>
                                        <p:cTn id="24" dur="1000" fill="hold"/>
                                        <p:tgtEl>
                                          <p:spTgt spid="60443"/>
                                        </p:tgtEl>
                                        <p:attrNameLst>
                                          <p:attrName>ppt_w</p:attrName>
                                        </p:attrNameLst>
                                      </p:cBhvr>
                                      <p:tavLst>
                                        <p:tav tm="0">
                                          <p:val>
                                            <p:strVal val="#ppt_w*0.70"/>
                                          </p:val>
                                        </p:tav>
                                        <p:tav tm="100000">
                                          <p:val>
                                            <p:strVal val="#ppt_w"/>
                                          </p:val>
                                        </p:tav>
                                      </p:tavLst>
                                    </p:anim>
                                    <p:anim calcmode="lin" valueType="num">
                                      <p:cBhvr>
                                        <p:cTn id="25" dur="1000" fill="hold"/>
                                        <p:tgtEl>
                                          <p:spTgt spid="60443"/>
                                        </p:tgtEl>
                                        <p:attrNameLst>
                                          <p:attrName>ppt_h</p:attrName>
                                        </p:attrNameLst>
                                      </p:cBhvr>
                                      <p:tavLst>
                                        <p:tav tm="0">
                                          <p:val>
                                            <p:strVal val="#ppt_h"/>
                                          </p:val>
                                        </p:tav>
                                        <p:tav tm="100000">
                                          <p:val>
                                            <p:strVal val="#ppt_h"/>
                                          </p:val>
                                        </p:tav>
                                      </p:tavLst>
                                    </p:anim>
                                    <p:animEffect transition="in" filter="fade">
                                      <p:cBhvr>
                                        <p:cTn id="26" dur="1000"/>
                                        <p:tgtEl>
                                          <p:spTgt spid="60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40"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46089" name="Oval 9"/>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6083" name="Rectangle 3"/>
          <p:cNvSpPr>
            <a:spLocks noGrp="1" noChangeArrowheads="1"/>
          </p:cNvSpPr>
          <p:nvPr>
            <p:ph type="body" idx="1"/>
          </p:nvPr>
        </p:nvSpPr>
        <p:spPr>
          <a:xfrm>
            <a:off x="304800" y="2743200"/>
            <a:ext cx="8458200" cy="3733800"/>
          </a:xfrm>
          <a:solidFill>
            <a:schemeClr val="accent2"/>
          </a:solidFill>
          <a:ln w="38100">
            <a:solidFill>
              <a:schemeClr val="accent2"/>
            </a:solidFill>
            <a:miter lim="800000"/>
            <a:headEnd/>
            <a:tailEnd/>
          </a:ln>
          <a:effectLst>
            <a:outerShdw blurRad="63500" dist="71842" dir="2700000" algn="ctr" rotWithShape="0">
              <a:srgbClr val="002186">
                <a:alpha val="74998"/>
              </a:srgbClr>
            </a:outerShdw>
          </a:effectLst>
        </p:spPr>
        <p:txBody>
          <a:bodyPr/>
          <a:lstStyle/>
          <a:p>
            <a:pPr marL="0" indent="0">
              <a:buFontTx/>
              <a:buNone/>
            </a:pPr>
            <a:endParaRPr lang="en-US" sz="1200" b="1">
              <a:solidFill>
                <a:srgbClr val="FFFF66"/>
              </a:solidFill>
              <a:effectLst>
                <a:outerShdw blurRad="38100" dist="38100" dir="2700000" algn="tl">
                  <a:srgbClr val="000000"/>
                </a:outerShdw>
              </a:effectLst>
            </a:endParaRPr>
          </a:p>
          <a:p>
            <a:pPr marL="0" indent="0">
              <a:buFontTx/>
              <a:buNone/>
            </a:pPr>
            <a:r>
              <a:rPr lang="en-US" sz="4800" b="1">
                <a:solidFill>
                  <a:srgbClr val="FFFF66"/>
                </a:solidFill>
                <a:effectLst>
                  <a:outerShdw blurRad="38100" dist="38100" dir="2700000" algn="tl">
                    <a:srgbClr val="000000"/>
                  </a:outerShdw>
                </a:effectLst>
              </a:rPr>
              <a:t>Straightforward predictions</a:t>
            </a:r>
          </a:p>
        </p:txBody>
      </p:sp>
      <p:sp>
        <p:nvSpPr>
          <p:cNvPr id="46087" name="Rectangle 7"/>
          <p:cNvSpPr>
            <a:spLocks noChangeArrowheads="1"/>
          </p:cNvSpPr>
          <p:nvPr/>
        </p:nvSpPr>
        <p:spPr bwMode="auto">
          <a:xfrm>
            <a:off x="304800" y="1828800"/>
            <a:ext cx="84582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200" cap="none" spc="0" normalizeH="0" baseline="0" noProof="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1. Literal</a:t>
            </a:r>
          </a:p>
        </p:txBody>
      </p:sp>
      <p:sp>
        <p:nvSpPr>
          <p:cNvPr id="46086"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46091"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0" cap="none" spc="0" normalizeH="0" baseline="0" noProof="0">
                <a:ln w="19050">
                  <a:round/>
                  <a:headEnd/>
                  <a:tailEnd/>
                </a:ln>
                <a:solidFill>
                  <a:srgbClr val="333399"/>
                </a:solidFill>
                <a:effectLst/>
                <a:uLnTx/>
                <a:uFillTx/>
                <a:latin typeface="Pristina"/>
                <a:ea typeface="Pristina"/>
                <a:cs typeface="Pristina"/>
              </a:rPr>
              <a:t>OT Prophecies</a:t>
            </a:r>
          </a:p>
        </p:txBody>
      </p:sp>
      <p:sp>
        <p:nvSpPr>
          <p:cNvPr id="46093" name="Text Box 13"/>
          <p:cNvSpPr txBox="1">
            <a:spLocks noChangeArrowheads="1"/>
          </p:cNvSpPr>
          <p:nvPr/>
        </p:nvSpPr>
        <p:spPr bwMode="auto">
          <a:xfrm>
            <a:off x="3886200" y="3962400"/>
            <a:ext cx="4572000" cy="21018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Birthplace in Bethlehem </a:t>
            </a:r>
            <a:br>
              <a:rPr kumimoji="0" lang="en-US" sz="44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br>
            <a:r>
              <a:rPr kumimoji="0" lang="en-US" sz="44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Matt. 2:6</a:t>
            </a:r>
          </a:p>
        </p:txBody>
      </p:sp>
      <p:sp>
        <p:nvSpPr>
          <p:cNvPr id="46094" name="Text Box 14"/>
          <p:cNvSpPr txBox="1">
            <a:spLocks noChangeArrowheads="1"/>
          </p:cNvSpPr>
          <p:nvPr/>
        </p:nvSpPr>
        <p:spPr bwMode="auto">
          <a:xfrm>
            <a:off x="457200" y="5302250"/>
            <a:ext cx="38100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Micah 5:2</a:t>
            </a:r>
          </a:p>
        </p:txBody>
      </p:sp>
      <p:sp>
        <p:nvSpPr>
          <p:cNvPr id="46095" name="AutoShape 15"/>
          <p:cNvSpPr>
            <a:spLocks noChangeArrowheads="1"/>
          </p:cNvSpPr>
          <p:nvPr/>
        </p:nvSpPr>
        <p:spPr bwMode="auto">
          <a:xfrm>
            <a:off x="3810000" y="5562600"/>
            <a:ext cx="990600" cy="304800"/>
          </a:xfrm>
          <a:prstGeom prst="chevron">
            <a:avLst>
              <a:gd name="adj" fmla="val 8125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46296366"/>
      </p:ext>
    </p:extLst>
  </p:cSld>
  <p:clrMapOvr>
    <a:masterClrMapping/>
  </p:clrMapOvr>
  <p:transition>
    <p:wheel spokes="2"/>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091"/>
                                        </p:tgtEl>
                                        <p:attrNameLst>
                                          <p:attrName>style.visibility</p:attrName>
                                        </p:attrNameLst>
                                      </p:cBhvr>
                                      <p:to>
                                        <p:strVal val="visible"/>
                                      </p:to>
                                    </p:set>
                                    <p:animEffect transition="in" filter="dissolve">
                                      <p:cBhvr>
                                        <p:cTn id="7" dur="500"/>
                                        <p:tgtEl>
                                          <p:spTgt spid="46091"/>
                                        </p:tgtEl>
                                      </p:cBhvr>
                                    </p:animEffect>
                                  </p:childTnLst>
                                </p:cTn>
                              </p:par>
                              <p:par>
                                <p:cTn id="8" presetID="30" presetClass="entr" presetSubtype="0" fill="hold" grpId="0" nodeType="withEffect">
                                  <p:stCondLst>
                                    <p:cond delay="0"/>
                                  </p:stCondLst>
                                  <p:childTnLst>
                                    <p:set>
                                      <p:cBhvr>
                                        <p:cTn id="9" dur="1" fill="hold">
                                          <p:stCondLst>
                                            <p:cond delay="0"/>
                                          </p:stCondLst>
                                        </p:cTn>
                                        <p:tgtEl>
                                          <p:spTgt spid="46089"/>
                                        </p:tgtEl>
                                        <p:attrNameLst>
                                          <p:attrName>style.visibility</p:attrName>
                                        </p:attrNameLst>
                                      </p:cBhvr>
                                      <p:to>
                                        <p:strVal val="visible"/>
                                      </p:to>
                                    </p:set>
                                    <p:animEffect transition="in" filter="fade">
                                      <p:cBhvr>
                                        <p:cTn id="10" dur="800" decel="100000"/>
                                        <p:tgtEl>
                                          <p:spTgt spid="46089"/>
                                        </p:tgtEl>
                                      </p:cBhvr>
                                    </p:animEffect>
                                    <p:anim calcmode="lin" valueType="num">
                                      <p:cBhvr>
                                        <p:cTn id="11" dur="800" decel="100000" fill="hold"/>
                                        <p:tgtEl>
                                          <p:spTgt spid="46089"/>
                                        </p:tgtEl>
                                        <p:attrNameLst>
                                          <p:attrName>style.rotation</p:attrName>
                                        </p:attrNameLst>
                                      </p:cBhvr>
                                      <p:tavLst>
                                        <p:tav tm="0">
                                          <p:val>
                                            <p:fltVal val="-90"/>
                                          </p:val>
                                        </p:tav>
                                        <p:tav tm="100000">
                                          <p:val>
                                            <p:fltVal val="0"/>
                                          </p:val>
                                        </p:tav>
                                      </p:tavLst>
                                    </p:anim>
                                    <p:anim calcmode="lin" valueType="num">
                                      <p:cBhvr>
                                        <p:cTn id="12" dur="800" decel="100000" fill="hold"/>
                                        <p:tgtEl>
                                          <p:spTgt spid="46089"/>
                                        </p:tgtEl>
                                        <p:attrNameLst>
                                          <p:attrName>ppt_x</p:attrName>
                                        </p:attrNameLst>
                                      </p:cBhvr>
                                      <p:tavLst>
                                        <p:tav tm="0">
                                          <p:val>
                                            <p:strVal val="#ppt_x+0.4"/>
                                          </p:val>
                                        </p:tav>
                                        <p:tav tm="100000">
                                          <p:val>
                                            <p:strVal val="#ppt_x-0.05"/>
                                          </p:val>
                                        </p:tav>
                                      </p:tavLst>
                                    </p:anim>
                                    <p:anim calcmode="lin" valueType="num">
                                      <p:cBhvr>
                                        <p:cTn id="13" dur="800" decel="100000" fill="hold"/>
                                        <p:tgtEl>
                                          <p:spTgt spid="46089"/>
                                        </p:tgtEl>
                                        <p:attrNameLst>
                                          <p:attrName>ppt_y</p:attrName>
                                        </p:attrNameLst>
                                      </p:cBhvr>
                                      <p:tavLst>
                                        <p:tav tm="0">
                                          <p:val>
                                            <p:strVal val="#ppt_y-0.4"/>
                                          </p:val>
                                        </p:tav>
                                        <p:tav tm="100000">
                                          <p:val>
                                            <p:strVal val="#ppt_y+0.1"/>
                                          </p:val>
                                        </p:tav>
                                      </p:tavLst>
                                    </p:anim>
                                    <p:anim calcmode="lin" valueType="num">
                                      <p:cBhvr>
                                        <p:cTn id="14" dur="200" accel="100000" fill="hold">
                                          <p:stCondLst>
                                            <p:cond delay="800"/>
                                          </p:stCondLst>
                                        </p:cTn>
                                        <p:tgtEl>
                                          <p:spTgt spid="46089"/>
                                        </p:tgtEl>
                                        <p:attrNameLst>
                                          <p:attrName>ppt_x</p:attrName>
                                        </p:attrNameLst>
                                      </p:cBhvr>
                                      <p:tavLst>
                                        <p:tav tm="0">
                                          <p:val>
                                            <p:strVal val="#ppt_x-0.05"/>
                                          </p:val>
                                        </p:tav>
                                        <p:tav tm="100000">
                                          <p:val>
                                            <p:strVal val="#ppt_x"/>
                                          </p:val>
                                        </p:tav>
                                      </p:tavLst>
                                    </p:anim>
                                    <p:anim calcmode="lin" valueType="num">
                                      <p:cBhvr>
                                        <p:cTn id="15" dur="200" accel="100000" fill="hold">
                                          <p:stCondLst>
                                            <p:cond delay="800"/>
                                          </p:stCondLst>
                                        </p:cTn>
                                        <p:tgtEl>
                                          <p:spTgt spid="46089"/>
                                        </p:tgtEl>
                                        <p:attrNameLst>
                                          <p:attrName>ppt_y</p:attrName>
                                        </p:attrNameLst>
                                      </p:cBhvr>
                                      <p:tavLst>
                                        <p:tav tm="0">
                                          <p:val>
                                            <p:strVal val="#ppt_y+0.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30" presetClass="entr" presetSubtype="0" fill="hold" grpId="0" nodeType="clickEffect">
                                  <p:stCondLst>
                                    <p:cond delay="0"/>
                                  </p:stCondLst>
                                  <p:childTnLst>
                                    <p:set>
                                      <p:cBhvr>
                                        <p:cTn id="19" dur="1" fill="hold">
                                          <p:stCondLst>
                                            <p:cond delay="0"/>
                                          </p:stCondLst>
                                        </p:cTn>
                                        <p:tgtEl>
                                          <p:spTgt spid="46087"/>
                                        </p:tgtEl>
                                        <p:attrNameLst>
                                          <p:attrName>style.visibility</p:attrName>
                                        </p:attrNameLst>
                                      </p:cBhvr>
                                      <p:to>
                                        <p:strVal val="visible"/>
                                      </p:to>
                                    </p:set>
                                    <p:animEffect transition="in" filter="fade">
                                      <p:cBhvr>
                                        <p:cTn id="20" dur="800" decel="100000"/>
                                        <p:tgtEl>
                                          <p:spTgt spid="46087"/>
                                        </p:tgtEl>
                                      </p:cBhvr>
                                    </p:animEffect>
                                    <p:anim calcmode="lin" valueType="num">
                                      <p:cBhvr>
                                        <p:cTn id="21" dur="800" decel="100000" fill="hold"/>
                                        <p:tgtEl>
                                          <p:spTgt spid="46087"/>
                                        </p:tgtEl>
                                        <p:attrNameLst>
                                          <p:attrName>style.rotation</p:attrName>
                                        </p:attrNameLst>
                                      </p:cBhvr>
                                      <p:tavLst>
                                        <p:tav tm="0">
                                          <p:val>
                                            <p:fltVal val="-90"/>
                                          </p:val>
                                        </p:tav>
                                        <p:tav tm="100000">
                                          <p:val>
                                            <p:fltVal val="0"/>
                                          </p:val>
                                        </p:tav>
                                      </p:tavLst>
                                    </p:anim>
                                    <p:anim calcmode="lin" valueType="num">
                                      <p:cBhvr>
                                        <p:cTn id="22" dur="800" decel="100000" fill="hold"/>
                                        <p:tgtEl>
                                          <p:spTgt spid="46087"/>
                                        </p:tgtEl>
                                        <p:attrNameLst>
                                          <p:attrName>ppt_x</p:attrName>
                                        </p:attrNameLst>
                                      </p:cBhvr>
                                      <p:tavLst>
                                        <p:tav tm="0">
                                          <p:val>
                                            <p:strVal val="#ppt_x+0.4"/>
                                          </p:val>
                                        </p:tav>
                                        <p:tav tm="100000">
                                          <p:val>
                                            <p:strVal val="#ppt_x-0.05"/>
                                          </p:val>
                                        </p:tav>
                                      </p:tavLst>
                                    </p:anim>
                                    <p:anim calcmode="lin" valueType="num">
                                      <p:cBhvr>
                                        <p:cTn id="23" dur="800" decel="100000" fill="hold"/>
                                        <p:tgtEl>
                                          <p:spTgt spid="46087"/>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46087"/>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46087"/>
                                        </p:tgtEl>
                                        <p:attrNameLst>
                                          <p:attrName>ppt_y</p:attrName>
                                        </p:attrNameLst>
                                      </p:cBhvr>
                                      <p:tavLst>
                                        <p:tav tm="0">
                                          <p:val>
                                            <p:strVal val="#ppt_y+0.1"/>
                                          </p:val>
                                        </p:tav>
                                        <p:tav tm="100000">
                                          <p:val>
                                            <p:strVal val="#ppt_y"/>
                                          </p:val>
                                        </p:tav>
                                      </p:tavLst>
                                    </p:anim>
                                  </p:childTnLst>
                                </p:cTn>
                              </p:par>
                            </p:childTnLst>
                          </p:cTn>
                        </p:par>
                        <p:par>
                          <p:cTn id="26" fill="hold" nodeType="afterGroup">
                            <p:stCondLst>
                              <p:cond delay="1000"/>
                            </p:stCondLst>
                            <p:childTnLst>
                              <p:par>
                                <p:cTn id="27" presetID="15" presetClass="entr" presetSubtype="0" fill="hold" grpId="0" nodeType="afterEffect">
                                  <p:stCondLst>
                                    <p:cond delay="0"/>
                                  </p:stCondLst>
                                  <p:childTnLst>
                                    <p:set>
                                      <p:cBhvr>
                                        <p:cTn id="28" dur="1" fill="hold">
                                          <p:stCondLst>
                                            <p:cond delay="0"/>
                                          </p:stCondLst>
                                        </p:cTn>
                                        <p:tgtEl>
                                          <p:spTgt spid="46083">
                                            <p:bg/>
                                          </p:spTgt>
                                        </p:tgtEl>
                                        <p:attrNameLst>
                                          <p:attrName>style.visibility</p:attrName>
                                        </p:attrNameLst>
                                      </p:cBhvr>
                                      <p:to>
                                        <p:strVal val="visible"/>
                                      </p:to>
                                    </p:set>
                                    <p:anim calcmode="lin" valueType="num">
                                      <p:cBhvr>
                                        <p:cTn id="29" dur="1000" fill="hold"/>
                                        <p:tgtEl>
                                          <p:spTgt spid="46083">
                                            <p:bg/>
                                          </p:spTgt>
                                        </p:tgtEl>
                                        <p:attrNameLst>
                                          <p:attrName>ppt_w</p:attrName>
                                        </p:attrNameLst>
                                      </p:cBhvr>
                                      <p:tavLst>
                                        <p:tav tm="0">
                                          <p:val>
                                            <p:fltVal val="0"/>
                                          </p:val>
                                        </p:tav>
                                        <p:tav tm="100000">
                                          <p:val>
                                            <p:strVal val="#ppt_w"/>
                                          </p:val>
                                        </p:tav>
                                      </p:tavLst>
                                    </p:anim>
                                    <p:anim calcmode="lin" valueType="num">
                                      <p:cBhvr>
                                        <p:cTn id="30" dur="1000" fill="hold"/>
                                        <p:tgtEl>
                                          <p:spTgt spid="46083">
                                            <p:bg/>
                                          </p:spTgt>
                                        </p:tgtEl>
                                        <p:attrNameLst>
                                          <p:attrName>ppt_h</p:attrName>
                                        </p:attrNameLst>
                                      </p:cBhvr>
                                      <p:tavLst>
                                        <p:tav tm="0">
                                          <p:val>
                                            <p:fltVal val="0"/>
                                          </p:val>
                                        </p:tav>
                                        <p:tav tm="100000">
                                          <p:val>
                                            <p:strVal val="#ppt_h"/>
                                          </p:val>
                                        </p:tav>
                                      </p:tavLst>
                                    </p:anim>
                                    <p:anim calcmode="lin" valueType="num">
                                      <p:cBhvr>
                                        <p:cTn id="31" dur="1000" fill="hold"/>
                                        <p:tgtEl>
                                          <p:spTgt spid="46083">
                                            <p:bg/>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6083">
                                            <p:bg/>
                                          </p:spTgt>
                                        </p:tgtEl>
                                        <p:attrNameLst>
                                          <p:attrName>ppt_y</p:attrName>
                                        </p:attrNameLst>
                                      </p:cBhvr>
                                      <p:tavLst>
                                        <p:tav tm="0" fmla="#ppt_y+(sin(-2*pi*(1-$))*-#ppt_x+cos(-2*pi*(1-$))*(1-#ppt_y))*(1-$)">
                                          <p:val>
                                            <p:fltVal val="0"/>
                                          </p:val>
                                        </p:tav>
                                        <p:tav tm="100000">
                                          <p:val>
                                            <p:fltVal val="1"/>
                                          </p:val>
                                        </p:tav>
                                      </p:tavLst>
                                    </p:anim>
                                  </p:childTnLst>
                                </p:cTn>
                              </p:par>
                              <p:par>
                                <p:cTn id="33" presetID="15" presetClass="entr" presetSubtype="0" fill="hold" grpId="0" nodeType="withEffect">
                                  <p:stCondLst>
                                    <p:cond delay="0"/>
                                  </p:stCondLst>
                                  <p:childTnLst>
                                    <p:set>
                                      <p:cBhvr>
                                        <p:cTn id="34" dur="1" fill="hold">
                                          <p:stCondLst>
                                            <p:cond delay="0"/>
                                          </p:stCondLst>
                                        </p:cTn>
                                        <p:tgtEl>
                                          <p:spTgt spid="46083">
                                            <p:txEl>
                                              <p:pRg st="1" end="1"/>
                                            </p:txEl>
                                          </p:spTgt>
                                        </p:tgtEl>
                                        <p:attrNameLst>
                                          <p:attrName>style.visibility</p:attrName>
                                        </p:attrNameLst>
                                      </p:cBhvr>
                                      <p:to>
                                        <p:strVal val="visible"/>
                                      </p:to>
                                    </p:set>
                                    <p:anim calcmode="lin" valueType="num">
                                      <p:cBhvr>
                                        <p:cTn id="35" dur="1000" fill="hold"/>
                                        <p:tgtEl>
                                          <p:spTgt spid="46083">
                                            <p:txEl>
                                              <p:pRg st="1" end="1"/>
                                            </p:txEl>
                                          </p:spTgt>
                                        </p:tgtEl>
                                        <p:attrNameLst>
                                          <p:attrName>ppt_w</p:attrName>
                                        </p:attrNameLst>
                                      </p:cBhvr>
                                      <p:tavLst>
                                        <p:tav tm="0">
                                          <p:val>
                                            <p:fltVal val="0"/>
                                          </p:val>
                                        </p:tav>
                                        <p:tav tm="100000">
                                          <p:val>
                                            <p:strVal val="#ppt_w"/>
                                          </p:val>
                                        </p:tav>
                                      </p:tavLst>
                                    </p:anim>
                                    <p:anim calcmode="lin" valueType="num">
                                      <p:cBhvr>
                                        <p:cTn id="36" dur="1000" fill="hold"/>
                                        <p:tgtEl>
                                          <p:spTgt spid="46083">
                                            <p:txEl>
                                              <p:pRg st="1" end="1"/>
                                            </p:txEl>
                                          </p:spTgt>
                                        </p:tgtEl>
                                        <p:attrNameLst>
                                          <p:attrName>ppt_h</p:attrName>
                                        </p:attrNameLst>
                                      </p:cBhvr>
                                      <p:tavLst>
                                        <p:tav tm="0">
                                          <p:val>
                                            <p:fltVal val="0"/>
                                          </p:val>
                                        </p:tav>
                                        <p:tav tm="100000">
                                          <p:val>
                                            <p:strVal val="#ppt_h"/>
                                          </p:val>
                                        </p:tav>
                                      </p:tavLst>
                                    </p:anim>
                                    <p:anim calcmode="lin" valueType="num">
                                      <p:cBhvr>
                                        <p:cTn id="37" dur="1000" fill="hold"/>
                                        <p:tgtEl>
                                          <p:spTgt spid="4608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4608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46093"/>
                                        </p:tgtEl>
                                        <p:attrNameLst>
                                          <p:attrName>style.visibility</p:attrName>
                                        </p:attrNameLst>
                                      </p:cBhvr>
                                      <p:to>
                                        <p:strVal val="visible"/>
                                      </p:to>
                                    </p:set>
                                    <p:animEffect transition="in" filter="wipe(left)">
                                      <p:cBhvr>
                                        <p:cTn id="43" dur="500"/>
                                        <p:tgtEl>
                                          <p:spTgt spid="4609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46095"/>
                                        </p:tgtEl>
                                        <p:attrNameLst>
                                          <p:attrName>style.visibility</p:attrName>
                                        </p:attrNameLst>
                                      </p:cBhvr>
                                      <p:to>
                                        <p:strVal val="visible"/>
                                      </p:to>
                                    </p:set>
                                    <p:animEffect transition="in" filter="wipe(left)">
                                      <p:cBhvr>
                                        <p:cTn id="48" dur="500"/>
                                        <p:tgtEl>
                                          <p:spTgt spid="46095"/>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6094"/>
                                        </p:tgtEl>
                                        <p:attrNameLst>
                                          <p:attrName>style.visibility</p:attrName>
                                        </p:attrNameLst>
                                      </p:cBhvr>
                                      <p:to>
                                        <p:strVal val="visible"/>
                                      </p:to>
                                    </p:set>
                                    <p:animEffect transition="in" filter="wipe(left)">
                                      <p:cBhvr>
                                        <p:cTn id="51" dur="500"/>
                                        <p:tgtEl>
                                          <p:spTgt spid="460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p:bldP spid="46083" grpId="0" uiExpand="1" build="p" animBg="1"/>
      <p:bldP spid="46087" grpId="0" animBg="1"/>
      <p:bldP spid="46091" grpId="0" animBg="1"/>
      <p:bldP spid="46093" grpId="0"/>
      <p:bldP spid="46094" grpId="0"/>
      <p:bldP spid="46095"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rgbClr val="FF3300"/>
            </a:gs>
            <a:gs pos="100000">
              <a:srgbClr val="CCFFCC"/>
            </a:gs>
          </a:gsLst>
          <a:lin ang="18900000" scaled="1"/>
        </a:gradFill>
        <a:effectLst/>
      </p:bgPr>
    </p:bg>
    <p:spTree>
      <p:nvGrpSpPr>
        <p:cNvPr id="1" name=""/>
        <p:cNvGrpSpPr/>
        <p:nvPr/>
      </p:nvGrpSpPr>
      <p:grpSpPr>
        <a:xfrm>
          <a:off x="0" y="0"/>
          <a:ext cx="0" cy="0"/>
          <a:chOff x="0" y="0"/>
          <a:chExt cx="0" cy="0"/>
        </a:xfrm>
      </p:grpSpPr>
      <p:sp>
        <p:nvSpPr>
          <p:cNvPr id="52227" name="Rectangle 3" descr="Green marble"/>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endParaRPr lang="en-US" sz="1800" b="1">
              <a:solidFill>
                <a:schemeClr val="bg1"/>
              </a:solidFill>
              <a:effectLst>
                <a:outerShdw blurRad="38100" dist="38100" dir="2700000" algn="tl">
                  <a:srgbClr val="000000"/>
                </a:outerShdw>
              </a:effectLst>
            </a:endParaRPr>
          </a:p>
          <a:p>
            <a:pPr>
              <a:buFontTx/>
              <a:buNone/>
            </a:pPr>
            <a:r>
              <a:rPr lang="en-US" sz="4000" b="1">
                <a:solidFill>
                  <a:schemeClr val="bg1"/>
                </a:solidFill>
                <a:effectLst>
                  <a:outerShdw blurRad="38100" dist="38100" dir="2700000" algn="tl">
                    <a:srgbClr val="000000"/>
                  </a:outerShdw>
                </a:effectLst>
              </a:rPr>
              <a:t>	</a:t>
            </a:r>
          </a:p>
        </p:txBody>
      </p:sp>
      <p:sp>
        <p:nvSpPr>
          <p:cNvPr id="52229" name="Rectangle 5"/>
          <p:cNvSpPr>
            <a:spLocks noChangeArrowheads="1"/>
          </p:cNvSpPr>
          <p:nvPr/>
        </p:nvSpPr>
        <p:spPr bwMode="auto">
          <a:xfrm>
            <a:off x="533400" y="1828800"/>
            <a:ext cx="80010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200" cap="none" spc="0" normalizeH="0" baseline="0" noProof="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2. Typological</a:t>
            </a:r>
          </a:p>
        </p:txBody>
      </p:sp>
      <p:sp>
        <p:nvSpPr>
          <p:cNvPr id="52230"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52232"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2236" name="WordArt 12"/>
          <p:cNvSpPr>
            <a:spLocks noChangeArrowheads="1" noChangeShapeType="1" noTextEdit="1"/>
          </p:cNvSpPr>
          <p:nvPr/>
        </p:nvSpPr>
        <p:spPr bwMode="auto">
          <a:xfrm>
            <a:off x="3048000" y="2286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0" cap="none" spc="0" normalizeH="0" baseline="0" noProof="0">
                <a:ln w="19050">
                  <a:round/>
                  <a:headEnd/>
                  <a:tailEnd/>
                </a:ln>
                <a:solidFill>
                  <a:srgbClr val="333399"/>
                </a:solidFill>
                <a:effectLst/>
                <a:uLnTx/>
                <a:uFillTx/>
                <a:latin typeface="Pristina"/>
                <a:ea typeface="Pristina"/>
                <a:cs typeface="Pristina"/>
              </a:rPr>
              <a:t>OT Prophecies</a:t>
            </a:r>
          </a:p>
        </p:txBody>
      </p:sp>
      <p:sp>
        <p:nvSpPr>
          <p:cNvPr id="52238" name="Text Box 14"/>
          <p:cNvSpPr txBox="1">
            <a:spLocks noChangeArrowheads="1"/>
          </p:cNvSpPr>
          <p:nvPr/>
        </p:nvSpPr>
        <p:spPr bwMode="auto">
          <a:xfrm>
            <a:off x="609600" y="3124200"/>
            <a:ext cx="7932738" cy="2895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Correspondence between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OT &amp; NT events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e.g. Hosea 11:1  ----- &gt;  Matt 2:15</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40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charset="0"/>
              </a:rPr>
              <a:t>“</a:t>
            </a:r>
            <a:r>
              <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Out of Egypt I called my son.</a:t>
            </a:r>
            <a:r>
              <a:rPr kumimoji="0" lang="ja-JP" altLang="en-US" sz="40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charset="0"/>
              </a:rPr>
              <a:t>”</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61289567"/>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238"/>
                                        </p:tgtEl>
                                        <p:attrNameLst>
                                          <p:attrName>style.visibility</p:attrName>
                                        </p:attrNameLst>
                                      </p:cBhvr>
                                      <p:to>
                                        <p:strVal val="visible"/>
                                      </p:to>
                                    </p:set>
                                    <p:anim calcmode="lin" valueType="num">
                                      <p:cBhvr>
                                        <p:cTn id="7" dur="500" fill="hold"/>
                                        <p:tgtEl>
                                          <p:spTgt spid="52238"/>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238"/>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238"/>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2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8" grpId="0"/>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0362" name="Rectangle 10"/>
          <p:cNvSpPr>
            <a:spLocks noGrp="1" noChangeArrowheads="1"/>
          </p:cNvSpPr>
          <p:nvPr>
            <p:ph type="body" sz="half" idx="1"/>
          </p:nvPr>
        </p:nvSpPr>
        <p:spPr>
          <a:xfrm>
            <a:off x="152400" y="685800"/>
            <a:ext cx="4038600" cy="4525963"/>
          </a:xfrm>
          <a:effectLst/>
        </p:spPr>
        <p:txBody>
          <a:bodyPr/>
          <a:lstStyle/>
          <a:p>
            <a:pPr marL="0" indent="0" algn="ctr">
              <a:buFontTx/>
              <a:buNone/>
            </a:pPr>
            <a:r>
              <a:rPr lang="en-US" sz="4000" b="1" dirty="0">
                <a:solidFill>
                  <a:srgbClr val="002060"/>
                </a:solidFill>
                <a:effectLst>
                  <a:outerShdw blurRad="38100" dist="38100" dir="2700000" algn="tl">
                    <a:srgbClr val="000000"/>
                  </a:outerShdw>
                </a:effectLst>
              </a:rPr>
              <a:t>Hosea 11:1</a:t>
            </a:r>
          </a:p>
          <a:p>
            <a:pPr marL="0" indent="0" algn="ctr">
              <a:buFontTx/>
              <a:buNone/>
            </a:pPr>
            <a:endParaRPr lang="en-US" sz="4000" b="1" dirty="0">
              <a:solidFill>
                <a:srgbClr val="002060"/>
              </a:solidFill>
              <a:effectLst>
                <a:outerShdw blurRad="38100" dist="38100" dir="2700000" algn="tl">
                  <a:srgbClr val="000000"/>
                </a:outerShdw>
              </a:effectLst>
            </a:endParaRPr>
          </a:p>
          <a:p>
            <a:pPr marL="0" indent="0" algn="ctr">
              <a:buFontTx/>
              <a:buNone/>
            </a:pPr>
            <a:r>
              <a:rPr lang="en-US" sz="4000" b="1" dirty="0">
                <a:solidFill>
                  <a:srgbClr val="002060"/>
                </a:solidFill>
                <a:effectLst>
                  <a:outerShdw blurRad="38100" dist="38100" dir="2700000" algn="tl">
                    <a:srgbClr val="000000"/>
                  </a:outerShdw>
                </a:effectLst>
              </a:rPr>
              <a:t>	</a:t>
            </a:r>
          </a:p>
          <a:p>
            <a:pPr marL="0" indent="0" algn="ctr">
              <a:buFontTx/>
              <a:buNone/>
            </a:pPr>
            <a:r>
              <a:rPr lang="en-US" sz="4000" b="1" dirty="0">
                <a:solidFill>
                  <a:srgbClr val="002060"/>
                </a:solidFill>
                <a:effectLst>
                  <a:outerShdw blurRad="38100" dist="38100" dir="2700000" algn="tl">
                    <a:srgbClr val="000000"/>
                  </a:outerShdw>
                </a:effectLst>
              </a:rPr>
              <a:t>God called Israel out of Egypt</a:t>
            </a:r>
          </a:p>
        </p:txBody>
      </p:sp>
      <p:sp>
        <p:nvSpPr>
          <p:cNvPr id="100364" name="Text Box 12"/>
          <p:cNvSpPr txBox="1">
            <a:spLocks noGrp="1" noChangeArrowheads="1"/>
          </p:cNvSpPr>
          <p:nvPr>
            <p:ph type="body" sz="half" idx="2"/>
          </p:nvPr>
        </p:nvSpPr>
        <p:spPr>
          <a:xfrm>
            <a:off x="4853880" y="685800"/>
            <a:ext cx="4038600" cy="4525963"/>
          </a:xfrm>
          <a:noFill/>
          <a:ln>
            <a:noFill/>
          </a:ln>
          <a:effectLst/>
        </p:spPr>
        <p:txBody>
          <a:bodyPr vert="horz" wrap="square" lIns="91440" tIns="45720" rIns="91440" bIns="45720" numCol="1" anchor="t" anchorCtr="0" compatLnSpc="1">
            <a:prstTxWarp prst="textNoShape">
              <a:avLst/>
            </a:prstTxWarp>
          </a:bodyPr>
          <a:lstStyle/>
          <a:p>
            <a:pPr marL="0" indent="0" algn="ctr">
              <a:buNone/>
            </a:pPr>
            <a:r>
              <a:rPr lang="en-US" sz="4000" b="1" dirty="0">
                <a:solidFill>
                  <a:srgbClr val="002060"/>
                </a:solidFill>
                <a:effectLst>
                  <a:outerShdw blurRad="38100" dist="38100" dir="2700000" algn="tl">
                    <a:srgbClr val="000000"/>
                  </a:outerShdw>
                </a:effectLst>
              </a:rPr>
              <a:t>Matthew 2:15</a:t>
            </a:r>
          </a:p>
          <a:p>
            <a:pPr marL="0" indent="0" algn="ctr">
              <a:buNone/>
            </a:pPr>
            <a:endParaRPr lang="en-US" sz="4000" b="1" dirty="0">
              <a:solidFill>
                <a:srgbClr val="002060"/>
              </a:solidFill>
              <a:effectLst>
                <a:outerShdw blurRad="38100" dist="38100" dir="2700000" algn="tl">
                  <a:srgbClr val="000000"/>
                </a:outerShdw>
              </a:effectLst>
            </a:endParaRPr>
          </a:p>
          <a:p>
            <a:pPr marL="0" indent="0" algn="ctr">
              <a:buNone/>
            </a:pPr>
            <a:r>
              <a:rPr lang="en-US" sz="4000" b="1" dirty="0">
                <a:solidFill>
                  <a:srgbClr val="002060"/>
                </a:solidFill>
                <a:effectLst>
                  <a:outerShdw blurRad="38100" dist="38100" dir="2700000" algn="tl">
                    <a:srgbClr val="000000"/>
                  </a:outerShdw>
                </a:effectLst>
              </a:rPr>
              <a:t>	</a:t>
            </a:r>
          </a:p>
          <a:p>
            <a:pPr marL="0" indent="0" algn="ctr">
              <a:buNone/>
            </a:pPr>
            <a:r>
              <a:rPr lang="en-US" sz="4000" b="1" dirty="0">
                <a:solidFill>
                  <a:srgbClr val="002060"/>
                </a:solidFill>
                <a:effectLst>
                  <a:outerShdw blurRad="38100" dist="38100" dir="2700000" algn="tl">
                    <a:srgbClr val="000000"/>
                  </a:outerShdw>
                </a:effectLst>
              </a:rPr>
              <a:t>Jesus also fled to and returned from Egypt</a:t>
            </a:r>
          </a:p>
        </p:txBody>
      </p:sp>
      <p:sp>
        <p:nvSpPr>
          <p:cNvPr id="100366" name="Freeform 14"/>
          <p:cNvSpPr>
            <a:spLocks/>
          </p:cNvSpPr>
          <p:nvPr/>
        </p:nvSpPr>
        <p:spPr bwMode="auto">
          <a:xfrm>
            <a:off x="-304800" y="1752600"/>
            <a:ext cx="9334500" cy="177800"/>
          </a:xfrm>
          <a:custGeom>
            <a:avLst/>
            <a:gdLst>
              <a:gd name="T0" fmla="*/ 832 w 5880"/>
              <a:gd name="T1" fmla="*/ 16 h 112"/>
              <a:gd name="T2" fmla="*/ 5872 w 5880"/>
              <a:gd name="T3" fmla="*/ 16 h 112"/>
              <a:gd name="T4" fmla="*/ 880 w 5880"/>
              <a:gd name="T5" fmla="*/ 112 h 112"/>
              <a:gd name="T6" fmla="*/ 832 w 5880"/>
              <a:gd name="T7" fmla="*/ 16 h 112"/>
            </a:gdLst>
            <a:ahLst/>
            <a:cxnLst>
              <a:cxn ang="0">
                <a:pos x="T0" y="T1"/>
              </a:cxn>
              <a:cxn ang="0">
                <a:pos x="T2" y="T3"/>
              </a:cxn>
              <a:cxn ang="0">
                <a:pos x="T4" y="T5"/>
              </a:cxn>
              <a:cxn ang="0">
                <a:pos x="T6" y="T7"/>
              </a:cxn>
            </a:cxnLst>
            <a:rect l="0" t="0" r="r" b="b"/>
            <a:pathLst>
              <a:path w="5880" h="112">
                <a:moveTo>
                  <a:pt x="832" y="16"/>
                </a:moveTo>
                <a:cubicBezTo>
                  <a:pt x="1664" y="0"/>
                  <a:pt x="5864" y="0"/>
                  <a:pt x="5872" y="16"/>
                </a:cubicBezTo>
                <a:cubicBezTo>
                  <a:pt x="5880" y="32"/>
                  <a:pt x="1712" y="112"/>
                  <a:pt x="880" y="112"/>
                </a:cubicBezTo>
                <a:cubicBezTo>
                  <a:pt x="48" y="112"/>
                  <a:pt x="0" y="32"/>
                  <a:pt x="832" y="16"/>
                </a:cubicBezTo>
                <a:close/>
              </a:path>
            </a:pathLst>
          </a:custGeom>
          <a:solidFill>
            <a:srgbClr val="0033CC"/>
          </a:solidFill>
          <a:ln w="19050" cmpd="sng">
            <a:solidFill>
              <a:schemeClr val="tx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0369" name="Freeform 17"/>
          <p:cNvSpPr>
            <a:spLocks/>
          </p:cNvSpPr>
          <p:nvPr/>
        </p:nvSpPr>
        <p:spPr bwMode="auto">
          <a:xfrm>
            <a:off x="4457700" y="-381000"/>
            <a:ext cx="266700" cy="7112000"/>
          </a:xfrm>
          <a:custGeom>
            <a:avLst/>
            <a:gdLst>
              <a:gd name="T0" fmla="*/ 104 w 168"/>
              <a:gd name="T1" fmla="*/ 536 h 4480"/>
              <a:gd name="T2" fmla="*/ 152 w 168"/>
              <a:gd name="T3" fmla="*/ 4376 h 4480"/>
              <a:gd name="T4" fmla="*/ 8 w 168"/>
              <a:gd name="T5" fmla="*/ 1160 h 4480"/>
              <a:gd name="T6" fmla="*/ 104 w 168"/>
              <a:gd name="T7" fmla="*/ 536 h 4480"/>
            </a:gdLst>
            <a:ahLst/>
            <a:cxnLst>
              <a:cxn ang="0">
                <a:pos x="T0" y="T1"/>
              </a:cxn>
              <a:cxn ang="0">
                <a:pos x="T2" y="T3"/>
              </a:cxn>
              <a:cxn ang="0">
                <a:pos x="T4" y="T5"/>
              </a:cxn>
              <a:cxn ang="0">
                <a:pos x="T6" y="T7"/>
              </a:cxn>
            </a:cxnLst>
            <a:rect l="0" t="0" r="r" b="b"/>
            <a:pathLst>
              <a:path w="168" h="4480">
                <a:moveTo>
                  <a:pt x="104" y="536"/>
                </a:moveTo>
                <a:cubicBezTo>
                  <a:pt x="128" y="1072"/>
                  <a:pt x="168" y="4272"/>
                  <a:pt x="152" y="4376"/>
                </a:cubicBezTo>
                <a:cubicBezTo>
                  <a:pt x="136" y="4480"/>
                  <a:pt x="16" y="1792"/>
                  <a:pt x="8" y="1160"/>
                </a:cubicBezTo>
                <a:cubicBezTo>
                  <a:pt x="0" y="528"/>
                  <a:pt x="80" y="0"/>
                  <a:pt x="104" y="536"/>
                </a:cubicBezTo>
                <a:close/>
              </a:path>
            </a:pathLst>
          </a:custGeom>
          <a:solidFill>
            <a:srgbClr val="0033CC"/>
          </a:solidFill>
          <a:ln w="28575" cmpd="sng">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00370" name="Picture 18" descr="Marie et Joseph durent marcher et se rendre à Bethléem pour se soumettre à l'ordonnance romain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4343400"/>
            <a:ext cx="2057400" cy="2057400"/>
          </a:xfrm>
          <a:prstGeom prst="rect">
            <a:avLst/>
          </a:prstGeom>
          <a:noFill/>
          <a:ln w="9525">
            <a:solidFill>
              <a:schemeClr val="accent2"/>
            </a:solidFill>
            <a:miter lim="800000"/>
            <a:headEnd/>
            <a:tailEnd/>
          </a:ln>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458733167"/>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00362">
                                            <p:txEl>
                                              <p:pRg st="0" end="0"/>
                                            </p:txEl>
                                          </p:spTgt>
                                        </p:tgtEl>
                                        <p:attrNameLst>
                                          <p:attrName>style.visibility</p:attrName>
                                        </p:attrNameLst>
                                      </p:cBhvr>
                                      <p:to>
                                        <p:strVal val="visible"/>
                                      </p:to>
                                    </p:set>
                                    <p:animEffect transition="in" filter="dissolve">
                                      <p:cBhvr>
                                        <p:cTn id="7" dur="500"/>
                                        <p:tgtEl>
                                          <p:spTgt spid="100362">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0364">
                                            <p:txEl>
                                              <p:pRg st="0" end="0"/>
                                            </p:txEl>
                                          </p:spTgt>
                                        </p:tgtEl>
                                        <p:attrNameLst>
                                          <p:attrName>style.visibility</p:attrName>
                                        </p:attrNameLst>
                                      </p:cBhvr>
                                      <p:to>
                                        <p:strVal val="visible"/>
                                      </p:to>
                                    </p:set>
                                    <p:animEffect transition="in" filter="dissolve">
                                      <p:cBhvr>
                                        <p:cTn id="10" dur="500"/>
                                        <p:tgtEl>
                                          <p:spTgt spid="10036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00366"/>
                                        </p:tgtEl>
                                        <p:attrNameLst>
                                          <p:attrName>style.visibility</p:attrName>
                                        </p:attrNameLst>
                                      </p:cBhvr>
                                      <p:to>
                                        <p:strVal val="visible"/>
                                      </p:to>
                                    </p:set>
                                    <p:animEffect transition="in" filter="slide(fromBottom)">
                                      <p:cBhvr>
                                        <p:cTn id="15" dur="500"/>
                                        <p:tgtEl>
                                          <p:spTgt spid="100366"/>
                                        </p:tgtEl>
                                      </p:cBhvr>
                                    </p:animEffect>
                                  </p:childTnLst>
                                </p:cTn>
                              </p:par>
                              <p:par>
                                <p:cTn id="16" presetID="2" presetClass="entr" presetSubtype="1" fill="hold" grpId="0" nodeType="withEffect">
                                  <p:stCondLst>
                                    <p:cond delay="0"/>
                                  </p:stCondLst>
                                  <p:childTnLst>
                                    <p:set>
                                      <p:cBhvr>
                                        <p:cTn id="17" dur="1" fill="hold">
                                          <p:stCondLst>
                                            <p:cond delay="0"/>
                                          </p:stCondLst>
                                        </p:cTn>
                                        <p:tgtEl>
                                          <p:spTgt spid="100369"/>
                                        </p:tgtEl>
                                        <p:attrNameLst>
                                          <p:attrName>style.visibility</p:attrName>
                                        </p:attrNameLst>
                                      </p:cBhvr>
                                      <p:to>
                                        <p:strVal val="visible"/>
                                      </p:to>
                                    </p:set>
                                    <p:anim calcmode="lin" valueType="num">
                                      <p:cBhvr additive="base">
                                        <p:cTn id="18" dur="500" fill="hold"/>
                                        <p:tgtEl>
                                          <p:spTgt spid="100369"/>
                                        </p:tgtEl>
                                        <p:attrNameLst>
                                          <p:attrName>ppt_x</p:attrName>
                                        </p:attrNameLst>
                                      </p:cBhvr>
                                      <p:tavLst>
                                        <p:tav tm="0">
                                          <p:val>
                                            <p:strVal val="#ppt_x"/>
                                          </p:val>
                                        </p:tav>
                                        <p:tav tm="100000">
                                          <p:val>
                                            <p:strVal val="#ppt_x"/>
                                          </p:val>
                                        </p:tav>
                                      </p:tavLst>
                                    </p:anim>
                                    <p:anim calcmode="lin" valueType="num">
                                      <p:cBhvr additive="base">
                                        <p:cTn id="19" dur="500" fill="hold"/>
                                        <p:tgtEl>
                                          <p:spTgt spid="100369"/>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39" presetClass="entr" presetSubtype="0" accel="100000" fill="hold" nodeType="clickEffect">
                                  <p:stCondLst>
                                    <p:cond delay="0"/>
                                  </p:stCondLst>
                                  <p:childTnLst>
                                    <p:set>
                                      <p:cBhvr>
                                        <p:cTn id="23" dur="1" fill="hold">
                                          <p:stCondLst>
                                            <p:cond delay="0"/>
                                          </p:stCondLst>
                                        </p:cTn>
                                        <p:tgtEl>
                                          <p:spTgt spid="100362">
                                            <p:txEl>
                                              <p:pRg st="3" end="3"/>
                                            </p:txEl>
                                          </p:spTgt>
                                        </p:tgtEl>
                                        <p:attrNameLst>
                                          <p:attrName>style.visibility</p:attrName>
                                        </p:attrNameLst>
                                      </p:cBhvr>
                                      <p:to>
                                        <p:strVal val="visible"/>
                                      </p:to>
                                    </p:set>
                                    <p:anim calcmode="lin" valueType="num">
                                      <p:cBhvr>
                                        <p:cTn id="24" dur="500" fill="hold"/>
                                        <p:tgtEl>
                                          <p:spTgt spid="100362">
                                            <p:txEl>
                                              <p:pRg st="3" end="3"/>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5" dur="500" fill="hold"/>
                                        <p:tgtEl>
                                          <p:spTgt spid="100362">
                                            <p:txEl>
                                              <p:pRg st="3" end="3"/>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6" dur="500" fill="hold"/>
                                        <p:tgtEl>
                                          <p:spTgt spid="100362">
                                            <p:txEl>
                                              <p:pRg st="3" end="3"/>
                                            </p:txEl>
                                          </p:spTgt>
                                        </p:tgtEl>
                                        <p:attrNameLst>
                                          <p:attrName>ppt_x</p:attrName>
                                        </p:attrNameLst>
                                      </p:cBhvr>
                                      <p:tavLst>
                                        <p:tav tm="0">
                                          <p:val>
                                            <p:strVal val="#ppt_x-.3"/>
                                          </p:val>
                                        </p:tav>
                                        <p:tav tm="50000">
                                          <p:val>
                                            <p:strVal val="#ppt_x"/>
                                          </p:val>
                                        </p:tav>
                                        <p:tav tm="100000">
                                          <p:val>
                                            <p:strVal val="#ppt_x"/>
                                          </p:val>
                                        </p:tav>
                                      </p:tavLst>
                                    </p:anim>
                                    <p:anim calcmode="lin" valueType="num">
                                      <p:cBhvr>
                                        <p:cTn id="27" dur="500" fill="hold"/>
                                        <p:tgtEl>
                                          <p:spTgt spid="10036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100364">
                                            <p:txEl>
                                              <p:pRg st="3" end="3"/>
                                            </p:txEl>
                                          </p:spTgt>
                                        </p:tgtEl>
                                        <p:attrNameLst>
                                          <p:attrName>style.visibility</p:attrName>
                                        </p:attrNameLst>
                                      </p:cBhvr>
                                      <p:to>
                                        <p:strVal val="visible"/>
                                      </p:to>
                                    </p:set>
                                    <p:anim to="" calcmode="lin" valueType="num">
                                      <p:cBhvr>
                                        <p:cTn id="32" dur="1" fill="hold"/>
                                        <p:tgtEl>
                                          <p:spTgt spid="100364">
                                            <p:txEl>
                                              <p:pRg st="3" end="3"/>
                                            </p:txEl>
                                          </p:spTgt>
                                        </p:tgtEl>
                                        <p:attrNameLst>
                                          <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nodeType="clickEffect">
                                  <p:stCondLst>
                                    <p:cond delay="0"/>
                                  </p:stCondLst>
                                  <p:childTnLst>
                                    <p:set>
                                      <p:cBhvr>
                                        <p:cTn id="36" dur="1" fill="hold">
                                          <p:stCondLst>
                                            <p:cond delay="0"/>
                                          </p:stCondLst>
                                        </p:cTn>
                                        <p:tgtEl>
                                          <p:spTgt spid="100370"/>
                                        </p:tgtEl>
                                        <p:attrNameLst>
                                          <p:attrName>style.visibility</p:attrName>
                                        </p:attrNameLst>
                                      </p:cBhvr>
                                      <p:to>
                                        <p:strVal val="visible"/>
                                      </p:to>
                                    </p:set>
                                    <p:anim calcmode="lin" valueType="num">
                                      <p:cBhvr>
                                        <p:cTn id="37" dur="500" fill="hold"/>
                                        <p:tgtEl>
                                          <p:spTgt spid="100370"/>
                                        </p:tgtEl>
                                        <p:attrNameLst>
                                          <p:attrName>ppt_w</p:attrName>
                                        </p:attrNameLst>
                                      </p:cBhvr>
                                      <p:tavLst>
                                        <p:tav tm="0">
                                          <p:val>
                                            <p:fltVal val="0"/>
                                          </p:val>
                                        </p:tav>
                                        <p:tav tm="100000">
                                          <p:val>
                                            <p:strVal val="#ppt_w"/>
                                          </p:val>
                                        </p:tav>
                                      </p:tavLst>
                                    </p:anim>
                                    <p:anim calcmode="lin" valueType="num">
                                      <p:cBhvr>
                                        <p:cTn id="38" dur="500" fill="hold"/>
                                        <p:tgtEl>
                                          <p:spTgt spid="1003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6" grpId="0" animBg="1"/>
      <p:bldP spid="100369"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folHlink"/>
            </a:gs>
            <a:gs pos="50000">
              <a:srgbClr val="FFFF66"/>
            </a:gs>
            <a:gs pos="100000">
              <a:schemeClr val="folHlink"/>
            </a:gs>
          </a:gsLst>
          <a:lin ang="0" scaled="1"/>
        </a:gradFill>
        <a:effectLst/>
      </p:bgPr>
    </p:bg>
    <p:spTree>
      <p:nvGrpSpPr>
        <p:cNvPr id="1" name=""/>
        <p:cNvGrpSpPr/>
        <p:nvPr/>
      </p:nvGrpSpPr>
      <p:grpSpPr>
        <a:xfrm>
          <a:off x="0" y="0"/>
          <a:ext cx="0" cy="0"/>
          <a:chOff x="0" y="0"/>
          <a:chExt cx="0" cy="0"/>
        </a:xfrm>
      </p:grpSpPr>
      <p:sp>
        <p:nvSpPr>
          <p:cNvPr id="53251" name="Rectangle 3" descr="Purple mesh"/>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accent1">
                <a:alpha val="74998"/>
              </a:schemeClr>
            </a:outerShdw>
          </a:effectLst>
        </p:spPr>
        <p:txBody>
          <a:bodyPr/>
          <a:lstStyle/>
          <a:p>
            <a:pPr algn="ctr">
              <a:lnSpc>
                <a:spcPct val="80000"/>
              </a:lnSpc>
              <a:buFontTx/>
              <a:buNone/>
            </a:pPr>
            <a:r>
              <a:rPr lang="en-US" sz="200" b="1">
                <a:solidFill>
                  <a:schemeClr val="bg1"/>
                </a:solidFill>
                <a:effectLst>
                  <a:outerShdw blurRad="38100" dist="38100" dir="2700000" algn="tl">
                    <a:srgbClr val="000000"/>
                  </a:outerShdw>
                </a:effectLst>
              </a:rPr>
              <a:t>	</a:t>
            </a:r>
          </a:p>
          <a:p>
            <a:pPr algn="ctr">
              <a:lnSpc>
                <a:spcPct val="80000"/>
              </a:lnSpc>
              <a:buFontTx/>
              <a:buNone/>
            </a:pPr>
            <a:r>
              <a:rPr lang="en-US" sz="200" b="1">
                <a:solidFill>
                  <a:srgbClr val="FFFF66"/>
                </a:solidFill>
                <a:effectLst>
                  <a:outerShdw blurRad="38100" dist="38100" dir="2700000" algn="tl">
                    <a:srgbClr val="000000"/>
                  </a:outerShdw>
                </a:effectLst>
              </a:rPr>
              <a:t>	</a:t>
            </a:r>
          </a:p>
          <a:p>
            <a:pPr algn="ctr">
              <a:lnSpc>
                <a:spcPct val="80000"/>
              </a:lnSpc>
              <a:buFontTx/>
              <a:buNone/>
            </a:pPr>
            <a:r>
              <a:rPr lang="en-US" sz="2400" b="1" i="1">
                <a:solidFill>
                  <a:srgbClr val="FFFF66"/>
                </a:solidFill>
                <a:effectLst>
                  <a:outerShdw blurRad="38100" dist="38100" dir="2700000" algn="tl">
                    <a:srgbClr val="000000"/>
                  </a:outerShdw>
                </a:effectLst>
                <a:latin typeface="Castellar" charset="0"/>
              </a:rPr>
              <a:t>Isaiah 7:14</a:t>
            </a:r>
            <a:r>
              <a:rPr lang="en-US" sz="2400" b="1">
                <a:solidFill>
                  <a:srgbClr val="FFFF66"/>
                </a:solidFill>
                <a:effectLst>
                  <a:outerShdw blurRad="38100" dist="38100" dir="2700000" algn="tl">
                    <a:srgbClr val="000000"/>
                  </a:outerShdw>
                </a:effectLst>
              </a:rPr>
              <a:t>  … give </a:t>
            </a:r>
            <a:r>
              <a:rPr lang="en-US" sz="2400" b="1">
                <a:solidFill>
                  <a:schemeClr val="bg1"/>
                </a:solidFill>
                <a:effectLst>
                  <a:outerShdw blurRad="38100" dist="38100" dir="2700000" algn="tl">
                    <a:srgbClr val="000000"/>
                  </a:outerShdw>
                </a:effectLst>
              </a:rPr>
              <a:t>you</a:t>
            </a:r>
            <a:r>
              <a:rPr lang="en-US" sz="2400" b="1">
                <a:solidFill>
                  <a:srgbClr val="FFFF66"/>
                </a:solidFill>
                <a:effectLst>
                  <a:outerShdw blurRad="38100" dist="38100" dir="2700000" algn="tl">
                    <a:srgbClr val="000000"/>
                  </a:outerShdw>
                </a:effectLst>
              </a:rPr>
              <a:t> a sign: the </a:t>
            </a:r>
            <a:r>
              <a:rPr lang="en-US" sz="2400" b="1">
                <a:solidFill>
                  <a:schemeClr val="bg1"/>
                </a:solidFill>
                <a:effectLst>
                  <a:outerShdw blurRad="38100" dist="38100" dir="2700000" algn="tl">
                    <a:srgbClr val="000000"/>
                  </a:outerShdw>
                </a:effectLst>
              </a:rPr>
              <a:t>virgin</a:t>
            </a:r>
            <a:r>
              <a:rPr lang="en-US" sz="2400" b="1">
                <a:solidFill>
                  <a:srgbClr val="FF3300"/>
                </a:solidFill>
                <a:effectLst>
                  <a:outerShdw blurRad="38100" dist="38100" dir="2700000" algn="tl">
                    <a:srgbClr val="000000"/>
                  </a:outerShdw>
                </a:effectLst>
              </a:rPr>
              <a:t> </a:t>
            </a:r>
            <a:r>
              <a:rPr lang="en-US" sz="2400" b="1">
                <a:solidFill>
                  <a:srgbClr val="FFFF66"/>
                </a:solidFill>
                <a:effectLst>
                  <a:outerShdw blurRad="38100" dist="38100" dir="2700000" algn="tl">
                    <a:srgbClr val="000000"/>
                  </a:outerShdw>
                </a:effectLst>
              </a:rPr>
              <a:t>will be…</a:t>
            </a:r>
          </a:p>
          <a:p>
            <a:pPr algn="ctr">
              <a:lnSpc>
                <a:spcPct val="80000"/>
              </a:lnSpc>
              <a:buFontTx/>
              <a:buNone/>
            </a:pPr>
            <a:r>
              <a:rPr lang="en-US" sz="2400" b="1">
                <a:solidFill>
                  <a:srgbClr val="FFFF66"/>
                </a:solidFill>
                <a:effectLst>
                  <a:outerShdw blurRad="38100" dist="38100" dir="2700000" algn="tl">
                    <a:srgbClr val="000000"/>
                  </a:outerShdw>
                </a:effectLst>
              </a:rPr>
              <a:t>____________________________________________</a:t>
            </a:r>
          </a:p>
          <a:p>
            <a:pPr algn="ctr">
              <a:lnSpc>
                <a:spcPct val="80000"/>
              </a:lnSpc>
              <a:buFontTx/>
              <a:buNone/>
            </a:pPr>
            <a:endParaRPr lang="en-US" sz="500" b="1">
              <a:solidFill>
                <a:srgbClr val="FFFF66"/>
              </a:solidFill>
              <a:effectLst>
                <a:outerShdw blurRad="38100" dist="38100" dir="2700000" algn="tl">
                  <a:srgbClr val="000000"/>
                </a:outerShdw>
              </a:effectLst>
            </a:endParaRPr>
          </a:p>
          <a:p>
            <a:pPr algn="ctr">
              <a:lnSpc>
                <a:spcPct val="80000"/>
              </a:lnSpc>
              <a:buFontTx/>
              <a:buNone/>
            </a:pPr>
            <a:r>
              <a:rPr lang="en-US" sz="400" b="1">
                <a:solidFill>
                  <a:schemeClr val="bg1"/>
                </a:solidFill>
                <a:effectLst>
                  <a:outerShdw blurRad="38100" dist="38100" dir="2700000" algn="tl">
                    <a:srgbClr val="000000"/>
                  </a:outerShdw>
                </a:effectLst>
              </a:rPr>
              <a:t>	</a:t>
            </a:r>
          </a:p>
          <a:p>
            <a:pPr algn="ctr">
              <a:lnSpc>
                <a:spcPct val="80000"/>
              </a:lnSpc>
              <a:buFontTx/>
              <a:buNone/>
            </a:pPr>
            <a:r>
              <a:rPr lang="en-US" sz="1200" b="1">
                <a:solidFill>
                  <a:srgbClr val="FF0000"/>
                </a:solidFill>
                <a:effectLst>
                  <a:outerShdw blurRad="38100" dist="38100" dir="2700000" algn="tl">
                    <a:srgbClr val="000000"/>
                  </a:outerShdw>
                </a:effectLst>
              </a:rPr>
              <a:t>	</a:t>
            </a:r>
          </a:p>
          <a:p>
            <a:pPr algn="ctr">
              <a:lnSpc>
                <a:spcPct val="80000"/>
              </a:lnSpc>
              <a:buFontTx/>
              <a:buNone/>
            </a:pPr>
            <a:endParaRPr lang="en-US" sz="1200" b="1">
              <a:solidFill>
                <a:srgbClr val="FF0000"/>
              </a:solidFill>
              <a:effectLst>
                <a:outerShdw blurRad="38100" dist="38100" dir="2700000" algn="tl">
                  <a:srgbClr val="000000"/>
                </a:outerShdw>
              </a:effectLst>
            </a:endParaRPr>
          </a:p>
          <a:p>
            <a:pPr algn="ctr">
              <a:lnSpc>
                <a:spcPct val="80000"/>
              </a:lnSpc>
              <a:buFontTx/>
              <a:buNone/>
            </a:pPr>
            <a:r>
              <a:rPr lang="en-US" b="1">
                <a:solidFill>
                  <a:schemeClr val="bg1"/>
                </a:solidFill>
                <a:effectLst>
                  <a:outerShdw blurRad="38100" dist="38100" dir="2700000" algn="tl">
                    <a:srgbClr val="000000"/>
                  </a:outerShdw>
                </a:effectLst>
              </a:rPr>
              <a:t>you: </a:t>
            </a:r>
            <a:r>
              <a:rPr lang="en-US" b="1">
                <a:solidFill>
                  <a:srgbClr val="FFFF66"/>
                </a:solidFill>
                <a:effectLst>
                  <a:outerShdw blurRad="38100" dist="38100" dir="2700000" algn="tl">
                    <a:srgbClr val="000000"/>
                  </a:outerShdw>
                </a:effectLst>
              </a:rPr>
              <a:t>Hebrew is plural</a:t>
            </a:r>
          </a:p>
          <a:p>
            <a:pPr algn="ctr">
              <a:lnSpc>
                <a:spcPct val="80000"/>
              </a:lnSpc>
              <a:buFontTx/>
              <a:buNone/>
            </a:pPr>
            <a:endParaRPr lang="en-US" sz="1800" b="1">
              <a:solidFill>
                <a:srgbClr val="FFFF66"/>
              </a:solidFill>
              <a:effectLst>
                <a:outerShdw blurRad="38100" dist="38100" dir="2700000" algn="tl">
                  <a:srgbClr val="000000"/>
                </a:outerShdw>
              </a:effectLst>
            </a:endParaRPr>
          </a:p>
          <a:p>
            <a:pPr algn="ctr">
              <a:lnSpc>
                <a:spcPct val="80000"/>
              </a:lnSpc>
              <a:buFontTx/>
              <a:buNone/>
            </a:pPr>
            <a:r>
              <a:rPr lang="en-US" b="1">
                <a:solidFill>
                  <a:schemeClr val="bg1"/>
                </a:solidFill>
                <a:effectLst>
                  <a:outerShdw blurRad="38100" dist="38100" dir="2700000" algn="tl">
                    <a:srgbClr val="000000"/>
                  </a:outerShdw>
                </a:effectLst>
              </a:rPr>
              <a:t>virgin: </a:t>
            </a:r>
            <a:r>
              <a:rPr lang="en-US" b="1">
                <a:solidFill>
                  <a:srgbClr val="FFFF66"/>
                </a:solidFill>
                <a:effectLst>
                  <a:outerShdw blurRad="38100" dist="38100" dir="2700000" algn="tl">
                    <a:srgbClr val="000000"/>
                  </a:outerShdw>
                </a:effectLst>
              </a:rPr>
              <a:t>Hebrew means </a:t>
            </a:r>
            <a:r>
              <a:rPr lang="ja-JP" altLang="en-US" b="1">
                <a:solidFill>
                  <a:srgbClr val="FFFF66"/>
                </a:solidFill>
                <a:effectLst>
                  <a:outerShdw blurRad="38100" dist="38100" dir="2700000" algn="tl">
                    <a:srgbClr val="000000"/>
                  </a:outerShdw>
                </a:effectLst>
                <a:latin typeface="Arial"/>
              </a:rPr>
              <a:t>“</a:t>
            </a:r>
            <a:r>
              <a:rPr lang="en-US" b="1">
                <a:solidFill>
                  <a:srgbClr val="FFFF66"/>
                </a:solidFill>
                <a:effectLst>
                  <a:outerShdw blurRad="38100" dist="38100" dir="2700000" algn="tl">
                    <a:srgbClr val="000000"/>
                  </a:outerShdw>
                </a:effectLst>
              </a:rPr>
              <a:t>a young woman of marriageable age</a:t>
            </a:r>
            <a:r>
              <a:rPr lang="ja-JP" altLang="en-US" b="1">
                <a:solidFill>
                  <a:srgbClr val="FFFF66"/>
                </a:solidFill>
                <a:effectLst>
                  <a:outerShdw blurRad="38100" dist="38100" dir="2700000" algn="tl">
                    <a:srgbClr val="000000"/>
                  </a:outerShdw>
                </a:effectLst>
                <a:latin typeface="Arial"/>
              </a:rPr>
              <a:t>”</a:t>
            </a:r>
            <a:endParaRPr lang="en-US" b="1">
              <a:solidFill>
                <a:srgbClr val="FFFF66"/>
              </a:solidFill>
              <a:effectLst>
                <a:outerShdw blurRad="38100" dist="38100" dir="2700000" algn="tl">
                  <a:srgbClr val="000000"/>
                </a:outerShdw>
              </a:effectLst>
            </a:endParaRPr>
          </a:p>
          <a:p>
            <a:pPr algn="ctr">
              <a:lnSpc>
                <a:spcPct val="80000"/>
              </a:lnSpc>
              <a:buFontTx/>
              <a:buNone/>
            </a:pPr>
            <a:r>
              <a:rPr lang="en-US" sz="2000" b="1">
                <a:solidFill>
                  <a:schemeClr val="bg1"/>
                </a:solidFill>
                <a:effectLst>
                  <a:outerShdw blurRad="38100" dist="38100" dir="2700000" algn="tl">
                    <a:srgbClr val="000000"/>
                  </a:outerShdw>
                </a:effectLst>
              </a:rPr>
              <a:t>	</a:t>
            </a:r>
          </a:p>
          <a:p>
            <a:pPr algn="ctr">
              <a:lnSpc>
                <a:spcPct val="80000"/>
              </a:lnSpc>
              <a:buFontTx/>
              <a:buNone/>
            </a:pPr>
            <a:endParaRPr lang="en-US" sz="2000" b="1">
              <a:solidFill>
                <a:schemeClr val="bg1"/>
              </a:solidFill>
              <a:effectLst>
                <a:outerShdw blurRad="38100" dist="38100" dir="2700000" algn="tl">
                  <a:srgbClr val="000000"/>
                </a:outerShdw>
              </a:effectLst>
            </a:endParaRPr>
          </a:p>
          <a:p>
            <a:pPr algn="ctr">
              <a:lnSpc>
                <a:spcPct val="80000"/>
              </a:lnSpc>
              <a:buFontTx/>
              <a:buNone/>
            </a:pPr>
            <a:endParaRPr lang="en-US" sz="2000" b="1">
              <a:solidFill>
                <a:schemeClr val="bg1"/>
              </a:solidFill>
              <a:effectLst>
                <a:outerShdw blurRad="38100" dist="38100" dir="2700000" algn="tl">
                  <a:srgbClr val="000000"/>
                </a:outerShdw>
              </a:effectLst>
            </a:endParaRPr>
          </a:p>
        </p:txBody>
      </p:sp>
      <p:sp>
        <p:nvSpPr>
          <p:cNvPr id="53256"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3259"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0" cap="none" spc="0" normalizeH="0" baseline="0" noProof="0">
                <a:ln w="19050">
                  <a:round/>
                  <a:headEnd/>
                  <a:tailEnd/>
                </a:ln>
                <a:solidFill>
                  <a:srgbClr val="333399"/>
                </a:solidFill>
                <a:effectLst/>
                <a:uLnTx/>
                <a:uFillTx/>
                <a:latin typeface="Pristina"/>
                <a:ea typeface="Pristina"/>
                <a:cs typeface="Pristina"/>
              </a:rPr>
              <a:t>OT Prophecies</a:t>
            </a:r>
          </a:p>
        </p:txBody>
      </p:sp>
      <p:grpSp>
        <p:nvGrpSpPr>
          <p:cNvPr id="53264" name="Group 16"/>
          <p:cNvGrpSpPr>
            <a:grpSpLocks/>
          </p:cNvGrpSpPr>
          <p:nvPr/>
        </p:nvGrpSpPr>
        <p:grpSpPr bwMode="auto">
          <a:xfrm>
            <a:off x="533400" y="1828800"/>
            <a:ext cx="8001000" cy="942975"/>
            <a:chOff x="336" y="1152"/>
            <a:chExt cx="5040" cy="594"/>
          </a:xfrm>
        </p:grpSpPr>
        <p:sp>
          <p:nvSpPr>
            <p:cNvPr id="53265" name="Rectangle 17"/>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 Literal + Typological</a:t>
              </a:r>
            </a:p>
          </p:txBody>
        </p:sp>
        <p:sp>
          <p:nvSpPr>
            <p:cNvPr id="53266" name="WordArt 18"/>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Tree>
    <p:extLst>
      <p:ext uri="{BB962C8B-B14F-4D97-AF65-F5344CB8AC3E}">
        <p14:creationId xmlns:p14="http://schemas.microsoft.com/office/powerpoint/2010/main" val="304657863"/>
      </p:ext>
    </p:extLst>
  </p:cSld>
  <p:clrMapOvr>
    <a:masterClrMapping/>
  </p:clrMapOvr>
  <p:transition>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53251">
                                            <p:txEl>
                                              <p:pRg st="2" end="2"/>
                                            </p:txEl>
                                          </p:spTgt>
                                        </p:tgtEl>
                                        <p:attrNameLst>
                                          <p:attrName>style.visibility</p:attrName>
                                        </p:attrNameLst>
                                      </p:cBhvr>
                                      <p:to>
                                        <p:strVal val="visible"/>
                                      </p:to>
                                    </p:set>
                                    <p:anim calcmode="lin" valueType="num">
                                      <p:cBhvr>
                                        <p:cTn id="7" dur="1000" fill="hold"/>
                                        <p:tgtEl>
                                          <p:spTgt spid="53251">
                                            <p:txEl>
                                              <p:pRg st="2" end="2"/>
                                            </p:txEl>
                                          </p:spTgt>
                                        </p:tgtEl>
                                        <p:attrNameLst>
                                          <p:attrName>ppt_w</p:attrName>
                                        </p:attrNameLst>
                                      </p:cBhvr>
                                      <p:tavLst>
                                        <p:tav tm="0">
                                          <p:val>
                                            <p:fltVal val="0"/>
                                          </p:val>
                                        </p:tav>
                                        <p:tav tm="100000">
                                          <p:val>
                                            <p:strVal val="#ppt_w"/>
                                          </p:val>
                                        </p:tav>
                                      </p:tavLst>
                                    </p:anim>
                                    <p:anim calcmode="lin" valueType="num">
                                      <p:cBhvr>
                                        <p:cTn id="8" dur="1000" fill="hold"/>
                                        <p:tgtEl>
                                          <p:spTgt spid="53251">
                                            <p:txEl>
                                              <p:pRg st="2" end="2"/>
                                            </p:txEl>
                                          </p:spTgt>
                                        </p:tgtEl>
                                        <p:attrNameLst>
                                          <p:attrName>ppt_h</p:attrName>
                                        </p:attrNameLst>
                                      </p:cBhvr>
                                      <p:tavLst>
                                        <p:tav tm="0">
                                          <p:val>
                                            <p:fltVal val="0"/>
                                          </p:val>
                                        </p:tav>
                                        <p:tav tm="100000">
                                          <p:val>
                                            <p:strVal val="#ppt_h"/>
                                          </p:val>
                                        </p:tav>
                                      </p:tavLst>
                                    </p:anim>
                                    <p:anim calcmode="lin" valueType="num">
                                      <p:cBhvr>
                                        <p:cTn id="9" dur="1000" fill="hold"/>
                                        <p:tgtEl>
                                          <p:spTgt spid="53251">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3251">
                                            <p:txEl>
                                              <p:pRg st="2" end="2"/>
                                            </p:txEl>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53251">
                                            <p:txEl>
                                              <p:pRg st="3" end="3"/>
                                            </p:txEl>
                                          </p:spTgt>
                                        </p:tgtEl>
                                        <p:attrNameLst>
                                          <p:attrName>style.visibility</p:attrName>
                                        </p:attrNameLst>
                                      </p:cBhvr>
                                      <p:to>
                                        <p:strVal val="visible"/>
                                      </p:to>
                                    </p:set>
                                    <p:anim calcmode="lin" valueType="num">
                                      <p:cBhvr>
                                        <p:cTn id="13" dur="1000" fill="hold"/>
                                        <p:tgtEl>
                                          <p:spTgt spid="53251">
                                            <p:txEl>
                                              <p:pRg st="3" end="3"/>
                                            </p:txEl>
                                          </p:spTgt>
                                        </p:tgtEl>
                                        <p:attrNameLst>
                                          <p:attrName>ppt_w</p:attrName>
                                        </p:attrNameLst>
                                      </p:cBhvr>
                                      <p:tavLst>
                                        <p:tav tm="0">
                                          <p:val>
                                            <p:fltVal val="0"/>
                                          </p:val>
                                        </p:tav>
                                        <p:tav tm="100000">
                                          <p:val>
                                            <p:strVal val="#ppt_w"/>
                                          </p:val>
                                        </p:tav>
                                      </p:tavLst>
                                    </p:anim>
                                    <p:anim calcmode="lin" valueType="num">
                                      <p:cBhvr>
                                        <p:cTn id="14" dur="1000" fill="hold"/>
                                        <p:tgtEl>
                                          <p:spTgt spid="53251">
                                            <p:txEl>
                                              <p:pRg st="3" end="3"/>
                                            </p:txEl>
                                          </p:spTgt>
                                        </p:tgtEl>
                                        <p:attrNameLst>
                                          <p:attrName>ppt_h</p:attrName>
                                        </p:attrNameLst>
                                      </p:cBhvr>
                                      <p:tavLst>
                                        <p:tav tm="0">
                                          <p:val>
                                            <p:fltVal val="0"/>
                                          </p:val>
                                        </p:tav>
                                        <p:tav tm="100000">
                                          <p:val>
                                            <p:strVal val="#ppt_h"/>
                                          </p:val>
                                        </p:tav>
                                      </p:tavLst>
                                    </p:anim>
                                    <p:anim calcmode="lin" valueType="num">
                                      <p:cBhvr>
                                        <p:cTn id="15" dur="1000" fill="hold"/>
                                        <p:tgtEl>
                                          <p:spTgt spid="53251">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3251">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6" fill="hold" nodeType="clickEffect">
                                  <p:stCondLst>
                                    <p:cond delay="0"/>
                                  </p:stCondLst>
                                  <p:childTnLst>
                                    <p:set>
                                      <p:cBhvr>
                                        <p:cTn id="20" dur="1" fill="hold">
                                          <p:stCondLst>
                                            <p:cond delay="0"/>
                                          </p:stCondLst>
                                        </p:cTn>
                                        <p:tgtEl>
                                          <p:spTgt spid="53251">
                                            <p:txEl>
                                              <p:pRg st="8" end="8"/>
                                            </p:txEl>
                                          </p:spTgt>
                                        </p:tgtEl>
                                        <p:attrNameLst>
                                          <p:attrName>style.visibility</p:attrName>
                                        </p:attrNameLst>
                                      </p:cBhvr>
                                      <p:to>
                                        <p:strVal val="visible"/>
                                      </p:to>
                                    </p:set>
                                    <p:animEffect transition="in" filter="strips(downRight)">
                                      <p:cBhvr>
                                        <p:cTn id="21" dur="500"/>
                                        <p:tgtEl>
                                          <p:spTgt spid="53251">
                                            <p:txEl>
                                              <p:pRg st="8" end="8"/>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3" presetClass="entr" presetSubtype="16" fill="hold" nodeType="clickEffect">
                                  <p:stCondLst>
                                    <p:cond delay="0"/>
                                  </p:stCondLst>
                                  <p:childTnLst>
                                    <p:set>
                                      <p:cBhvr>
                                        <p:cTn id="25" dur="1" fill="hold">
                                          <p:stCondLst>
                                            <p:cond delay="0"/>
                                          </p:stCondLst>
                                        </p:cTn>
                                        <p:tgtEl>
                                          <p:spTgt spid="53251">
                                            <p:txEl>
                                              <p:pRg st="10" end="10"/>
                                            </p:txEl>
                                          </p:spTgt>
                                        </p:tgtEl>
                                        <p:attrNameLst>
                                          <p:attrName>style.visibility</p:attrName>
                                        </p:attrNameLst>
                                      </p:cBhvr>
                                      <p:to>
                                        <p:strVal val="visible"/>
                                      </p:to>
                                    </p:set>
                                    <p:animEffect transition="in" filter="plus(in)">
                                      <p:cBhvr>
                                        <p:cTn id="26" dur="500"/>
                                        <p:tgtEl>
                                          <p:spTgt spid="53251">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body" idx="1"/>
          </p:nvPr>
        </p:nvSpPr>
        <p:spPr>
          <a:xfrm>
            <a:off x="533400" y="2743200"/>
            <a:ext cx="8001000" cy="3657600"/>
          </a:xfrm>
          <a:gradFill rotWithShape="1">
            <a:gsLst>
              <a:gs pos="0">
                <a:srgbClr val="6699FF"/>
              </a:gs>
              <a:gs pos="100000">
                <a:srgbClr val="FF3300"/>
              </a:gs>
            </a:gsLst>
            <a:path path="rect">
              <a:fillToRect r="100000" b="100000"/>
            </a:path>
          </a:grad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r>
              <a:rPr lang="en-US" sz="4800" b="1">
                <a:solidFill>
                  <a:schemeClr val="bg1"/>
                </a:solidFill>
                <a:effectLst>
                  <a:outerShdw blurRad="38100" dist="38100" dir="2700000" algn="tl">
                    <a:srgbClr val="000000"/>
                  </a:outerShdw>
                </a:effectLst>
              </a:rPr>
              <a:t>		</a:t>
            </a:r>
          </a:p>
          <a:p>
            <a:pPr algn="ctr">
              <a:buFontTx/>
              <a:buNone/>
            </a:pPr>
            <a:endParaRPr lang="en-US" b="1">
              <a:solidFill>
                <a:schemeClr val="bg1"/>
              </a:solidFill>
              <a:effectLst>
                <a:outerShdw blurRad="38100" dist="38100" dir="2700000" algn="tl">
                  <a:srgbClr val="000000"/>
                </a:outerShdw>
              </a:effectLst>
            </a:endParaRPr>
          </a:p>
          <a:p>
            <a:pPr algn="ctr">
              <a:buFontTx/>
              <a:buNone/>
            </a:pPr>
            <a:r>
              <a:rPr lang="en-US" sz="4800" b="1">
                <a:solidFill>
                  <a:schemeClr val="bg1"/>
                </a:solidFill>
                <a:effectLst>
                  <a:outerShdw blurRad="38100" dist="38100" dir="2700000" algn="tl">
                    <a:srgbClr val="000000"/>
                  </a:outerShdw>
                </a:effectLst>
              </a:rPr>
              <a:t>ultimate prediction pointed to Jesus</a:t>
            </a:r>
          </a:p>
          <a:p>
            <a:pPr algn="ctr">
              <a:buFontTx/>
              <a:buNone/>
            </a:pPr>
            <a:endParaRPr lang="en-US" sz="4800" b="1">
              <a:solidFill>
                <a:srgbClr val="FFFF66"/>
              </a:solidFill>
              <a:effectLst>
                <a:outerShdw blurRad="38100" dist="38100" dir="2700000" algn="tl">
                  <a:srgbClr val="000000"/>
                </a:outerShdw>
              </a:effectLst>
            </a:endParaRPr>
          </a:p>
        </p:txBody>
      </p:sp>
      <p:sp>
        <p:nvSpPr>
          <p:cNvPr id="59395" name="Oval 3"/>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59407" name="Group 15"/>
          <p:cNvGrpSpPr>
            <a:grpSpLocks/>
          </p:cNvGrpSpPr>
          <p:nvPr/>
        </p:nvGrpSpPr>
        <p:grpSpPr bwMode="auto">
          <a:xfrm>
            <a:off x="533400" y="1828800"/>
            <a:ext cx="8001000" cy="942975"/>
            <a:chOff x="336" y="1152"/>
            <a:chExt cx="5040" cy="594"/>
          </a:xfrm>
        </p:grpSpPr>
        <p:sp>
          <p:nvSpPr>
            <p:cNvPr id="59398" name="Rectangle 6"/>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 Literal + Typological</a:t>
              </a:r>
            </a:p>
          </p:txBody>
        </p:sp>
        <p:sp>
          <p:nvSpPr>
            <p:cNvPr id="59399" name="WordArt 7"/>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
        <p:nvSpPr>
          <p:cNvPr id="59402" name="WordArt 10"/>
          <p:cNvSpPr>
            <a:spLocks noChangeArrowheads="1" noChangeShapeType="1" noTextEdit="1"/>
          </p:cNvSpPr>
          <p:nvPr/>
        </p:nvSpPr>
        <p:spPr bwMode="auto">
          <a:xfrm>
            <a:off x="3048000" y="228600"/>
            <a:ext cx="3324225" cy="180975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0" cap="none" spc="0" normalizeH="0" baseline="0" noProof="0">
                <a:ln w="19050">
                  <a:round/>
                  <a:headEnd/>
                  <a:tailEnd/>
                </a:ln>
                <a:solidFill>
                  <a:srgbClr val="333399"/>
                </a:solidFill>
                <a:effectLst/>
                <a:uLnTx/>
                <a:uFillTx/>
                <a:latin typeface="Pristina"/>
                <a:ea typeface="Pristina"/>
                <a:cs typeface="Pristina"/>
              </a:rPr>
              <a:t>OT Prophecies</a:t>
            </a:r>
          </a:p>
        </p:txBody>
      </p:sp>
      <p:sp>
        <p:nvSpPr>
          <p:cNvPr id="59406" name="Line 14"/>
          <p:cNvSpPr>
            <a:spLocks noChangeShapeType="1"/>
          </p:cNvSpPr>
          <p:nvPr/>
        </p:nvSpPr>
        <p:spPr bwMode="auto">
          <a:xfrm>
            <a:off x="3276600" y="3505200"/>
            <a:ext cx="2286000" cy="0"/>
          </a:xfrm>
          <a:prstGeom prst="line">
            <a:avLst/>
          </a:prstGeom>
          <a:noFill/>
          <a:ln w="76200">
            <a:solidFill>
              <a:schemeClr val="accent2"/>
            </a:solidFill>
            <a:prstDash val="sysDot"/>
            <a:round/>
            <a:headEnd/>
            <a:tailEnd type="triangle" w="med" len="med"/>
          </a:ln>
          <a:effectLst>
            <a:outerShdw blurRad="63500" dist="38099"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9408" name="Text Box 16"/>
          <p:cNvSpPr txBox="1">
            <a:spLocks noChangeArrowheads="1"/>
          </p:cNvSpPr>
          <p:nvPr/>
        </p:nvSpPr>
        <p:spPr bwMode="auto">
          <a:xfrm>
            <a:off x="6096000" y="3124200"/>
            <a:ext cx="1912938" cy="823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Jesus</a:t>
            </a:r>
          </a:p>
        </p:txBody>
      </p:sp>
      <p:sp>
        <p:nvSpPr>
          <p:cNvPr id="59409" name="Text Box 17"/>
          <p:cNvSpPr txBox="1">
            <a:spLocks noChangeArrowheads="1"/>
          </p:cNvSpPr>
          <p:nvPr/>
        </p:nvSpPr>
        <p:spPr bwMode="auto">
          <a:xfrm>
            <a:off x="1219200" y="3124200"/>
            <a:ext cx="1639888" cy="823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Ahaz</a:t>
            </a:r>
          </a:p>
        </p:txBody>
      </p:sp>
    </p:spTree>
    <p:extLst>
      <p:ext uri="{BB962C8B-B14F-4D97-AF65-F5344CB8AC3E}">
        <p14:creationId xmlns:p14="http://schemas.microsoft.com/office/powerpoint/2010/main" val="1769057413"/>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59409"/>
                                        </p:tgtEl>
                                        <p:attrNameLst>
                                          <p:attrName>style.visibility</p:attrName>
                                        </p:attrNameLst>
                                      </p:cBhvr>
                                      <p:to>
                                        <p:strVal val="visible"/>
                                      </p:to>
                                    </p:set>
                                    <p:animEffect transition="in" filter="strips(downRight)">
                                      <p:cBhvr>
                                        <p:cTn id="7" dur="500"/>
                                        <p:tgtEl>
                                          <p:spTgt spid="59409"/>
                                        </p:tgtEl>
                                      </p:cBhvr>
                                    </p:animEffect>
                                  </p:childTnLst>
                                </p:cTn>
                              </p:par>
                            </p:childTnLst>
                          </p:cTn>
                        </p:par>
                        <p:par>
                          <p:cTn id="8" fill="hold" nodeType="afterGroup">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406"/>
                                        </p:tgtEl>
                                        <p:attrNameLst>
                                          <p:attrName>style.visibility</p:attrName>
                                        </p:attrNameLst>
                                      </p:cBhvr>
                                      <p:to>
                                        <p:strVal val="visible"/>
                                      </p:to>
                                    </p:set>
                                    <p:anim calcmode="lin" valueType="num">
                                      <p:cBhvr additive="base">
                                        <p:cTn id="11" dur="500" fill="hold"/>
                                        <p:tgtEl>
                                          <p:spTgt spid="59406"/>
                                        </p:tgtEl>
                                        <p:attrNameLst>
                                          <p:attrName>ppt_x</p:attrName>
                                        </p:attrNameLst>
                                      </p:cBhvr>
                                      <p:tavLst>
                                        <p:tav tm="0">
                                          <p:val>
                                            <p:strVal val="0-#ppt_w/2"/>
                                          </p:val>
                                        </p:tav>
                                        <p:tav tm="100000">
                                          <p:val>
                                            <p:strVal val="#ppt_x"/>
                                          </p:val>
                                        </p:tav>
                                      </p:tavLst>
                                    </p:anim>
                                    <p:anim calcmode="lin" valueType="num">
                                      <p:cBhvr additive="base">
                                        <p:cTn id="12" dur="500" fill="hold"/>
                                        <p:tgtEl>
                                          <p:spTgt spid="59406"/>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59408"/>
                                        </p:tgtEl>
                                        <p:attrNameLst>
                                          <p:attrName>style.visibility</p:attrName>
                                        </p:attrNameLst>
                                      </p:cBhvr>
                                      <p:to>
                                        <p:strVal val="visible"/>
                                      </p:to>
                                    </p:set>
                                    <p:animEffect transition="in" filter="strips(downRight)">
                                      <p:cBhvr>
                                        <p:cTn id="16" dur="500"/>
                                        <p:tgtEl>
                                          <p:spTgt spid="5940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9" presetClass="entr" presetSubtype="0" accel="100000" fill="hold" nodeType="clickEffect">
                                  <p:stCondLst>
                                    <p:cond delay="0"/>
                                  </p:stCondLst>
                                  <p:childTnLst>
                                    <p:set>
                                      <p:cBhvr>
                                        <p:cTn id="20" dur="1" fill="hold">
                                          <p:stCondLst>
                                            <p:cond delay="0"/>
                                          </p:stCondLst>
                                        </p:cTn>
                                        <p:tgtEl>
                                          <p:spTgt spid="59394">
                                            <p:txEl>
                                              <p:pRg st="2" end="2"/>
                                            </p:txEl>
                                          </p:spTgt>
                                        </p:tgtEl>
                                        <p:attrNameLst>
                                          <p:attrName>style.visibility</p:attrName>
                                        </p:attrNameLst>
                                      </p:cBhvr>
                                      <p:to>
                                        <p:strVal val="visible"/>
                                      </p:to>
                                    </p:set>
                                    <p:anim calcmode="lin" valueType="num">
                                      <p:cBhvr>
                                        <p:cTn id="21" dur="500" fill="hold"/>
                                        <p:tgtEl>
                                          <p:spTgt spid="59394">
                                            <p:txEl>
                                              <p:pRg st="2" end="2"/>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2" dur="500" fill="hold"/>
                                        <p:tgtEl>
                                          <p:spTgt spid="59394">
                                            <p:txEl>
                                              <p:pRg st="2" end="2"/>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3" dur="500" fill="hold"/>
                                        <p:tgtEl>
                                          <p:spTgt spid="59394">
                                            <p:txEl>
                                              <p:pRg st="2" end="2"/>
                                            </p:txEl>
                                          </p:spTgt>
                                        </p:tgtEl>
                                        <p:attrNameLst>
                                          <p:attrName>ppt_x</p:attrName>
                                        </p:attrNameLst>
                                      </p:cBhvr>
                                      <p:tavLst>
                                        <p:tav tm="0">
                                          <p:val>
                                            <p:strVal val="#ppt_x-.3"/>
                                          </p:val>
                                        </p:tav>
                                        <p:tav tm="50000">
                                          <p:val>
                                            <p:strVal val="#ppt_x"/>
                                          </p:val>
                                        </p:tav>
                                        <p:tav tm="100000">
                                          <p:val>
                                            <p:strVal val="#ppt_x"/>
                                          </p:val>
                                        </p:tav>
                                      </p:tavLst>
                                    </p:anim>
                                    <p:anim calcmode="lin" valueType="num">
                                      <p:cBhvr>
                                        <p:cTn id="24" dur="500" fill="hold"/>
                                        <p:tgtEl>
                                          <p:spTgt spid="5939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06" grpId="0" animBg="1"/>
      <p:bldP spid="59408" grpId="0"/>
      <p:bldP spid="59409" grpId="0"/>
    </p:bldLst>
  </p:timing>
</p:sld>
</file>

<file path=ppt/slides/slide2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BF4370-C636-4737-9E65-88441E0D60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(1) In Bethlehem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14</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Matthew 2:1-12</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Gentiles worship Jesus as King of the Jews in Bethlehem to fulfill Micah 5:2 and show Him as eventual Sovereign Ruler over all nations</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7896E30-9D41-450A-9684-329F544806F7}"/>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c. His Infancy</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962343945"/>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en-US" sz="6600" b="1" dirty="0">
                <a:solidFill>
                  <a:schemeClr val="bg1"/>
                </a:solidFill>
                <a:latin typeface="Monotype Corsiva" charset="0"/>
                <a:ea typeface="ＭＳ Ｐゴシック" charset="0"/>
                <a:cs typeface="Monotype Corsiva" charset="0"/>
              </a:rPr>
              <a:t>Bethlehem</a:t>
            </a:r>
            <a:endParaRPr lang="en-US" b="1" dirty="0">
              <a:solidFill>
                <a:schemeClr val="bg1"/>
              </a:solidFill>
              <a:latin typeface="Monotype Corsiva" charset="0"/>
              <a:ea typeface="ＭＳ Ｐゴシック" charset="0"/>
              <a:cs typeface="Monotype Corsiva" charset="0"/>
            </a:endParaRPr>
          </a:p>
        </p:txBody>
      </p:sp>
      <p:sp>
        <p:nvSpPr>
          <p:cNvPr id="4" name="Title 1"/>
          <p:cNvSpPr txBox="1">
            <a:spLocks/>
          </p:cNvSpPr>
          <p:nvPr/>
        </p:nvSpPr>
        <p:spPr bwMode="auto">
          <a:xfrm>
            <a:off x="504056" y="4293096"/>
            <a:ext cx="8316416"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mr-IN"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And you, O Bethlehem in the land of Judah, are not least among the ruling cities of Judah, for a ruler will come from you who will be the shepherd for my people Israel</a:t>
            </a:r>
            <a:r>
              <a:rPr kumimoji="0" lang="mr-IN"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 </a:t>
            </a:r>
            <a:b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b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(Micah 5:2 quoted in Matthew 2:6 </a:t>
            </a:r>
            <a:r>
              <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NLT</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 </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179440052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6512" y="0"/>
            <a:ext cx="9252520" cy="6957392"/>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lIns="91341" tIns="45671" rIns="91341" bIns="45671"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pic>
        <p:nvPicPr>
          <p:cNvPr id="123906" name="Picture 8" descr="Journey to Bethlehe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9166225"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7" name="Rectangle 3"/>
          <p:cNvSpPr>
            <a:spLocks noGrp="1" noChangeArrowheads="1"/>
          </p:cNvSpPr>
          <p:nvPr>
            <p:ph type="ctrTitle"/>
          </p:nvPr>
        </p:nvSpPr>
        <p:spPr>
          <a:xfrm>
            <a:off x="609600" y="6165304"/>
            <a:ext cx="7848600" cy="692696"/>
          </a:xfrm>
        </p:spPr>
        <p:txBody>
          <a:bodyPr/>
          <a:lstStyle/>
          <a:p>
            <a:pPr eaLnBrk="1" hangingPunct="1"/>
            <a:r>
              <a:rPr lang="en-US" sz="4000" b="1" dirty="0">
                <a:solidFill>
                  <a:schemeClr val="bg1"/>
                </a:solidFill>
                <a:latin typeface="Arial"/>
                <a:ea typeface="ＭＳ Ｐゴシック" charset="0"/>
                <a:cs typeface="Arial"/>
              </a:rPr>
              <a:t>Journey to Bethlehem</a:t>
            </a:r>
            <a:endParaRPr lang="en-US" sz="16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1780809156"/>
      </p:ext>
    </p:extLst>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2"/>
          <p:cNvSpPr>
            <a:spLocks noGrp="1" noChangeArrowheads="1"/>
          </p:cNvSpPr>
          <p:nvPr>
            <p:ph type="ctrTitle"/>
          </p:nvPr>
        </p:nvSpPr>
        <p:spPr>
          <a:xfrm>
            <a:off x="609600" y="-723900"/>
            <a:ext cx="7772400" cy="723900"/>
          </a:xfrm>
        </p:spPr>
        <p:txBody>
          <a:bodyPr/>
          <a:lstStyle/>
          <a:p>
            <a:pPr eaLnBrk="1" hangingPunct="1"/>
            <a:r>
              <a:rPr lang="en-US" sz="3200">
                <a:solidFill>
                  <a:schemeClr val="tx1"/>
                </a:solidFill>
                <a:latin typeface="Arial" charset="0"/>
                <a:ea typeface="ＭＳ Ｐゴシック" charset="0"/>
                <a:cs typeface="ＭＳ Ｐゴシック" charset="0"/>
              </a:rPr>
              <a:t>One King 19/30</a:t>
            </a:r>
          </a:p>
        </p:txBody>
      </p:sp>
      <p:pic>
        <p:nvPicPr>
          <p:cNvPr id="263170"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txBox="1">
            <a:spLocks noChangeArrowheads="1"/>
          </p:cNvSpPr>
          <p:nvPr/>
        </p:nvSpPr>
        <p:spPr bwMode="auto">
          <a:xfrm>
            <a:off x="-26515" y="0"/>
            <a:ext cx="9170535" cy="54868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uLnTx/>
                <a:uFillTx/>
                <a:latin typeface="Monotype Corsiva" charset="0"/>
                <a:ea typeface="ＭＳ Ｐゴシック" charset="0"/>
                <a:cs typeface="ＭＳ Ｐゴシック" charset="0"/>
              </a:rPr>
              <a:t>Jesus was easily identifiable</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8111929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Picture 1">
            <a:extLst>
              <a:ext uri="{FF2B5EF4-FFF2-40B4-BE49-F238E27FC236}">
                <a16:creationId xmlns:a16="http://schemas.microsoft.com/office/drawing/2014/main" id="{BEDD0411-C115-8D62-C0B6-F4C412DB528B}"/>
              </a:ext>
            </a:extLst>
          </p:cNvPr>
          <p:cNvPicPr>
            <a:picLocks noChangeAspect="1"/>
          </p:cNvPicPr>
          <p:nvPr/>
        </p:nvPicPr>
        <p:blipFill>
          <a:blip r:embed="rId3" cstate="print"/>
          <a:stretch>
            <a:fillRect/>
          </a:stretch>
        </p:blipFill>
        <p:spPr>
          <a:xfrm>
            <a:off x="0" y="0"/>
            <a:ext cx="9145117" cy="6859117"/>
          </a:xfrm>
          <a:prstGeom prst="rect">
            <a:avLst/>
          </a:prstGeom>
          <a:ln w="12700">
            <a:miter lim="400000"/>
          </a:ln>
        </p:spPr>
      </p:pic>
      <p:sp>
        <p:nvSpPr>
          <p:cNvPr id="2" name="Title 1">
            <a:extLst>
              <a:ext uri="{FF2B5EF4-FFF2-40B4-BE49-F238E27FC236}">
                <a16:creationId xmlns:a16="http://schemas.microsoft.com/office/drawing/2014/main" id="{A2F65106-C33C-224F-9E97-B86700D25BD3}"/>
              </a:ext>
            </a:extLst>
          </p:cNvPr>
          <p:cNvSpPr>
            <a:spLocks noGrp="1"/>
          </p:cNvSpPr>
          <p:nvPr>
            <p:ph type="title"/>
          </p:nvPr>
        </p:nvSpPr>
        <p:spPr>
          <a:xfrm>
            <a:off x="171450" y="76200"/>
            <a:ext cx="8896350" cy="1143000"/>
          </a:xfrm>
          <a:effectLst/>
        </p:spPr>
        <p:txBody>
          <a:bodyPr/>
          <a:lstStyle/>
          <a:p>
            <a:pPr algn="ctr">
              <a:defRPr/>
            </a:pPr>
            <a:r>
              <a:rPr lang="en-US" b="1" dirty="0">
                <a:effectLst>
                  <a:glow rad="228600">
                    <a:schemeClr val="bg2">
                      <a:alpha val="81000"/>
                    </a:schemeClr>
                  </a:glow>
                </a:effectLst>
                <a:latin typeface="Arial" charset="0"/>
                <a:ea typeface="ＭＳ Ｐゴシック" charset="0"/>
                <a:cs typeface="Arial" charset="0"/>
              </a:rPr>
              <a:t>Jews rejected Christ even though he was Jewish (1:11)</a:t>
            </a:r>
          </a:p>
        </p:txBody>
      </p:sp>
      <p:sp>
        <p:nvSpPr>
          <p:cNvPr id="4" name="Title 1">
            <a:extLst>
              <a:ext uri="{FF2B5EF4-FFF2-40B4-BE49-F238E27FC236}">
                <a16:creationId xmlns:a16="http://schemas.microsoft.com/office/drawing/2014/main" id="{A62C1540-578F-EC4C-B17B-3215F6624247}"/>
              </a:ext>
            </a:extLst>
          </p:cNvPr>
          <p:cNvSpPr txBox="1">
            <a:spLocks/>
          </p:cNvSpPr>
          <p:nvPr/>
        </p:nvSpPr>
        <p:spPr bwMode="auto">
          <a:xfrm>
            <a:off x="0" y="4572000"/>
            <a:ext cx="9144000" cy="2209800"/>
          </a:xfrm>
          <a:prstGeom prst="rect">
            <a:avLst/>
          </a:prstGeom>
          <a:noFill/>
          <a:ln w="12700">
            <a:noFill/>
            <a:miter lim="800000"/>
            <a:headEnd/>
            <a:tailEnd/>
          </a:ln>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a:t>
            </a: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He came to that which was his own, </a:t>
            </a:r>
            <a:b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b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but his own did not receive [Gr. 'welcome alongside'] him</a:t>
            </a:r>
            <a:r>
              <a:rPr kumimoji="0" lang="en-US" altLang="ja-JP"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a:t>
            </a: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 </a:t>
            </a:r>
            <a:r>
              <a:rPr kumimoji="0" lang="en-US" sz="28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(NIV).</a:t>
            </a:r>
            <a:endPar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2549076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47111"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rPr>
              <a:t>2. Birth in Bethlehem …</a:t>
            </a:r>
          </a:p>
        </p:txBody>
      </p:sp>
      <p:sp>
        <p:nvSpPr>
          <p:cNvPr id="47107" name="Rectangle 3"/>
          <p:cNvSpPr>
            <a:spLocks noGrp="1" noChangeArrowheads="1"/>
          </p:cNvSpPr>
          <p:nvPr>
            <p:ph type="body" idx="1"/>
          </p:nvPr>
        </p:nvSpPr>
        <p:spPr>
          <a:xfrm>
            <a:off x="304800" y="1752600"/>
            <a:ext cx="8229600" cy="4648200"/>
          </a:xfrm>
        </p:spPr>
        <p:txBody>
          <a:bodyPr/>
          <a:lstStyle/>
          <a:p>
            <a:pPr>
              <a:lnSpc>
                <a:spcPct val="90000"/>
              </a:lnSpc>
              <a:buFontTx/>
              <a:buNone/>
            </a:pPr>
            <a:r>
              <a:rPr lang="ja-JP" altLang="en-US" sz="4000" b="1">
                <a:solidFill>
                  <a:srgbClr val="CCFF33"/>
                </a:solidFill>
                <a:latin typeface="Arial"/>
              </a:rPr>
              <a:t>“</a:t>
            </a:r>
            <a:r>
              <a:rPr lang="en-US" sz="4000" b="1" dirty="0">
                <a:solidFill>
                  <a:srgbClr val="CCFF33"/>
                </a:solidFill>
              </a:rPr>
              <a:t>But you, </a:t>
            </a:r>
            <a:r>
              <a:rPr lang="en-US" sz="4000" b="1" dirty="0">
                <a:solidFill>
                  <a:schemeClr val="bg1"/>
                </a:solidFill>
              </a:rPr>
              <a:t>Bethlehem</a:t>
            </a:r>
            <a:r>
              <a:rPr lang="en-US" sz="4000" b="1" dirty="0">
                <a:solidFill>
                  <a:srgbClr val="CCFF33"/>
                </a:solidFill>
              </a:rPr>
              <a:t>, in the land of Judah, 	are by no means least among the rulers of Judah; for out of you will come a ruler who will be the shepherd of my people Israel.</a:t>
            </a:r>
            <a:r>
              <a:rPr lang="ja-JP" altLang="en-US" sz="4000" b="1">
                <a:solidFill>
                  <a:srgbClr val="CCFF33"/>
                </a:solidFill>
                <a:latin typeface="Arial"/>
              </a:rPr>
              <a:t>”</a:t>
            </a:r>
            <a:endParaRPr lang="en-US" sz="4000" b="1" dirty="0">
              <a:solidFill>
                <a:srgbClr val="CCFF33"/>
              </a:solidFill>
            </a:endParaRPr>
          </a:p>
          <a:p>
            <a:pPr algn="r">
              <a:lnSpc>
                <a:spcPct val="90000"/>
              </a:lnSpc>
              <a:buFontTx/>
              <a:buNone/>
            </a:pPr>
            <a:r>
              <a:rPr lang="en-US" sz="2800" b="1" dirty="0">
                <a:solidFill>
                  <a:srgbClr val="CCFF33"/>
                </a:solidFill>
              </a:rPr>
              <a:t>(Micah 5:2)</a:t>
            </a:r>
          </a:p>
          <a:p>
            <a:pPr>
              <a:lnSpc>
                <a:spcPct val="90000"/>
              </a:lnSpc>
              <a:buFontTx/>
              <a:buNone/>
            </a:pPr>
            <a:endParaRPr lang="en-US" sz="4000" b="1" dirty="0">
              <a:solidFill>
                <a:srgbClr val="CCFF33"/>
              </a:solidFill>
            </a:endParaRPr>
          </a:p>
        </p:txBody>
      </p:sp>
    </p:spTree>
    <p:extLst>
      <p:ext uri="{BB962C8B-B14F-4D97-AF65-F5344CB8AC3E}">
        <p14:creationId xmlns:p14="http://schemas.microsoft.com/office/powerpoint/2010/main" val="562962039"/>
      </p:ext>
    </p:extLst>
  </p:cSld>
  <p:clrMapOvr>
    <a:masterClrMapping/>
  </p:clrMapOvr>
  <p:transition>
    <p:wedg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47107">
                                            <p:txEl>
                                              <p:pRg st="0" end="0"/>
                                            </p:txEl>
                                          </p:spTgt>
                                        </p:tgtEl>
                                        <p:attrNameLst>
                                          <p:attrName>style.visibility</p:attrName>
                                        </p:attrNameLst>
                                      </p:cBhvr>
                                      <p:to>
                                        <p:strVal val="visible"/>
                                      </p:to>
                                    </p:set>
                                    <p:anim calcmode="lin" valueType="num">
                                      <p:cBhvr>
                                        <p:cTn id="7" dur="1000" fill="hold"/>
                                        <p:tgtEl>
                                          <p:spTgt spid="47107">
                                            <p:txEl>
                                              <p:pRg st="0" end="0"/>
                                            </p:txEl>
                                          </p:spTgt>
                                        </p:tgtEl>
                                        <p:attrNameLst>
                                          <p:attrName>ppt_w</p:attrName>
                                        </p:attrNameLst>
                                      </p:cBhvr>
                                      <p:tavLst>
                                        <p:tav tm="0">
                                          <p:val>
                                            <p:strVal val="#ppt_w+.3"/>
                                          </p:val>
                                        </p:tav>
                                        <p:tav tm="100000">
                                          <p:val>
                                            <p:strVal val="#ppt_w"/>
                                          </p:val>
                                        </p:tav>
                                      </p:tavLst>
                                    </p:anim>
                                    <p:anim calcmode="lin" valueType="num">
                                      <p:cBhvr>
                                        <p:cTn id="8" dur="1000" fill="hold"/>
                                        <p:tgtEl>
                                          <p:spTgt spid="47107">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47107">
                                            <p:txEl>
                                              <p:pRg st="0" end="0"/>
                                            </p:txEl>
                                          </p:spTgt>
                                        </p:tgtEl>
                                      </p:cBhvr>
                                    </p:animEffect>
                                  </p:childTnLst>
                                </p:cTn>
                              </p:par>
                              <p:par>
                                <p:cTn id="10" presetID="50" presetClass="entr" presetSubtype="0" decel="100000" fill="hold" nodeType="withEffect">
                                  <p:stCondLst>
                                    <p:cond delay="0"/>
                                  </p:stCondLst>
                                  <p:childTnLst>
                                    <p:set>
                                      <p:cBhvr>
                                        <p:cTn id="11" dur="1" fill="hold">
                                          <p:stCondLst>
                                            <p:cond delay="0"/>
                                          </p:stCondLst>
                                        </p:cTn>
                                        <p:tgtEl>
                                          <p:spTgt spid="47107">
                                            <p:txEl>
                                              <p:pRg st="1" end="1"/>
                                            </p:txEl>
                                          </p:spTgt>
                                        </p:tgtEl>
                                        <p:attrNameLst>
                                          <p:attrName>style.visibility</p:attrName>
                                        </p:attrNameLst>
                                      </p:cBhvr>
                                      <p:to>
                                        <p:strVal val="visible"/>
                                      </p:to>
                                    </p:set>
                                    <p:anim calcmode="lin" valueType="num">
                                      <p:cBhvr>
                                        <p:cTn id="12" dur="1000" fill="hold"/>
                                        <p:tgtEl>
                                          <p:spTgt spid="47107">
                                            <p:txEl>
                                              <p:pRg st="1" end="1"/>
                                            </p:txEl>
                                          </p:spTgt>
                                        </p:tgtEl>
                                        <p:attrNameLst>
                                          <p:attrName>ppt_w</p:attrName>
                                        </p:attrNameLst>
                                      </p:cBhvr>
                                      <p:tavLst>
                                        <p:tav tm="0">
                                          <p:val>
                                            <p:strVal val="#ppt_w+.3"/>
                                          </p:val>
                                        </p:tav>
                                        <p:tav tm="100000">
                                          <p:val>
                                            <p:strVal val="#ppt_w"/>
                                          </p:val>
                                        </p:tav>
                                      </p:tavLst>
                                    </p:anim>
                                    <p:anim calcmode="lin" valueType="num">
                                      <p:cBhvr>
                                        <p:cTn id="13" dur="1000" fill="hold"/>
                                        <p:tgtEl>
                                          <p:spTgt spid="47107">
                                            <p:txEl>
                                              <p:pRg st="1" end="1"/>
                                            </p:txEl>
                                          </p:spTgt>
                                        </p:tgtEl>
                                        <p:attrNameLst>
                                          <p:attrName>ppt_h</p:attrName>
                                        </p:attrNameLst>
                                      </p:cBhvr>
                                      <p:tavLst>
                                        <p:tav tm="0">
                                          <p:val>
                                            <p:strVal val="#ppt_h"/>
                                          </p:val>
                                        </p:tav>
                                        <p:tav tm="100000">
                                          <p:val>
                                            <p:strVal val="#ppt_h"/>
                                          </p:val>
                                        </p:tav>
                                      </p:tavLst>
                                    </p:anim>
                                    <p:animEffect transition="in" filter="fade">
                                      <p:cBhvr>
                                        <p:cTn id="14" dur="1000"/>
                                        <p:tgtEl>
                                          <p:spTgt spid="4710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51" name="Rectangle 11" descr="Small checker board"/>
          <p:cNvSpPr>
            <a:spLocks noGrp="1" noChangeArrowheads="1"/>
          </p:cNvSpPr>
          <p:nvPr>
            <p:ph type="title"/>
          </p:nvPr>
        </p:nvSpPr>
        <p:spPr>
          <a:xfrm>
            <a:off x="0" y="274638"/>
            <a:ext cx="9144000" cy="1143000"/>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accent2"/>
                </a:solidFill>
                <a:effectLst>
                  <a:outerShdw blurRad="38100" dist="38100" dir="2700000" algn="tl">
                    <a:srgbClr val="DDDDDD"/>
                  </a:outerShdw>
                </a:effectLst>
              </a:rPr>
              <a:t>…and visit of the Magi    </a:t>
            </a:r>
            <a:r>
              <a:rPr lang="en-US" sz="2800" b="1">
                <a:solidFill>
                  <a:schemeClr val="accent2"/>
                </a:solidFill>
                <a:effectLst>
                  <a:outerShdw blurRad="38100" dist="38100" dir="2700000" algn="tl">
                    <a:srgbClr val="DDDDDD"/>
                  </a:outerShdw>
                </a:effectLst>
              </a:rPr>
              <a:t>(2:1-12)</a:t>
            </a:r>
            <a:endParaRPr lang="en-US" sz="5400" b="1">
              <a:solidFill>
                <a:schemeClr val="accent2"/>
              </a:solidFill>
              <a:effectLst>
                <a:outerShdw blurRad="38100" dist="38100" dir="2700000" algn="tl">
                  <a:srgbClr val="DDDDDD"/>
                </a:outerShdw>
              </a:effectLst>
            </a:endParaRPr>
          </a:p>
        </p:txBody>
      </p:sp>
      <p:pic>
        <p:nvPicPr>
          <p:cNvPr id="10252" name="Picture 12" descr="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1630363"/>
            <a:ext cx="6553200" cy="4868862"/>
          </a:xfrm>
          <a:prstGeom prst="rect">
            <a:avLst/>
          </a:prstGeom>
          <a:noFill/>
          <a:ln w="9525">
            <a:solidFill>
              <a:schemeClr val="bg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737145621"/>
      </p:ext>
    </p:extLst>
  </p:cSld>
  <p:clrMapOvr>
    <a:masterClrMapping/>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0" presetClass="entr" presetSubtype="0" fill="hold" nodeType="afterEffect">
                                  <p:stCondLst>
                                    <p:cond delay="0"/>
                                  </p:stCondLst>
                                  <p:childTnLst>
                                    <p:set>
                                      <p:cBhvr>
                                        <p:cTn id="6" dur="1" fill="hold">
                                          <p:stCondLst>
                                            <p:cond delay="0"/>
                                          </p:stCondLst>
                                        </p:cTn>
                                        <p:tgtEl>
                                          <p:spTgt spid="10252"/>
                                        </p:tgtEl>
                                        <p:attrNameLst>
                                          <p:attrName>style.visibility</p:attrName>
                                        </p:attrNameLst>
                                      </p:cBhvr>
                                      <p:to>
                                        <p:strVal val="visible"/>
                                      </p:to>
                                    </p:set>
                                    <p:animEffect transition="in" filter="fade">
                                      <p:cBhvr>
                                        <p:cTn id="7" dur="800" decel="100000"/>
                                        <p:tgtEl>
                                          <p:spTgt spid="10252"/>
                                        </p:tgtEl>
                                      </p:cBhvr>
                                    </p:animEffect>
                                    <p:anim calcmode="lin" valueType="num">
                                      <p:cBhvr>
                                        <p:cTn id="8" dur="800" decel="100000" fill="hold"/>
                                        <p:tgtEl>
                                          <p:spTgt spid="10252"/>
                                        </p:tgtEl>
                                        <p:attrNameLst>
                                          <p:attrName>style.rotation</p:attrName>
                                        </p:attrNameLst>
                                      </p:cBhvr>
                                      <p:tavLst>
                                        <p:tav tm="0">
                                          <p:val>
                                            <p:fltVal val="-90"/>
                                          </p:val>
                                        </p:tav>
                                        <p:tav tm="100000">
                                          <p:val>
                                            <p:fltVal val="0"/>
                                          </p:val>
                                        </p:tav>
                                      </p:tavLst>
                                    </p:anim>
                                    <p:anim calcmode="lin" valueType="num">
                                      <p:cBhvr>
                                        <p:cTn id="9" dur="800" decel="100000" fill="hold"/>
                                        <p:tgtEl>
                                          <p:spTgt spid="10252"/>
                                        </p:tgtEl>
                                        <p:attrNameLst>
                                          <p:attrName>ppt_x</p:attrName>
                                        </p:attrNameLst>
                                      </p:cBhvr>
                                      <p:tavLst>
                                        <p:tav tm="0">
                                          <p:val>
                                            <p:strVal val="#ppt_x+0.4"/>
                                          </p:val>
                                        </p:tav>
                                        <p:tav tm="100000">
                                          <p:val>
                                            <p:strVal val="#ppt_x-0.05"/>
                                          </p:val>
                                        </p:tav>
                                      </p:tavLst>
                                    </p:anim>
                                    <p:anim calcmode="lin" valueType="num">
                                      <p:cBhvr>
                                        <p:cTn id="10" dur="800" decel="100000" fill="hold"/>
                                        <p:tgtEl>
                                          <p:spTgt spid="1025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025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025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Rectangle 3"/>
          <p:cNvSpPr>
            <a:spLocks noGrp="1" noChangeArrowheads="1"/>
          </p:cNvSpPr>
          <p:nvPr>
            <p:ph type="ctrTitle"/>
          </p:nvPr>
        </p:nvSpPr>
        <p:spPr>
          <a:xfrm>
            <a:off x="0" y="2286000"/>
            <a:ext cx="9144000" cy="1219200"/>
          </a:xfrm>
          <a:noFill/>
        </p:spPr>
        <p:txBody>
          <a:bodyPr/>
          <a:lstStyle/>
          <a:p>
            <a:r>
              <a:rPr lang="en-US" sz="6000" b="1">
                <a:solidFill>
                  <a:schemeClr val="bg1"/>
                </a:solidFill>
              </a:rPr>
              <a:t>Who Were the Magi?</a:t>
            </a:r>
            <a:endParaRPr lang="en-US" sz="5400">
              <a:solidFill>
                <a:schemeClr val="bg1"/>
              </a:solidFill>
            </a:endParaRPr>
          </a:p>
        </p:txBody>
      </p:sp>
      <p:pic>
        <p:nvPicPr>
          <p:cNvPr id="149506" name="Picture 2" descr="matthew2_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06823914"/>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8" name="Picture 2" descr="Herod &amp; 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1371600"/>
            <a:ext cx="6248400" cy="4122738"/>
          </a:xfrm>
          <a:prstGeom prst="rect">
            <a:avLst/>
          </a:prstGeom>
          <a:noFill/>
          <a:extLst>
            <a:ext uri="{909E8E84-426E-40dd-AFC4-6F175D3DCCD1}">
              <a14:hiddenFill xmlns="" xmlns:a14="http://schemas.microsoft.com/office/drawing/2010/main">
                <a:solidFill>
                  <a:srgbClr val="FFFFFF"/>
                </a:solidFill>
              </a14:hiddenFill>
            </a:ext>
          </a:extLst>
        </p:spPr>
      </p:pic>
      <p:sp>
        <p:nvSpPr>
          <p:cNvPr id="147459" name="Text Box 3"/>
          <p:cNvSpPr txBox="1">
            <a:spLocks noChangeArrowheads="1"/>
          </p:cNvSpPr>
          <p:nvPr/>
        </p:nvSpPr>
        <p:spPr bwMode="auto">
          <a:xfrm>
            <a:off x="8350250" y="152400"/>
            <a:ext cx="6588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78b</a:t>
            </a:r>
          </a:p>
        </p:txBody>
      </p:sp>
      <p:sp>
        <p:nvSpPr>
          <p:cNvPr id="147460" name="Text Box 4"/>
          <p:cNvSpPr txBox="1">
            <a:spLocks noChangeArrowheads="1"/>
          </p:cNvSpPr>
          <p:nvPr/>
        </p:nvSpPr>
        <p:spPr bwMode="auto">
          <a:xfrm>
            <a:off x="1138238" y="1447800"/>
            <a:ext cx="1428750" cy="519113"/>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cs typeface="Arial" charset="0"/>
              </a:rPr>
              <a:t>Political</a:t>
            </a:r>
          </a:p>
        </p:txBody>
      </p:sp>
      <p:sp>
        <p:nvSpPr>
          <p:cNvPr id="147461" name="Text Box 5"/>
          <p:cNvSpPr txBox="1">
            <a:spLocks noChangeArrowheads="1"/>
          </p:cNvSpPr>
          <p:nvPr/>
        </p:nvSpPr>
        <p:spPr bwMode="auto">
          <a:xfrm>
            <a:off x="1976438" y="2590800"/>
            <a:ext cx="1447800" cy="519113"/>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cs typeface="Arial" charset="0"/>
              </a:rPr>
              <a:t>Physical</a:t>
            </a:r>
          </a:p>
        </p:txBody>
      </p:sp>
      <p:sp>
        <p:nvSpPr>
          <p:cNvPr id="147462" name="Text Box 6"/>
          <p:cNvSpPr txBox="1">
            <a:spLocks noChangeArrowheads="1"/>
          </p:cNvSpPr>
          <p:nvPr/>
        </p:nvSpPr>
        <p:spPr bwMode="auto">
          <a:xfrm>
            <a:off x="4719638" y="4572000"/>
            <a:ext cx="1901825" cy="519113"/>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cs typeface="Arial" charset="0"/>
              </a:rPr>
              <a:t>Intellectual</a:t>
            </a:r>
          </a:p>
        </p:txBody>
      </p:sp>
      <p:sp>
        <p:nvSpPr>
          <p:cNvPr id="147463" name="Text Box 7"/>
          <p:cNvSpPr txBox="1">
            <a:spLocks noChangeArrowheads="1"/>
          </p:cNvSpPr>
          <p:nvPr/>
        </p:nvSpPr>
        <p:spPr bwMode="auto">
          <a:xfrm>
            <a:off x="6548438" y="5638800"/>
            <a:ext cx="1527175" cy="519113"/>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cs typeface="Arial" charset="0"/>
              </a:rPr>
              <a:t>Spiritual</a:t>
            </a:r>
          </a:p>
        </p:txBody>
      </p:sp>
      <p:pic>
        <p:nvPicPr>
          <p:cNvPr id="147464" name="Picture 8" descr="three kings"/>
          <p:cNvPicPr>
            <a:picLocks noChangeAspect="1" noChangeArrowheads="1"/>
          </p:cNvPicPr>
          <p:nvPr/>
        </p:nvPicPr>
        <p:blipFill>
          <a:blip r:embed="rId4">
            <a:extLst>
              <a:ext uri="{28A0092B-C50C-407E-A947-70E740481C1C}">
                <a14:useLocalDpi xmlns:a14="http://schemas.microsoft.com/office/drawing/2010/main" val="0"/>
              </a:ext>
            </a:extLst>
          </a:blip>
          <a:srcRect t="1204" r="1724" b="2489"/>
          <a:stretch>
            <a:fillRect/>
          </a:stretch>
        </p:blipFill>
        <p:spPr bwMode="auto">
          <a:xfrm>
            <a:off x="0" y="3248025"/>
            <a:ext cx="4114800" cy="3609975"/>
          </a:xfrm>
          <a:prstGeom prst="rect">
            <a:avLst/>
          </a:prstGeom>
          <a:noFill/>
          <a:extLst>
            <a:ext uri="{909E8E84-426E-40dd-AFC4-6F175D3DCCD1}">
              <a14:hiddenFill xmlns="" xmlns:a14="http://schemas.microsoft.com/office/drawing/2010/main">
                <a:solidFill>
                  <a:srgbClr val="FFFFFF"/>
                </a:solidFill>
              </a14:hiddenFill>
            </a:ext>
          </a:extLst>
        </p:spPr>
      </p:pic>
      <p:sp>
        <p:nvSpPr>
          <p:cNvPr id="147465" name="Text Box 9"/>
          <p:cNvSpPr txBox="1">
            <a:spLocks noChangeArrowheads="1"/>
          </p:cNvSpPr>
          <p:nvPr/>
        </p:nvSpPr>
        <p:spPr bwMode="auto">
          <a:xfrm>
            <a:off x="3411538" y="3443288"/>
            <a:ext cx="1765300" cy="519112"/>
          </a:xfrm>
          <a:prstGeom prst="rect">
            <a:avLst/>
          </a:prstGeom>
          <a:solidFill>
            <a:srgbClr val="24246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cs typeface="Arial" charset="0"/>
              </a:rPr>
              <a:t>Emotional</a:t>
            </a:r>
          </a:p>
        </p:txBody>
      </p:sp>
      <p:sp>
        <p:nvSpPr>
          <p:cNvPr id="147466" name="Rectangle 10"/>
          <p:cNvSpPr>
            <a:spLocks noGrp="1" noChangeArrowheads="1"/>
          </p:cNvSpPr>
          <p:nvPr>
            <p:ph type="title" idx="4294967295"/>
          </p:nvPr>
        </p:nvSpPr>
        <p:spPr>
          <a:xfrm>
            <a:off x="76200" y="312738"/>
            <a:ext cx="8229600" cy="1066800"/>
          </a:xfrm>
          <a:solidFill>
            <a:srgbClr val="FFCC66"/>
          </a:solidFill>
          <a:ln/>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spAutoFit/>
          </a:bodyPr>
          <a:lstStyle/>
          <a:p>
            <a:r>
              <a:rPr lang="en-US" altLang="zh-CN" sz="3200" b="1">
                <a:solidFill>
                  <a:schemeClr val="tx1"/>
                </a:solidFill>
                <a:latin typeface="Times" charset="0"/>
                <a:ea typeface="SimSun" charset="0"/>
                <a:cs typeface="SimSun" charset="0"/>
              </a:rPr>
              <a:t>What Kind of Kingdom Did Isaiah </a:t>
            </a:r>
            <a:br>
              <a:rPr lang="en-US" altLang="zh-CN" sz="3200" b="1">
                <a:solidFill>
                  <a:schemeClr val="tx1"/>
                </a:solidFill>
                <a:latin typeface="Times" charset="0"/>
                <a:ea typeface="SimSun" charset="0"/>
                <a:cs typeface="SimSun" charset="0"/>
              </a:rPr>
            </a:br>
            <a:r>
              <a:rPr lang="en-US" altLang="zh-CN" sz="3200" b="1">
                <a:solidFill>
                  <a:schemeClr val="tx1"/>
                </a:solidFill>
                <a:latin typeface="Times" charset="0"/>
                <a:ea typeface="SimSun" charset="0"/>
                <a:cs typeface="SimSun" charset="0"/>
              </a:rPr>
              <a:t>(and Matthew) Envision? </a:t>
            </a:r>
            <a:endParaRPr lang="en-US" sz="3200" b="1">
              <a:solidFill>
                <a:schemeClr val="tx1"/>
              </a:solidFill>
              <a:latin typeface="Times" charset="0"/>
              <a:ea typeface="SimSun" charset="0"/>
              <a:cs typeface="SimSun" charset="0"/>
            </a:endParaRPr>
          </a:p>
        </p:txBody>
      </p:sp>
    </p:spTree>
    <p:extLst>
      <p:ext uri="{BB962C8B-B14F-4D97-AF65-F5344CB8AC3E}">
        <p14:creationId xmlns:p14="http://schemas.microsoft.com/office/powerpoint/2010/main" val="1197849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7460"/>
                                        </p:tgtEl>
                                        <p:attrNameLst>
                                          <p:attrName>style.visibility</p:attrName>
                                        </p:attrNameLst>
                                      </p:cBhvr>
                                      <p:to>
                                        <p:strVal val="visible"/>
                                      </p:to>
                                    </p:set>
                                    <p:anim calcmode="lin" valueType="num">
                                      <p:cBhvr additive="base">
                                        <p:cTn id="7" dur="500" fill="hold"/>
                                        <p:tgtEl>
                                          <p:spTgt spid="147460"/>
                                        </p:tgtEl>
                                        <p:attrNameLst>
                                          <p:attrName>ppt_x</p:attrName>
                                        </p:attrNameLst>
                                      </p:cBhvr>
                                      <p:tavLst>
                                        <p:tav tm="0">
                                          <p:val>
                                            <p:strVal val="0-#ppt_w/2"/>
                                          </p:val>
                                        </p:tav>
                                        <p:tav tm="100000">
                                          <p:val>
                                            <p:strVal val="#ppt_x"/>
                                          </p:val>
                                        </p:tav>
                                      </p:tavLst>
                                    </p:anim>
                                    <p:anim calcmode="lin" valueType="num">
                                      <p:cBhvr additive="base">
                                        <p:cTn id="8" dur="500" fill="hold"/>
                                        <p:tgtEl>
                                          <p:spTgt spid="14746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7461"/>
                                        </p:tgtEl>
                                        <p:attrNameLst>
                                          <p:attrName>style.visibility</p:attrName>
                                        </p:attrNameLst>
                                      </p:cBhvr>
                                      <p:to>
                                        <p:strVal val="visible"/>
                                      </p:to>
                                    </p:set>
                                    <p:anim calcmode="lin" valueType="num">
                                      <p:cBhvr additive="base">
                                        <p:cTn id="13" dur="500" fill="hold"/>
                                        <p:tgtEl>
                                          <p:spTgt spid="147461"/>
                                        </p:tgtEl>
                                        <p:attrNameLst>
                                          <p:attrName>ppt_x</p:attrName>
                                        </p:attrNameLst>
                                      </p:cBhvr>
                                      <p:tavLst>
                                        <p:tav tm="0">
                                          <p:val>
                                            <p:strVal val="0-#ppt_w/2"/>
                                          </p:val>
                                        </p:tav>
                                        <p:tav tm="100000">
                                          <p:val>
                                            <p:strVal val="#ppt_x"/>
                                          </p:val>
                                        </p:tav>
                                      </p:tavLst>
                                    </p:anim>
                                    <p:anim calcmode="lin" valueType="num">
                                      <p:cBhvr additive="base">
                                        <p:cTn id="14" dur="500" fill="hold"/>
                                        <p:tgtEl>
                                          <p:spTgt spid="14746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7465"/>
                                        </p:tgtEl>
                                        <p:attrNameLst>
                                          <p:attrName>style.visibility</p:attrName>
                                        </p:attrNameLst>
                                      </p:cBhvr>
                                      <p:to>
                                        <p:strVal val="visible"/>
                                      </p:to>
                                    </p:set>
                                    <p:anim calcmode="lin" valueType="num">
                                      <p:cBhvr additive="base">
                                        <p:cTn id="19" dur="500" fill="hold"/>
                                        <p:tgtEl>
                                          <p:spTgt spid="147465"/>
                                        </p:tgtEl>
                                        <p:attrNameLst>
                                          <p:attrName>ppt_x</p:attrName>
                                        </p:attrNameLst>
                                      </p:cBhvr>
                                      <p:tavLst>
                                        <p:tav tm="0">
                                          <p:val>
                                            <p:strVal val="0-#ppt_w/2"/>
                                          </p:val>
                                        </p:tav>
                                        <p:tav tm="100000">
                                          <p:val>
                                            <p:strVal val="#ppt_x"/>
                                          </p:val>
                                        </p:tav>
                                      </p:tavLst>
                                    </p:anim>
                                    <p:anim calcmode="lin" valueType="num">
                                      <p:cBhvr additive="base">
                                        <p:cTn id="20" dur="500" fill="hold"/>
                                        <p:tgtEl>
                                          <p:spTgt spid="14746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7462"/>
                                        </p:tgtEl>
                                        <p:attrNameLst>
                                          <p:attrName>style.visibility</p:attrName>
                                        </p:attrNameLst>
                                      </p:cBhvr>
                                      <p:to>
                                        <p:strVal val="visible"/>
                                      </p:to>
                                    </p:set>
                                    <p:anim calcmode="lin" valueType="num">
                                      <p:cBhvr additive="base">
                                        <p:cTn id="25" dur="500" fill="hold"/>
                                        <p:tgtEl>
                                          <p:spTgt spid="147462"/>
                                        </p:tgtEl>
                                        <p:attrNameLst>
                                          <p:attrName>ppt_x</p:attrName>
                                        </p:attrNameLst>
                                      </p:cBhvr>
                                      <p:tavLst>
                                        <p:tav tm="0">
                                          <p:val>
                                            <p:strVal val="0-#ppt_w/2"/>
                                          </p:val>
                                        </p:tav>
                                        <p:tav tm="100000">
                                          <p:val>
                                            <p:strVal val="#ppt_x"/>
                                          </p:val>
                                        </p:tav>
                                      </p:tavLst>
                                    </p:anim>
                                    <p:anim calcmode="lin" valueType="num">
                                      <p:cBhvr additive="base">
                                        <p:cTn id="26" dur="500" fill="hold"/>
                                        <p:tgtEl>
                                          <p:spTgt spid="14746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7463"/>
                                        </p:tgtEl>
                                        <p:attrNameLst>
                                          <p:attrName>style.visibility</p:attrName>
                                        </p:attrNameLst>
                                      </p:cBhvr>
                                      <p:to>
                                        <p:strVal val="visible"/>
                                      </p:to>
                                    </p:set>
                                    <p:anim calcmode="lin" valueType="num">
                                      <p:cBhvr additive="base">
                                        <p:cTn id="31" dur="500" fill="hold"/>
                                        <p:tgtEl>
                                          <p:spTgt spid="147463"/>
                                        </p:tgtEl>
                                        <p:attrNameLst>
                                          <p:attrName>ppt_x</p:attrName>
                                        </p:attrNameLst>
                                      </p:cBhvr>
                                      <p:tavLst>
                                        <p:tav tm="0">
                                          <p:val>
                                            <p:strVal val="0-#ppt_w/2"/>
                                          </p:val>
                                        </p:tav>
                                        <p:tav tm="100000">
                                          <p:val>
                                            <p:strVal val="#ppt_x"/>
                                          </p:val>
                                        </p:tav>
                                      </p:tavLst>
                                    </p:anim>
                                    <p:anim calcmode="lin" valueType="num">
                                      <p:cBhvr additive="base">
                                        <p:cTn id="32" dur="500" fill="hold"/>
                                        <p:tgtEl>
                                          <p:spTgt spid="14746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51" presetClass="entr" presetSubtype="0" fill="hold" nodeType="clickEffect">
                                  <p:stCondLst>
                                    <p:cond delay="0"/>
                                  </p:stCondLst>
                                  <p:childTnLst>
                                    <p:set>
                                      <p:cBhvr>
                                        <p:cTn id="36" dur="1" fill="hold">
                                          <p:stCondLst>
                                            <p:cond delay="0"/>
                                          </p:stCondLst>
                                        </p:cTn>
                                        <p:tgtEl>
                                          <p:spTgt spid="147458"/>
                                        </p:tgtEl>
                                        <p:attrNameLst>
                                          <p:attrName>style.visibility</p:attrName>
                                        </p:attrNameLst>
                                      </p:cBhvr>
                                      <p:to>
                                        <p:strVal val="visible"/>
                                      </p:to>
                                    </p:set>
                                    <p:animEffect transition="in" filter="fade">
                                      <p:cBhvr>
                                        <p:cTn id="37" dur="770" decel="100000"/>
                                        <p:tgtEl>
                                          <p:spTgt spid="147458"/>
                                        </p:tgtEl>
                                      </p:cBhvr>
                                    </p:animEffect>
                                    <p:animScale>
                                      <p:cBhvr>
                                        <p:cTn id="38" dur="770" decel="100000"/>
                                        <p:tgtEl>
                                          <p:spTgt spid="147458"/>
                                        </p:tgtEl>
                                      </p:cBhvr>
                                      <p:from x="10000" y="10000"/>
                                      <p:to x="200000" y="450000"/>
                                    </p:animScale>
                                    <p:animScale>
                                      <p:cBhvr>
                                        <p:cTn id="39" dur="1230" accel="100000" fill="hold">
                                          <p:stCondLst>
                                            <p:cond delay="770"/>
                                          </p:stCondLst>
                                        </p:cTn>
                                        <p:tgtEl>
                                          <p:spTgt spid="147458"/>
                                        </p:tgtEl>
                                      </p:cBhvr>
                                      <p:from x="200000" y="450000"/>
                                      <p:to x="100000" y="100000"/>
                                    </p:animScale>
                                    <p:set>
                                      <p:cBhvr>
                                        <p:cTn id="40" dur="770" fill="hold"/>
                                        <p:tgtEl>
                                          <p:spTgt spid="147458"/>
                                        </p:tgtEl>
                                        <p:attrNameLst>
                                          <p:attrName>ppt_x</p:attrName>
                                        </p:attrNameLst>
                                      </p:cBhvr>
                                      <p:to>
                                        <p:strVal val="(0.5)"/>
                                      </p:to>
                                    </p:set>
                                    <p:anim from="(0.5)" to="(#ppt_x)" calcmode="lin" valueType="num">
                                      <p:cBhvr>
                                        <p:cTn id="41" dur="1230" accel="100000" fill="hold">
                                          <p:stCondLst>
                                            <p:cond delay="770"/>
                                          </p:stCondLst>
                                        </p:cTn>
                                        <p:tgtEl>
                                          <p:spTgt spid="147458"/>
                                        </p:tgtEl>
                                        <p:attrNameLst>
                                          <p:attrName>ppt_x</p:attrName>
                                        </p:attrNameLst>
                                      </p:cBhvr>
                                    </p:anim>
                                    <p:set>
                                      <p:cBhvr>
                                        <p:cTn id="42" dur="770" fill="hold"/>
                                        <p:tgtEl>
                                          <p:spTgt spid="147458"/>
                                        </p:tgtEl>
                                        <p:attrNameLst>
                                          <p:attrName>ppt_y</p:attrName>
                                        </p:attrNameLst>
                                      </p:cBhvr>
                                      <p:to>
                                        <p:strVal val="(#ppt_y+0.4)"/>
                                      </p:to>
                                    </p:set>
                                    <p:anim from="(#ppt_y+0.4)" to="(#ppt_y)" calcmode="lin" valueType="num">
                                      <p:cBhvr>
                                        <p:cTn id="43" dur="1230" accel="100000" fill="hold">
                                          <p:stCondLst>
                                            <p:cond delay="770"/>
                                          </p:stCondLst>
                                        </p:cTn>
                                        <p:tgtEl>
                                          <p:spTgt spid="147458"/>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60" grpId="0" animBg="1" autoUpdateAnimBg="0"/>
      <p:bldP spid="147461" grpId="0" animBg="1" autoUpdateAnimBg="0"/>
      <p:bldP spid="147462" grpId="0" animBg="1" autoUpdateAnimBg="0"/>
      <p:bldP spid="147463" grpId="0" animBg="1" autoUpdateAnimBg="0"/>
      <p:bldP spid="147465" grpId="0" animBg="1" autoUpdateAnimBg="0"/>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D117177-74AF-0A57-AB4C-B277FC860A7E}"/>
              </a:ext>
            </a:extLst>
          </p:cNvPr>
          <p:cNvPicPr>
            <a:picLocks noChangeAspect="1"/>
          </p:cNvPicPr>
          <p:nvPr/>
        </p:nvPicPr>
        <p:blipFill>
          <a:blip r:embed="rId3"/>
          <a:stretch>
            <a:fillRect/>
          </a:stretch>
        </p:blipFill>
        <p:spPr>
          <a:xfrm>
            <a:off x="-1" y="0"/>
            <a:ext cx="9151155" cy="5805264"/>
          </a:xfrm>
          <a:prstGeom prst="rect">
            <a:avLst/>
          </a:prstGeom>
        </p:spPr>
      </p:pic>
      <p:sp>
        <p:nvSpPr>
          <p:cNvPr id="55308" name="Rectangle 12"/>
          <p:cNvSpPr>
            <a:spLocks noGrp="1" noChangeArrowheads="1"/>
          </p:cNvSpPr>
          <p:nvPr>
            <p:ph type="title" idx="4294967295"/>
          </p:nvPr>
        </p:nvSpPr>
        <p:spPr>
          <a:xfrm>
            <a:off x="0" y="5257800"/>
            <a:ext cx="9144000" cy="1524000"/>
          </a:xfrm>
        </p:spPr>
        <p:txBody>
          <a:bodyPr/>
          <a:lstStyle/>
          <a:p>
            <a:r>
              <a:rPr lang="en-US" sz="3600" b="1" dirty="0">
                <a:solidFill>
                  <a:schemeClr val="bg1"/>
                </a:solidFill>
              </a:rPr>
              <a:t>What is the contemporary application </a:t>
            </a:r>
            <a:br>
              <a:rPr lang="en-US" sz="3600" b="1" dirty="0">
                <a:solidFill>
                  <a:schemeClr val="bg1"/>
                </a:solidFill>
              </a:rPr>
            </a:br>
            <a:r>
              <a:rPr lang="en-US" sz="3600" b="1" dirty="0">
                <a:solidFill>
                  <a:schemeClr val="bg1"/>
                </a:solidFill>
              </a:rPr>
              <a:t>of following the star?</a:t>
            </a:r>
            <a:endParaRPr lang="en-US" dirty="0"/>
          </a:p>
        </p:txBody>
      </p:sp>
    </p:spTree>
    <p:extLst>
      <p:ext uri="{BB962C8B-B14F-4D97-AF65-F5344CB8AC3E}">
        <p14:creationId xmlns:p14="http://schemas.microsoft.com/office/powerpoint/2010/main" val="2623138662"/>
      </p:ext>
    </p:extLst>
  </p:cSld>
  <p:clrMapOvr>
    <a:masterClrMapping/>
  </p:clrMapOvr>
  <p:transition>
    <p:comb/>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3" name="Picture 2" descr="TheProphesiedOnePg5.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574232" y="31039"/>
            <a:ext cx="3958208" cy="2259683"/>
          </a:xfrm>
        </p:spPr>
        <p:txBody>
          <a:bodyPr/>
          <a:lstStyle/>
          <a:p>
            <a:r>
              <a:rPr lang="en-US" sz="4800" b="1" i="1" dirty="0"/>
              <a:t>What kind of star was it?</a:t>
            </a:r>
          </a:p>
        </p:txBody>
      </p:sp>
    </p:spTree>
    <p:extLst>
      <p:ext uri="{BB962C8B-B14F-4D97-AF65-F5344CB8AC3E}">
        <p14:creationId xmlns:p14="http://schemas.microsoft.com/office/powerpoint/2010/main" val="1483603465"/>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5778"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79"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0"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1"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2"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3"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4"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5"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6"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7" name="AutoShape 11"/>
          <p:cNvSpPr>
            <a:spLocks noChangeArrowheads="1"/>
          </p:cNvSpPr>
          <p:nvPr/>
        </p:nvSpPr>
        <p:spPr bwMode="auto">
          <a:xfrm>
            <a:off x="4644008" y="5898976"/>
            <a:ext cx="4267200" cy="914400"/>
          </a:xfrm>
          <a:prstGeom prst="flowChartPreparation">
            <a:avLst/>
          </a:prstGeom>
          <a:solidFill>
            <a:srgbClr val="C00000"/>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8"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9"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0"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A:  	    Babylon </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791" name="Text Box 15"/>
          <p:cNvSpPr txBox="1">
            <a:spLocks noChangeArrowheads="1"/>
          </p:cNvSpPr>
          <p:nvPr/>
        </p:nvSpPr>
        <p:spPr bwMode="auto">
          <a:xfrm>
            <a:off x="533400" y="6096000"/>
            <a:ext cx="3125788"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C:  	   Persia</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792" name="Text Box 16"/>
          <p:cNvSpPr txBox="1">
            <a:spLocks noChangeArrowheads="1"/>
          </p:cNvSpPr>
          <p:nvPr/>
        </p:nvSpPr>
        <p:spPr bwMode="auto">
          <a:xfrm>
            <a:off x="4953000" y="5029200"/>
            <a:ext cx="3708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B:  	    Assyria</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793" name="Text Box 17"/>
          <p:cNvSpPr txBox="1">
            <a:spLocks noChangeArrowheads="1"/>
          </p:cNvSpPr>
          <p:nvPr/>
        </p:nvSpPr>
        <p:spPr bwMode="auto">
          <a:xfrm>
            <a:off x="5334000" y="6096000"/>
            <a:ext cx="3276600" cy="427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CC00"/>
                </a:solidFill>
                <a:effectLst/>
                <a:uLnTx/>
                <a:uFillTx/>
                <a:latin typeface="Arial" charset="0"/>
                <a:ea typeface="ＭＳ Ｐゴシック" charset="0"/>
                <a:cs typeface="Arial" charset="0"/>
              </a:rPr>
              <a:t>D: Arab Peninsula?</a:t>
            </a:r>
            <a:endParaRPr kumimoji="0" lang="en-US" sz="22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794"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5"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6"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7"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798"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9"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800"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1"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2"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3"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4"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805" name="Rectangle 29"/>
          <p:cNvSpPr>
            <a:spLocks noChangeArrowheads="1"/>
          </p:cNvSpPr>
          <p:nvPr/>
        </p:nvSpPr>
        <p:spPr bwMode="auto">
          <a:xfrm>
            <a:off x="6731000" y="2811463"/>
            <a:ext cx="2413000" cy="322262"/>
          </a:xfrm>
          <a:prstGeom prst="rect">
            <a:avLst/>
          </a:prstGeom>
          <a:solidFill>
            <a:srgbClr val="FF00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06"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7"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8"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09"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0"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5</a:t>
            </a:r>
          </a:p>
        </p:txBody>
      </p:sp>
      <p:sp>
        <p:nvSpPr>
          <p:cNvPr id="75811"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2"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3"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4"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5"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P1 Million</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816"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P500,000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7"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P250,000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8"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P125,000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19"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P64,000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0"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P32,000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821"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P16,000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2"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P8,000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3"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P4,000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4"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5"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P1,000</a:t>
            </a:r>
          </a:p>
        </p:txBody>
      </p:sp>
      <p:sp>
        <p:nvSpPr>
          <p:cNvPr id="75826"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P500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7"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P300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8"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29"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5830"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1"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2"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3"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4"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5"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6"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7"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8"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9"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5840"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1"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2"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3"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4"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5845"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5846"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7"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8"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9"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0"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1"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5"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6"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7"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8"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9" name="Rectangle 83"/>
          <p:cNvSpPr>
            <a:spLocks noGrp="1" noChangeArrowheads="1"/>
          </p:cNvSpPr>
          <p:nvPr>
            <p:ph type="title" idx="4294967295"/>
          </p:nvPr>
        </p:nvSpPr>
        <p:spPr>
          <a:xfrm>
            <a:off x="457200" y="274638"/>
            <a:ext cx="5562600" cy="2697162"/>
          </a:xfrm>
        </p:spPr>
        <p:txBody>
          <a:bodyPr/>
          <a:lstStyle/>
          <a:p>
            <a:r>
              <a:rPr lang="en-US" sz="4000" b="1">
                <a:solidFill>
                  <a:schemeClr val="bg1"/>
                </a:solidFill>
              </a:rPr>
              <a:t>Where did the Magi come from?</a:t>
            </a:r>
            <a:endParaRPr lang="en-US"/>
          </a:p>
        </p:txBody>
      </p:sp>
    </p:spTree>
    <p:extLst>
      <p:ext uri="{BB962C8B-B14F-4D97-AF65-F5344CB8AC3E}">
        <p14:creationId xmlns:p14="http://schemas.microsoft.com/office/powerpoint/2010/main" val="1421019893"/>
      </p:ext>
    </p:extLst>
  </p:cSld>
  <p:clrMapOvr>
    <a:masterClrMapping/>
  </p:clrMapOvr>
  <p:transition>
    <p:cover dir="l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2000"/>
                                  </p:stCondLst>
                                  <p:childTnLst>
                                    <p:set>
                                      <p:cBhvr>
                                        <p:cTn id="6" dur="1" fill="hold">
                                          <p:stCondLst>
                                            <p:cond delay="499"/>
                                          </p:stCondLst>
                                        </p:cTn>
                                        <p:tgtEl>
                                          <p:spTgt spid="75790"/>
                                        </p:tgtEl>
                                        <p:attrNameLst>
                                          <p:attrName>style.visibility</p:attrName>
                                        </p:attrNameLst>
                                      </p:cBhvr>
                                      <p:to>
                                        <p:strVal val="visible"/>
                                      </p:to>
                                    </p:set>
                                  </p:child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75792"/>
                                        </p:tgtEl>
                                        <p:attrNameLst>
                                          <p:attrName>style.visibility</p:attrName>
                                        </p:attrNameLst>
                                      </p:cBhvr>
                                      <p:to>
                                        <p:strVal val="visible"/>
                                      </p:to>
                                    </p:set>
                                  </p:child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75791"/>
                                        </p:tgtEl>
                                        <p:attrNameLst>
                                          <p:attrName>style.visibility</p:attrName>
                                        </p:attrNameLst>
                                      </p:cBhvr>
                                      <p:to>
                                        <p:strVal val="visible"/>
                                      </p:to>
                                    </p:set>
                                  </p:childTnLst>
                                </p:cTn>
                              </p:par>
                            </p:childTnLst>
                          </p:cTn>
                        </p:par>
                        <p:par>
                          <p:cTn id="13" fill="hold" nodeType="afterGroup">
                            <p:stCondLst>
                              <p:cond delay="7500"/>
                            </p:stCondLst>
                            <p:childTnLst>
                              <p:par>
                                <p:cTn id="14" presetID="1" presetClass="entr" presetSubtype="0" fill="hold" grpId="0" nodeType="afterEffect">
                                  <p:stCondLst>
                                    <p:cond delay="2000"/>
                                  </p:stCondLst>
                                  <p:childTnLst>
                                    <p:set>
                                      <p:cBhvr>
                                        <p:cTn id="15" dur="1" fill="hold">
                                          <p:stCondLst>
                                            <p:cond delay="499"/>
                                          </p:stCondLst>
                                        </p:cTn>
                                        <p:tgtEl>
                                          <p:spTgt spid="75793"/>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757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7" grpId="0" animBg="1"/>
      <p:bldP spid="75790" grpId="0" autoUpdateAnimBg="0"/>
      <p:bldP spid="75791" grpId="0" autoUpdateAnimBg="0"/>
      <p:bldP spid="75792" grpId="0" autoUpdateAnimBg="0"/>
      <p:bldP spid="75793" grpId="0"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0658"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tx1"/>
                </a:solidFill>
                <a:effectLst>
                  <a:outerShdw blurRad="38100" dist="38100" dir="2700000" algn="tl">
                    <a:srgbClr val="DDDDDD"/>
                  </a:outerShdw>
                </a:effectLst>
              </a:rPr>
              <a:t>Arab Magi?</a:t>
            </a:r>
          </a:p>
        </p:txBody>
      </p:sp>
      <p:pic>
        <p:nvPicPr>
          <p:cNvPr id="70661" name="Picture 5"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70662" name="Text Box 6"/>
          <p:cNvSpPr txBox="1">
            <a:spLocks noChangeArrowheads="1"/>
          </p:cNvSpPr>
          <p:nvPr/>
        </p:nvSpPr>
        <p:spPr bwMode="auto">
          <a:xfrm>
            <a:off x="609600" y="2667000"/>
            <a:ext cx="7772400" cy="338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l" defTabSz="914400" rtl="0" eaLnBrk="1" fontAlgn="base" latinLnBrk="0" hangingPunct="1">
              <a:lnSpc>
                <a:spcPct val="100000"/>
              </a:lnSpc>
              <a:spcBef>
                <a:spcPct val="0"/>
              </a:spcBef>
              <a:spcAft>
                <a:spcPct val="0"/>
              </a:spcAft>
              <a:buClrTx/>
              <a:buSzTx/>
              <a:buFontTx/>
              <a:buChar char="•"/>
              <a:tabLst/>
              <a:defRPr/>
            </a:pPr>
            <a:r>
              <a:rPr kumimoji="0" lang="en-US" sz="3600" b="0" i="0" u="sng" strike="noStrike" kern="1200" cap="none" spc="0" normalizeH="0" baseline="0" noProof="0">
                <a:ln>
                  <a:noFill/>
                </a:ln>
                <a:solidFill>
                  <a:srgbClr val="FFFFFF"/>
                </a:solidFill>
                <a:effectLst/>
                <a:uLnTx/>
                <a:uFillTx/>
                <a:latin typeface="Arial" charset="0"/>
                <a:ea typeface="ＭＳ Ｐゴシック" charset="0"/>
                <a:cs typeface="Arial" charset="0"/>
              </a:rPr>
              <a:t>Their Location</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East can mean southeast as much as northeast</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Assyria, Babylonia and Persia were always called lands of the north (Jer. 1:13-15; 6:22; 25:9).</a:t>
            </a:r>
          </a:p>
        </p:txBody>
      </p:sp>
    </p:spTree>
    <p:extLst>
      <p:ext uri="{BB962C8B-B14F-4D97-AF65-F5344CB8AC3E}">
        <p14:creationId xmlns:p14="http://schemas.microsoft.com/office/powerpoint/2010/main" val="3726916677"/>
      </p:ext>
    </p:extLst>
  </p:cSld>
  <p:clrMapOvr>
    <a:masterClrMapping/>
  </p:clrMapOvr>
  <p:transition>
    <p:push/>
  </p:transition>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1554"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tx1"/>
                </a:solidFill>
                <a:effectLst>
                  <a:outerShdw blurRad="38100" dist="38100" dir="2700000" algn="tl">
                    <a:srgbClr val="DDDDDD"/>
                  </a:outerShdw>
                </a:effectLst>
              </a:rPr>
              <a:t>Arab Magi?</a:t>
            </a:r>
          </a:p>
        </p:txBody>
      </p:sp>
      <p:pic>
        <p:nvPicPr>
          <p:cNvPr id="151555" name="Picture 3"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151556" name="Text Box 4"/>
          <p:cNvSpPr txBox="1">
            <a:spLocks noChangeArrowheads="1"/>
          </p:cNvSpPr>
          <p:nvPr/>
        </p:nvSpPr>
        <p:spPr bwMode="auto">
          <a:xfrm>
            <a:off x="609600" y="2667000"/>
            <a:ext cx="8534400" cy="3937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l" defTabSz="914400" rtl="0" eaLnBrk="1" fontAlgn="base" latinLnBrk="0" hangingPunct="1">
              <a:lnSpc>
                <a:spcPct val="100000"/>
              </a:lnSpc>
              <a:spcBef>
                <a:spcPct val="0"/>
              </a:spcBef>
              <a:spcAft>
                <a:spcPct val="0"/>
              </a:spcAft>
              <a:buClrTx/>
              <a:buSzTx/>
              <a:buFontTx/>
              <a:buChar char="•"/>
              <a:tabLst/>
              <a:defRPr/>
            </a:pPr>
            <a:r>
              <a:rPr kumimoji="0" lang="en-US" sz="3600" b="0" i="0" u="sng" strike="noStrike" kern="1200" cap="none" spc="0" normalizeH="0" baseline="0" noProof="0">
                <a:ln>
                  <a:noFill/>
                </a:ln>
                <a:solidFill>
                  <a:srgbClr val="FFFFFF"/>
                </a:solidFill>
                <a:effectLst/>
                <a:uLnTx/>
                <a:uFillTx/>
                <a:latin typeface="Arial" charset="0"/>
                <a:ea typeface="ＭＳ Ｐゴシック" charset="0"/>
                <a:cs typeface="Arial" charset="0"/>
              </a:rPr>
              <a:t>Their Gifts </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(Matt. 2:11):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These all came from Spice Trade route southeast of Israel.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"And all from Sheba will come, bearing gold and incense" (Isa. 60:6; cf. Ps. 72:10).  Sheba was the land of present-day southern Saudi Arabia.</a:t>
            </a:r>
          </a:p>
        </p:txBody>
      </p:sp>
    </p:spTree>
    <p:extLst>
      <p:ext uri="{BB962C8B-B14F-4D97-AF65-F5344CB8AC3E}">
        <p14:creationId xmlns:p14="http://schemas.microsoft.com/office/powerpoint/2010/main" val="3704435226"/>
      </p:ext>
    </p:extLst>
  </p:cSld>
  <p:clrMapOvr>
    <a:masterClrMapping/>
  </p:clrMapOvr>
  <p:transition>
    <p:push/>
  </p:transition>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3602"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tx1"/>
                </a:solidFill>
                <a:effectLst>
                  <a:outerShdw blurRad="38100" dist="38100" dir="2700000" algn="tl">
                    <a:srgbClr val="DDDDDD"/>
                  </a:outerShdw>
                </a:effectLst>
              </a:rPr>
              <a:t>Arab Magi?</a:t>
            </a:r>
          </a:p>
        </p:txBody>
      </p:sp>
      <p:pic>
        <p:nvPicPr>
          <p:cNvPr id="153603" name="Picture 3"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153604" name="Text Box 4"/>
          <p:cNvSpPr txBox="1">
            <a:spLocks noChangeArrowheads="1"/>
          </p:cNvSpPr>
          <p:nvPr/>
        </p:nvSpPr>
        <p:spPr bwMode="auto">
          <a:xfrm>
            <a:off x="609600" y="2667000"/>
            <a:ext cx="8534400" cy="3937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l" defTabSz="914400" rtl="0" eaLnBrk="1" fontAlgn="base" latinLnBrk="0" hangingPunct="1">
              <a:lnSpc>
                <a:spcPct val="100000"/>
              </a:lnSpc>
              <a:spcBef>
                <a:spcPct val="0"/>
              </a:spcBef>
              <a:spcAft>
                <a:spcPct val="0"/>
              </a:spcAft>
              <a:buClrTx/>
              <a:buSzTx/>
              <a:buFontTx/>
              <a:buChar char="•"/>
              <a:tabLst/>
              <a:defRPr/>
            </a:pPr>
            <a:r>
              <a:rPr kumimoji="0" lang="en-US" sz="3600" b="0" i="0" u="sng" strike="noStrike" kern="1200" cap="none" spc="0" normalizeH="0" baseline="0" noProof="0">
                <a:ln>
                  <a:noFill/>
                </a:ln>
                <a:solidFill>
                  <a:srgbClr val="FFFFFF"/>
                </a:solidFill>
                <a:effectLst/>
                <a:uLnTx/>
                <a:uFillTx/>
                <a:latin typeface="Arial" charset="0"/>
                <a:ea typeface="ＭＳ Ｐゴシック" charset="0"/>
                <a:cs typeface="Arial" charset="0"/>
              </a:rPr>
              <a:t>Their Gifts </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(Matt. 2:11):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Frankincense came only from southern Arabia, although it was sold throughout the Middle East.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Gold came from the Arabian Peninsula in the land of Ophir that is present-day Yemen</a:t>
            </a:r>
          </a:p>
        </p:txBody>
      </p:sp>
    </p:spTree>
    <p:extLst>
      <p:ext uri="{BB962C8B-B14F-4D97-AF65-F5344CB8AC3E}">
        <p14:creationId xmlns:p14="http://schemas.microsoft.com/office/powerpoint/2010/main" val="3859767791"/>
      </p:ext>
    </p:extLst>
  </p:cSld>
  <p:clrMapOvr>
    <a:masterClrMapping/>
  </p:clrMapOvr>
  <p:transition>
    <p:push/>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3E49C48-D74E-FF47-8D3A-7DE27BAED6E7}"/>
              </a:ext>
            </a:extLst>
          </p:cNvPr>
          <p:cNvSpPr>
            <a:spLocks noChangeArrowheads="1"/>
          </p:cNvSpPr>
          <p:nvPr/>
        </p:nvSpPr>
        <p:spPr bwMode="auto">
          <a:xfrm>
            <a:off x="0" y="0"/>
            <a:ext cx="9144000" cy="6858000"/>
          </a:xfrm>
          <a:prstGeom prst="rect">
            <a:avLst/>
          </a:prstGeom>
          <a:solidFill>
            <a:srgbClr val="000000"/>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endParaRPr>
          </a:p>
        </p:txBody>
      </p:sp>
      <p:sp>
        <p:nvSpPr>
          <p:cNvPr id="148482" name="Rectangle 2">
            <a:extLst>
              <a:ext uri="{FF2B5EF4-FFF2-40B4-BE49-F238E27FC236}">
                <a16:creationId xmlns:a16="http://schemas.microsoft.com/office/drawing/2014/main" id="{8D8080C5-7104-9E4C-B1EC-C0D0938DEBDA}"/>
              </a:ext>
            </a:extLst>
          </p:cNvPr>
          <p:cNvSpPr>
            <a:spLocks noGrp="1" noChangeArrowheads="1"/>
          </p:cNvSpPr>
          <p:nvPr>
            <p:ph type="title"/>
          </p:nvPr>
        </p:nvSpPr>
        <p:spPr>
          <a:xfrm>
            <a:off x="0" y="304800"/>
            <a:ext cx="4953000" cy="1219200"/>
          </a:xfrm>
          <a:solidFill>
            <a:srgbClr val="000000"/>
          </a:solidFill>
        </p:spPr>
        <p:txBody>
          <a:bodyPr/>
          <a:lstStyle/>
          <a:p>
            <a:pPr eaLnBrk="1" hangingPunct="1"/>
            <a:r>
              <a:rPr lang="en-US" altLang="en-US" sz="3600" b="1" i="1" dirty="0">
                <a:ea typeface="ＭＳ Ｐゴシック" panose="020B0600070205080204" pitchFamily="34" charset="-128"/>
              </a:rPr>
              <a:t>You become a child of God by believing that Jesus is God: </a:t>
            </a:r>
            <a:endParaRPr lang="en-US" altLang="en-US" sz="3600" b="1" i="1" dirty="0">
              <a:solidFill>
                <a:schemeClr val="bg1"/>
              </a:solidFill>
              <a:ea typeface="ＭＳ Ｐゴシック" panose="020B0600070205080204" pitchFamily="34" charset="-128"/>
            </a:endParaRPr>
          </a:p>
        </p:txBody>
      </p:sp>
      <p:sp>
        <p:nvSpPr>
          <p:cNvPr id="7" name="Rectangle 2">
            <a:extLst>
              <a:ext uri="{FF2B5EF4-FFF2-40B4-BE49-F238E27FC236}">
                <a16:creationId xmlns:a16="http://schemas.microsoft.com/office/drawing/2014/main" id="{7796D3FD-D9CC-894B-ACAF-EDFE75C08191}"/>
              </a:ext>
            </a:extLst>
          </p:cNvPr>
          <p:cNvSpPr txBox="1">
            <a:spLocks noChangeArrowheads="1"/>
          </p:cNvSpPr>
          <p:nvPr/>
        </p:nvSpPr>
        <p:spPr bwMode="auto">
          <a:xfrm>
            <a:off x="228600" y="1600200"/>
            <a:ext cx="4495800" cy="51816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But to all who </a:t>
            </a:r>
            <a:r>
              <a:rPr kumimoji="0" lang="en-US"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believed </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him and </a:t>
            </a:r>
            <a:r>
              <a:rPr kumimoji="0" lang="en-US"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accepted </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him, he gave the right to become children of God</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(John 1:12 </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NLT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pic>
        <p:nvPicPr>
          <p:cNvPr id="148484" name="Picture 8" descr="john 1 14 father and baby.jpg">
            <a:extLst>
              <a:ext uri="{FF2B5EF4-FFF2-40B4-BE49-F238E27FC236}">
                <a16:creationId xmlns:a16="http://schemas.microsoft.com/office/drawing/2014/main" id="{1877C102-BBB7-E542-80A8-1AF3DEA0625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28600"/>
            <a:ext cx="3733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452721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5650"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tx1"/>
                </a:solidFill>
                <a:effectLst>
                  <a:outerShdw blurRad="38100" dist="38100" dir="2700000" algn="tl">
                    <a:srgbClr val="DDDDDD"/>
                  </a:outerShdw>
                </a:effectLst>
              </a:rPr>
              <a:t>Arab Magi?</a:t>
            </a:r>
          </a:p>
        </p:txBody>
      </p:sp>
      <p:pic>
        <p:nvPicPr>
          <p:cNvPr id="155651" name="Picture 3"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155652" name="Text Box 4"/>
          <p:cNvSpPr txBox="1">
            <a:spLocks noChangeArrowheads="1"/>
          </p:cNvSpPr>
          <p:nvPr/>
        </p:nvSpPr>
        <p:spPr bwMode="auto">
          <a:xfrm>
            <a:off x="609600" y="2667000"/>
            <a:ext cx="8534400" cy="3937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l" defTabSz="914400" rtl="0" eaLnBrk="1" fontAlgn="base" latinLnBrk="0" hangingPunct="1">
              <a:lnSpc>
                <a:spcPct val="100000"/>
              </a:lnSpc>
              <a:spcBef>
                <a:spcPct val="0"/>
              </a:spcBef>
              <a:spcAft>
                <a:spcPct val="0"/>
              </a:spcAft>
              <a:buClrTx/>
              <a:buSzTx/>
              <a:buFontTx/>
              <a:buChar char="•"/>
              <a:tabLst/>
              <a:defRPr/>
            </a:pPr>
            <a:r>
              <a:rPr kumimoji="0" lang="en-US" sz="3600" b="0" i="0" u="sng" strike="noStrike" kern="1200" cap="none" spc="0" normalizeH="0" baseline="0" noProof="0">
                <a:ln>
                  <a:noFill/>
                </a:ln>
                <a:solidFill>
                  <a:srgbClr val="FFFFFF"/>
                </a:solidFill>
                <a:effectLst/>
                <a:uLnTx/>
                <a:uFillTx/>
                <a:latin typeface="Arial" charset="0"/>
                <a:ea typeface="ＭＳ Ｐゴシック" charset="0"/>
                <a:cs typeface="Arial" charset="0"/>
              </a:rPr>
              <a:t>Their Role</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Arabs redeem Israel!</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Joseph saved from his brothers by Ishmaelites of Arabia who brought him to Egypt (Gen. 37:27-28).  </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Opposition to Moses by Israel</a:t>
            </a:r>
            <a:r>
              <a:rPr kumimoji="0" lang="mr-IN" sz="3600" b="0" i="0" u="none" strike="noStrike" kern="1200" cap="none" spc="0" normalizeH="0" baseline="0" noProof="0">
                <a:ln>
                  <a:noFill/>
                </a:ln>
                <a:solidFill>
                  <a:srgbClr val="FFFFFF"/>
                </a:solidFill>
                <a:effectLst/>
                <a:uLnTx/>
                <a:uFillTx/>
                <a:latin typeface="Arial" charset="0"/>
                <a:ea typeface="ＭＳ Ｐゴシック" charset="0"/>
              </a:rPr>
              <a:t>'</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s own elders forced him to seek refuge in Midian of Arabia (Exod. 2:13-15). </a:t>
            </a:r>
          </a:p>
        </p:txBody>
      </p:sp>
    </p:spTree>
    <p:extLst>
      <p:ext uri="{BB962C8B-B14F-4D97-AF65-F5344CB8AC3E}">
        <p14:creationId xmlns:p14="http://schemas.microsoft.com/office/powerpoint/2010/main" val="2448001328"/>
      </p:ext>
    </p:extLst>
  </p:cSld>
  <p:clrMapOvr>
    <a:masterClrMapping/>
  </p:clrMapOvr>
  <p:transition>
    <p:push/>
  </p:transition>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7698"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en-US" b="1">
                <a:solidFill>
                  <a:schemeClr val="tx1"/>
                </a:solidFill>
                <a:effectLst>
                  <a:outerShdw blurRad="38100" dist="38100" dir="2700000" algn="tl">
                    <a:srgbClr val="DDDDDD"/>
                  </a:outerShdw>
                </a:effectLst>
              </a:rPr>
              <a:t>Arab Magi?</a:t>
            </a:r>
          </a:p>
        </p:txBody>
      </p:sp>
      <p:pic>
        <p:nvPicPr>
          <p:cNvPr id="157699" name="Picture 3"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157700" name="Text Box 4"/>
          <p:cNvSpPr txBox="1">
            <a:spLocks noChangeArrowheads="1"/>
          </p:cNvSpPr>
          <p:nvPr/>
        </p:nvSpPr>
        <p:spPr bwMode="auto">
          <a:xfrm>
            <a:off x="609600" y="2667000"/>
            <a:ext cx="8534400" cy="228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l" defTabSz="914400" rtl="0" eaLnBrk="1" fontAlgn="base" latinLnBrk="0" hangingPunct="1">
              <a:lnSpc>
                <a:spcPct val="100000"/>
              </a:lnSpc>
              <a:spcBef>
                <a:spcPct val="0"/>
              </a:spcBef>
              <a:spcAft>
                <a:spcPct val="0"/>
              </a:spcAft>
              <a:buClrTx/>
              <a:buSzTx/>
              <a:buFontTx/>
              <a:buChar char="•"/>
              <a:tabLst/>
              <a:defRPr/>
            </a:pPr>
            <a:r>
              <a:rPr kumimoji="0" lang="en-US" sz="3600" b="0" i="0" u="sng" strike="noStrike" kern="1200" cap="none" spc="0" normalizeH="0" baseline="0" noProof="0">
                <a:ln>
                  <a:noFill/>
                </a:ln>
                <a:solidFill>
                  <a:srgbClr val="FFFFFF"/>
                </a:solidFill>
                <a:effectLst/>
                <a:uLnTx/>
                <a:uFillTx/>
                <a:latin typeface="Arial" charset="0"/>
                <a:ea typeface="ＭＳ Ｐゴシック" charset="0"/>
                <a:cs typeface="Arial" charset="0"/>
              </a:rPr>
              <a:t>Their Role</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Arabs redeem Israel!</a:t>
            </a:r>
          </a:p>
          <a:p>
            <a:pPr marL="582613" marR="0" lvl="1" indent="0" algn="l" defTabSz="914400" rtl="0" eaLnBrk="1" fontAlgn="base" latinLnBrk="0" hangingPunct="1">
              <a:lnSpc>
                <a:spcPct val="100000"/>
              </a:lnSpc>
              <a:spcBef>
                <a:spcPct val="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Even in the future tribulation, Israel will find refuge in the desert (Rev. 12:14), presumably in Arabia</a:t>
            </a:r>
          </a:p>
        </p:txBody>
      </p:sp>
    </p:spTree>
    <p:extLst>
      <p:ext uri="{BB962C8B-B14F-4D97-AF65-F5344CB8AC3E}">
        <p14:creationId xmlns:p14="http://schemas.microsoft.com/office/powerpoint/2010/main" val="3335733738"/>
      </p:ext>
    </p:extLst>
  </p:cSld>
  <p:clrMapOvr>
    <a:masterClrMapping/>
  </p:clrMapOvr>
  <p:transition>
    <p:push/>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759E092-61CF-464A-907D-1B3B31CCCAB9}"/>
              </a:ext>
            </a:extLst>
          </p:cNvPr>
          <p:cNvSpPr txBox="1"/>
          <p:nvPr/>
        </p:nvSpPr>
        <p:spPr>
          <a:xfrm>
            <a:off x="899592" y="6237312"/>
            <a:ext cx="7090611"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prstClr val="black">
                      <a:alpha val="75000"/>
                    </a:prstClr>
                  </a:glow>
                  <a:outerShdw blurRad="50800" dist="88900" dir="2700000" algn="tl" rotWithShape="0">
                    <a:srgbClr val="000000"/>
                  </a:outerShdw>
                </a:effectLst>
                <a:uLnTx/>
                <a:uFillTx/>
                <a:latin typeface="Arial" charset="0"/>
                <a:ea typeface="ＭＳ Ｐゴシック" charset="0"/>
              </a:rPr>
              <a:t>Wise men gave Jesus gifts</a:t>
            </a:r>
          </a:p>
        </p:txBody>
      </p:sp>
    </p:spTree>
    <p:extLst>
      <p:ext uri="{BB962C8B-B14F-4D97-AF65-F5344CB8AC3E}">
        <p14:creationId xmlns:p14="http://schemas.microsoft.com/office/powerpoint/2010/main" val="11521303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5"/>
          <p:cNvSpPr>
            <a:spLocks noChangeArrowheads="1"/>
          </p:cNvSpPr>
          <p:nvPr/>
        </p:nvSpPr>
        <p:spPr bwMode="auto">
          <a:xfrm>
            <a:off x="0" y="0"/>
            <a:ext cx="9144000" cy="6858000"/>
          </a:xfrm>
          <a:prstGeom prst="rect">
            <a:avLst/>
          </a:prstGeom>
          <a:solidFill>
            <a:srgbClr val="01165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98" name="Rectangle 2"/>
          <p:cNvSpPr>
            <a:spLocks noGrp="1" noChangeArrowheads="1"/>
          </p:cNvSpPr>
          <p:nvPr>
            <p:ph type="ctrTitle"/>
          </p:nvPr>
        </p:nvSpPr>
        <p:spPr>
          <a:xfrm>
            <a:off x="3995936" y="-171400"/>
            <a:ext cx="5148064" cy="3212976"/>
          </a:xfrm>
          <a:effectLst/>
        </p:spPr>
        <p:txBody>
          <a:bodyPr/>
          <a:lstStyle/>
          <a:p>
            <a:pPr eaLnBrk="1" hangingPunct="1">
              <a:defRPr/>
            </a:pPr>
            <a:r>
              <a:rPr lang="en-US" sz="6000" b="1" dirty="0">
                <a:effectLst>
                  <a:outerShdw blurRad="50800" dist="88900" dir="2700000" algn="tl" rotWithShape="0">
                    <a:srgbClr val="000000"/>
                  </a:outerShdw>
                </a:effectLst>
              </a:rPr>
              <a:t>Is God getting your attention?</a:t>
            </a:r>
          </a:p>
        </p:txBody>
      </p:sp>
      <p:pic>
        <p:nvPicPr>
          <p:cNvPr id="116739" name="Picture 4" descr="Nativity Star Stained Glass Clipart-1"/>
          <p:cNvPicPr>
            <a:picLocks noChangeAspect="1" noChangeArrowheads="1"/>
          </p:cNvPicPr>
          <p:nvPr/>
        </p:nvPicPr>
        <p:blipFill>
          <a:blip r:embed="rId3">
            <a:extLst>
              <a:ext uri="{28A0092B-C50C-407E-A947-70E740481C1C}">
                <a14:useLocalDpi xmlns:a14="http://schemas.microsoft.com/office/drawing/2010/main" val="0"/>
              </a:ext>
            </a:extLst>
          </a:blip>
          <a:srcRect l="1852" r="1851"/>
          <a:stretch>
            <a:fillRect/>
          </a:stretch>
        </p:blipFill>
        <p:spPr bwMode="auto">
          <a:xfrm>
            <a:off x="0" y="0"/>
            <a:ext cx="3962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0" name="AutoShape 6"/>
          <p:cNvSpPr>
            <a:spLocks noChangeArrowheads="1"/>
          </p:cNvSpPr>
          <p:nvPr/>
        </p:nvSpPr>
        <p:spPr bwMode="auto">
          <a:xfrm rot="2477620">
            <a:off x="2876550" y="3657600"/>
            <a:ext cx="1905000" cy="76200"/>
          </a:xfrm>
          <a:prstGeom prst="flowChartTerminator">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6741" name="AutoShape 8"/>
          <p:cNvSpPr>
            <a:spLocks noChangeArrowheads="1"/>
          </p:cNvSpPr>
          <p:nvPr/>
        </p:nvSpPr>
        <p:spPr bwMode="auto">
          <a:xfrm rot="74767">
            <a:off x="3657600" y="1978025"/>
            <a:ext cx="1447800" cy="82550"/>
          </a:xfrm>
          <a:prstGeom prst="flowChartTerminator">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 name="Rectangle 3"/>
          <p:cNvSpPr txBox="1">
            <a:spLocks noChangeArrowheads="1"/>
          </p:cNvSpPr>
          <p:nvPr/>
        </p:nvSpPr>
        <p:spPr bwMode="auto">
          <a:xfrm>
            <a:off x="4644008" y="3356992"/>
            <a:ext cx="4427984" cy="2903984"/>
          </a:xfrm>
          <a:prstGeom prst="rect">
            <a:avLst/>
          </a:prstGeom>
          <a:noFill/>
          <a:ln w="9525">
            <a:noFill/>
            <a:miter lim="800000"/>
            <a:headEnd/>
            <a:tailEnd/>
          </a:ln>
          <a:effec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571500" marR="0" lvl="0" indent="-571500" algn="l" defTabSz="914400" rtl="0" eaLnBrk="0" fontAlgn="base" latinLnBrk="0" hangingPunct="0">
              <a:lnSpc>
                <a:spcPct val="100000"/>
              </a:lnSpc>
              <a:spcBef>
                <a:spcPct val="2000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amis Italic" charset="0"/>
                <a:ea typeface="ＭＳ Ｐゴシック" charset="0"/>
              </a:rPr>
              <a:t>Word</a:t>
            </a:r>
          </a:p>
          <a:p>
            <a:pPr marL="571500" marR="0" lvl="0" indent="-571500" algn="l" defTabSz="914400" rtl="0" eaLnBrk="0" fontAlgn="base" latinLnBrk="0" hangingPunct="0">
              <a:lnSpc>
                <a:spcPct val="100000"/>
              </a:lnSpc>
              <a:spcBef>
                <a:spcPct val="2000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amis Italic" charset="0"/>
                <a:ea typeface="ＭＳ Ｐゴシック" charset="0"/>
              </a:rPr>
              <a:t>Christians</a:t>
            </a:r>
          </a:p>
          <a:p>
            <a:pPr marL="571500" marR="0" lvl="0" indent="-571500" algn="l" defTabSz="914400" rtl="0" eaLnBrk="0" fontAlgn="base" latinLnBrk="0" hangingPunct="0">
              <a:lnSpc>
                <a:spcPct val="100000"/>
              </a:lnSpc>
              <a:spcBef>
                <a:spcPct val="20000"/>
              </a:spcBef>
              <a:spcAft>
                <a:spcPct val="0"/>
              </a:spcAft>
              <a:buClrTx/>
              <a:buSzTx/>
              <a:buFont typeface="Arial"/>
              <a:buChar char="•"/>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amis Italic" charset="0"/>
                <a:ea typeface="ＭＳ Ｐゴシック" charset="0"/>
              </a:rPr>
              <a:t>Are you responding?</a:t>
            </a:r>
            <a:endParaRPr kumimoji="0" lang="en-US" sz="4000" b="1" i="0" u="none" strike="noStrike" kern="1200" cap="none" spc="0" normalizeH="0" baseline="0" noProof="0" dirty="0">
              <a:ln>
                <a:noFill/>
              </a:ln>
              <a:solidFill>
                <a:srgbClr val="000000"/>
              </a:solidFill>
              <a:effectLst>
                <a:outerShdw blurRad="50800" dist="88900" dir="2700000" algn="tl" rotWithShape="0">
                  <a:srgbClr val="000000"/>
                </a:outerShdw>
              </a:effectLst>
              <a:uLnTx/>
              <a:uFillTx/>
              <a:latin typeface="Aramis Italic" charset="0"/>
              <a:ea typeface="ＭＳ Ｐゴシック" charset="0"/>
            </a:endParaRPr>
          </a:p>
        </p:txBody>
      </p:sp>
    </p:spTree>
    <p:extLst>
      <p:ext uri="{BB962C8B-B14F-4D97-AF65-F5344CB8AC3E}">
        <p14:creationId xmlns:p14="http://schemas.microsoft.com/office/powerpoint/2010/main" val="745308582"/>
      </p:ext>
    </p:extLst>
  </p:cSld>
  <p:clrMapOvr>
    <a:masterClrMapping/>
  </p:clrMapOvr>
  <p:transition>
    <p:randomBa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1000" fill="hold"/>
                                        <p:tgtEl>
                                          <p:spTgt spid="8">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8">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1000" fill="hold"/>
                                        <p:tgtEl>
                                          <p:spTgt spid="8">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8">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1000" fill="hold"/>
                                        <p:tgtEl>
                                          <p:spTgt spid="8">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8">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5" name="Picture 3" descr="camels3wiseme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06" name="Title 1"/>
          <p:cNvSpPr>
            <a:spLocks noGrp="1"/>
          </p:cNvSpPr>
          <p:nvPr>
            <p:ph type="title"/>
          </p:nvPr>
        </p:nvSpPr>
        <p:spPr>
          <a:xfrm>
            <a:off x="0" y="274638"/>
            <a:ext cx="8892480" cy="3874442"/>
          </a:xfrm>
        </p:spPr>
        <p:txBody>
          <a:bodyPr/>
          <a:lstStyle/>
          <a:p>
            <a:pPr marL="658813" indent="-658813" algn="l"/>
            <a:r>
              <a:rPr lang="en-US" sz="5400" b="1" i="1" dirty="0">
                <a:solidFill>
                  <a:srgbClr val="FFFFFF"/>
                </a:solidFill>
                <a:effectLst>
                  <a:outerShdw blurRad="50800" dist="76200" dir="2700000" algn="tl" rotWithShape="0">
                    <a:srgbClr val="000000"/>
                  </a:outerShdw>
                </a:effectLst>
                <a:latin typeface="Arial"/>
                <a:ea typeface="ＭＳ Ｐゴシック" charset="0"/>
                <a:cs typeface="Arial"/>
              </a:rPr>
              <a:t>I.	Magi whom we wouldn't expect to worship Christ </a:t>
            </a:r>
            <a:r>
              <a:rPr lang="en-US" sz="5400" b="1" i="1" dirty="0">
                <a:solidFill>
                  <a:srgbClr val="FFFF00"/>
                </a:solidFill>
                <a:effectLst>
                  <a:outerShdw blurRad="50800" dist="76200" dir="2700000" algn="tl" rotWithShape="0">
                    <a:srgbClr val="000000"/>
                  </a:outerShdw>
                </a:effectLst>
                <a:latin typeface="Arial"/>
                <a:ea typeface="ＭＳ Ｐゴシック" charset="0"/>
                <a:cs typeface="Arial"/>
              </a:rPr>
              <a:t>worshipped</a:t>
            </a:r>
            <a:r>
              <a:rPr lang="en-US" sz="5400" b="1" i="1" dirty="0">
                <a:solidFill>
                  <a:srgbClr val="FFFFFF"/>
                </a:solidFill>
                <a:effectLst>
                  <a:outerShdw blurRad="50800" dist="76200" dir="2700000" algn="tl" rotWithShape="0">
                    <a:srgbClr val="000000"/>
                  </a:outerShdw>
                </a:effectLst>
                <a:latin typeface="Arial"/>
                <a:ea typeface="ＭＳ Ｐゴシック" charset="0"/>
                <a:cs typeface="Arial"/>
              </a:rPr>
              <a:t> Him as King (2:1-2). </a:t>
            </a:r>
          </a:p>
        </p:txBody>
      </p:sp>
    </p:spTree>
    <p:extLst>
      <p:ext uri="{BB962C8B-B14F-4D97-AF65-F5344CB8AC3E}">
        <p14:creationId xmlns:p14="http://schemas.microsoft.com/office/powerpoint/2010/main" val="342929513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980728"/>
            <a:ext cx="7772400" cy="4176463"/>
          </a:xfrm>
          <a:noFill/>
          <a:ln>
            <a:noFill/>
          </a:ln>
        </p:spPr>
        <p:txBody>
          <a:bodyPr vert="horz" wrap="square" lIns="91440" tIns="45720" rIns="91440" bIns="45720" numCol="1" anchor="ctr" anchorCtr="0" compatLnSpc="1">
            <a:prstTxWarp prst="textNoShape">
              <a:avLst/>
            </a:prstTxWarp>
          </a:bodyPr>
          <a:lstStyle/>
          <a:p>
            <a:pPr marL="898525" indent="-898525" algn="l" defTabSz="457200"/>
            <a:r>
              <a:rPr lang="en-US" sz="5400" b="1" i="1" kern="1200" dirty="0">
                <a:solidFill>
                  <a:srgbClr val="FFFFFF"/>
                </a:solidFill>
                <a:effectLst>
                  <a:outerShdw blurRad="50800" dist="76200" dir="2700000" algn="tl" rotWithShape="0">
                    <a:srgbClr val="000000"/>
                  </a:outerShdw>
                </a:effectLst>
                <a:latin typeface="Arial"/>
                <a:ea typeface="ＭＳ Ｐゴシック" charset="0"/>
                <a:cs typeface="Arial"/>
              </a:rPr>
              <a:t>II.	Those whom you would expect to worship Christ </a:t>
            </a:r>
            <a:r>
              <a:rPr lang="en-US" sz="5400" b="1" i="1" kern="1200" dirty="0">
                <a:solidFill>
                  <a:srgbClr val="FFFF00"/>
                </a:solidFill>
                <a:effectLst>
                  <a:outerShdw blurRad="50800" dist="76200" dir="2700000" algn="tl" rotWithShape="0">
                    <a:srgbClr val="000000"/>
                  </a:outerShdw>
                </a:effectLst>
                <a:latin typeface="Arial"/>
                <a:ea typeface="ＭＳ Ｐゴシック" charset="0"/>
                <a:cs typeface="Arial"/>
              </a:rPr>
              <a:t>rejected</a:t>
            </a:r>
            <a:r>
              <a:rPr lang="en-US" sz="5400" b="1" i="1" kern="1200" dirty="0">
                <a:solidFill>
                  <a:srgbClr val="FFFFFF"/>
                </a:solidFill>
                <a:effectLst>
                  <a:outerShdw blurRad="50800" dist="76200" dir="2700000" algn="tl" rotWithShape="0">
                    <a:srgbClr val="000000"/>
                  </a:outerShdw>
                </a:effectLst>
                <a:latin typeface="Arial"/>
                <a:ea typeface="ＭＳ Ｐゴシック" charset="0"/>
                <a:cs typeface="Arial"/>
              </a:rPr>
              <a:t> Him (2:3-8). </a:t>
            </a:r>
          </a:p>
        </p:txBody>
      </p:sp>
    </p:spTree>
    <p:extLst>
      <p:ext uri="{BB962C8B-B14F-4D97-AF65-F5344CB8AC3E}">
        <p14:creationId xmlns:p14="http://schemas.microsoft.com/office/powerpoint/2010/main" val="216576051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13074" y="-15483"/>
            <a:ext cx="7772400" cy="1212235"/>
          </a:xfrm>
          <a:effectLst>
            <a:outerShdw blurRad="63500" dist="35921" dir="2700000" algn="ctr" rotWithShape="0">
              <a:srgbClr val="000000">
                <a:alpha val="74998"/>
              </a:srgbClr>
            </a:outerShdw>
          </a:effectLst>
        </p:spPr>
        <p:txBody>
          <a:bodyPr/>
          <a:lstStyle/>
          <a:p>
            <a:pPr algn="l" eaLnBrk="1" hangingPunct="1">
              <a:defRPr/>
            </a:pPr>
            <a:r>
              <a:rPr lang="en-US" sz="6600" b="1" dirty="0">
                <a:solidFill>
                  <a:srgbClr val="000000"/>
                </a:solidFill>
                <a:latin typeface="Monotype Corsiva" charset="0"/>
                <a:ea typeface="ＭＳ Ｐゴシック" charset="0"/>
                <a:cs typeface="Monotype Corsiva" charset="0"/>
              </a:rPr>
              <a:t>Herod</a:t>
            </a:r>
            <a:endParaRPr lang="en-US" b="1" dirty="0">
              <a:solidFill>
                <a:srgbClr val="000000"/>
              </a:solidFill>
              <a:latin typeface="Monotype Corsiva" charset="0"/>
              <a:ea typeface="ＭＳ Ｐゴシック" charset="0"/>
              <a:cs typeface="Monotype Corsiva" charset="0"/>
            </a:endParaRPr>
          </a:p>
        </p:txBody>
      </p:sp>
      <p:sp>
        <p:nvSpPr>
          <p:cNvPr id="2" name="Rectangle 1"/>
          <p:cNvSpPr/>
          <p:nvPr/>
        </p:nvSpPr>
        <p:spPr>
          <a:xfrm>
            <a:off x="0" y="2348880"/>
            <a:ext cx="4572000" cy="3785652"/>
          </a:xfrm>
          <a:prstGeom prst="rect">
            <a:avLst/>
          </a:prstGeom>
          <a:no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"King Herod was deeply disturbed when he heard this, as was everyone in Jerusalem" </a:t>
            </a:r>
            <a:br>
              <a:rPr kumimoji="0" lang="en-US" sz="40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br>
            <a:r>
              <a:rPr kumimoji="0" lang="en-US" sz="4000" b="1" i="0" u="none" strike="noStrike" kern="1200" cap="none" spc="0" normalizeH="0" baseline="0" noProof="0">
                <a:ln>
                  <a:noFill/>
                </a:ln>
                <a:solidFill>
                  <a:srgbClr val="FFFFFF"/>
                </a:solidFill>
                <a:effectLst>
                  <a:glow rad="101600">
                    <a:srgbClr val="000000"/>
                  </a:glow>
                </a:effectLst>
                <a:uLnTx/>
                <a:uFillTx/>
                <a:latin typeface="Arial"/>
                <a:ea typeface="ＭＳ Ｐゴシック" charset="0"/>
                <a:cs typeface="Arial"/>
              </a:rPr>
              <a:t>(2:3 </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NLT</a:t>
            </a:r>
            <a:r>
              <a:rPr kumimoji="0" lang="en-US" sz="40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p>
        </p:txBody>
      </p:sp>
    </p:spTree>
    <p:extLst>
      <p:ext uri="{BB962C8B-B14F-4D97-AF65-F5344CB8AC3E}">
        <p14:creationId xmlns:p14="http://schemas.microsoft.com/office/powerpoint/2010/main" val="2403555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1187624" y="0"/>
            <a:ext cx="6858000" cy="6858000"/>
          </a:xfrm>
          <a:prstGeom prst="rect">
            <a:avLst/>
          </a:prstGeom>
        </p:spPr>
      </p:pic>
      <p:sp>
        <p:nvSpPr>
          <p:cNvPr id="16387" name="Title 1"/>
          <p:cNvSpPr>
            <a:spLocks noGrp="1"/>
          </p:cNvSpPr>
          <p:nvPr>
            <p:ph type="ctrTitle"/>
          </p:nvPr>
        </p:nvSpPr>
        <p:spPr>
          <a:xfrm>
            <a:off x="5508104" y="1412776"/>
            <a:ext cx="2520280" cy="2664296"/>
          </a:xfrm>
          <a:effectLst>
            <a:outerShdw blurRad="63500" dist="35921" dir="2700000" algn="ctr" rotWithShape="0">
              <a:srgbClr val="000000">
                <a:alpha val="74998"/>
              </a:srgbClr>
            </a:outerShdw>
          </a:effectLst>
        </p:spPr>
        <p:txBody>
          <a:bodyPr anchor="t"/>
          <a:lstStyle/>
          <a:p>
            <a:pPr algn="l" eaLnBrk="1" hangingPunct="1">
              <a:defRPr/>
            </a:pPr>
            <a:r>
              <a:rPr lang="en-US" sz="6600" b="1" dirty="0">
                <a:solidFill>
                  <a:srgbClr val="000000"/>
                </a:solidFill>
                <a:latin typeface="Monotype Corsiva" charset="0"/>
                <a:ea typeface="ＭＳ Ｐゴシック" charset="0"/>
                <a:cs typeface="Monotype Corsiva" charset="0"/>
              </a:rPr>
              <a:t>Herod</a:t>
            </a:r>
            <a:endParaRPr lang="en-US" b="1" dirty="0">
              <a:solidFill>
                <a:srgbClr val="000000"/>
              </a:solidFill>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3637093552"/>
      </p:ext>
    </p:extLst>
  </p:cSld>
  <p:clrMapOvr>
    <a:overrideClrMapping bg1="lt1" tx1="dk1" bg2="lt2" tx2="dk2" accent1="accent1" accent2="accent2" accent3="accent3" accent4="accent4" accent5="accent5" accent6="accent6" hlink="hlink" folHlink="folHlink"/>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3366"/>
            <a:ext cx="9144000" cy="5160645"/>
          </a:xfrm>
          <a:prstGeom prst="rect">
            <a:avLst/>
          </a:prstGeom>
        </p:spPr>
      </p:pic>
      <p:sp>
        <p:nvSpPr>
          <p:cNvPr id="16387" name="Title 1"/>
          <p:cNvSpPr>
            <a:spLocks noGrp="1"/>
          </p:cNvSpPr>
          <p:nvPr>
            <p:ph type="ctrTitle"/>
          </p:nvPr>
        </p:nvSpPr>
        <p:spPr>
          <a:xfrm>
            <a:off x="1" y="5194010"/>
            <a:ext cx="9146576" cy="1619365"/>
          </a:xfrm>
          <a:effectLst/>
        </p:spPr>
        <p:txBody>
          <a:bodyPr/>
          <a:lstStyle/>
          <a:p>
            <a:pPr eaLnBrk="1" hangingPunct="1">
              <a:lnSpc>
                <a:spcPct val="80000"/>
              </a:lnSpc>
              <a:defRPr/>
            </a:pPr>
            <a:r>
              <a:rPr lang="en-US" sz="7200" dirty="0">
                <a:solidFill>
                  <a:schemeClr val="bg1"/>
                </a:solidFill>
                <a:effectLst>
                  <a:glow rad="152400">
                    <a:schemeClr val="tx1"/>
                  </a:glow>
                </a:effectLst>
                <a:latin typeface="Monotype Corsiva" charset="0"/>
                <a:ea typeface="ＭＳ Ｐゴシック" charset="0"/>
                <a:cs typeface="Monotype Corsiva" charset="0"/>
              </a:rPr>
              <a:t>Feeling threatened causes us to reject but…</a:t>
            </a:r>
            <a:endParaRPr lang="en-US" sz="4800" dirty="0">
              <a:solidFill>
                <a:schemeClr val="bg1"/>
              </a:solidFill>
              <a:effectLst>
                <a:glow rad="152400">
                  <a:schemeClr val="tx1"/>
                </a:glow>
              </a:effectLst>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212346447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7384"/>
            <a:ext cx="9144000" cy="5149645"/>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en-US" sz="5400" b="1" dirty="0">
                <a:solidFill>
                  <a:schemeClr val="bg1"/>
                </a:solidFill>
                <a:effectLst>
                  <a:glow rad="152400">
                    <a:schemeClr val="tx1"/>
                  </a:glow>
                </a:effectLst>
                <a:latin typeface="Arial"/>
                <a:ea typeface="ＭＳ Ｐゴシック" charset="0"/>
                <a:cs typeface="Arial"/>
              </a:rPr>
              <a:t>Jerusalem was </a:t>
            </a:r>
            <a:r>
              <a:rPr lang="en-US" sz="5400" b="1" dirty="0">
                <a:solidFill>
                  <a:srgbClr val="FFFF00"/>
                </a:solidFill>
                <a:effectLst>
                  <a:glow rad="152400">
                    <a:schemeClr val="tx1"/>
                  </a:glow>
                </a:effectLst>
                <a:latin typeface="Arial"/>
                <a:ea typeface="ＭＳ Ｐゴシック" charset="0"/>
                <a:cs typeface="Arial"/>
              </a:rPr>
              <a:t>disturbed</a:t>
            </a:r>
            <a:endParaRPr lang="en-US" sz="3600" b="1" dirty="0">
              <a:solidFill>
                <a:srgbClr val="FFFF00"/>
              </a:solidFill>
              <a:effectLst>
                <a:glow rad="152400">
                  <a:schemeClr val="tx1"/>
                </a:glow>
              </a:effectLst>
              <a:latin typeface="Arial"/>
              <a:ea typeface="ＭＳ Ｐゴシック" charset="0"/>
              <a:cs typeface="Arial"/>
            </a:endParaRPr>
          </a:p>
        </p:txBody>
      </p:sp>
    </p:spTree>
    <p:extLst>
      <p:ext uri="{BB962C8B-B14F-4D97-AF65-F5344CB8AC3E}">
        <p14:creationId xmlns:p14="http://schemas.microsoft.com/office/powerpoint/2010/main" val="14397254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algn="l" eaLnBrk="1" hangingPunct="1">
              <a:defRPr/>
            </a:pPr>
            <a:r>
              <a:rPr lang="en-US" b="1" i="1" u="sng">
                <a:latin typeface="Arial" charset="0"/>
                <a:ea typeface="ＭＳ Ｐゴシック" charset="0"/>
                <a:cs typeface="ＭＳ Ｐゴシック" charset="0"/>
              </a:rPr>
              <a:t>God became man in Jesus</a:t>
            </a:r>
            <a:endParaRPr lang="en-US">
              <a:latin typeface="Arial" charset="0"/>
              <a:ea typeface="ＭＳ Ｐゴシック" charset="0"/>
              <a:cs typeface="ＭＳ Ｐゴシック"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marR="0" lvl="0" indent="-396550" algn="l" defTabSz="914400" rtl="0" eaLnBrk="1" fontAlgn="base" latinLnBrk="0" hangingPunct="1">
              <a:lnSpc>
                <a:spcPct val="90000"/>
              </a:lnSpc>
              <a:spcBef>
                <a:spcPct val="20000"/>
              </a:spcBef>
              <a:spcAft>
                <a:spcPct val="0"/>
              </a:spcAft>
              <a:buClr>
                <a:srgbClr val="86D1EC"/>
              </a:buClr>
              <a:buSzPct val="90000"/>
              <a:buFontTx/>
              <a:buBlip>
                <a:blip r:embed="rId4"/>
              </a:buBlip>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"So the Word became human and lived here on earth among us. He was full of unfailing love and faithfulness. And we have seen his glory, the glory of the only Son of the Father" (John 1:14 </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NLT</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387" name="Title 1"/>
          <p:cNvSpPr>
            <a:spLocks noGrp="1"/>
          </p:cNvSpPr>
          <p:nvPr>
            <p:ph type="ctrTitle"/>
          </p:nvPr>
        </p:nvSpPr>
        <p:spPr>
          <a:xfrm>
            <a:off x="13074" y="-15483"/>
            <a:ext cx="9130926" cy="1212235"/>
          </a:xfrm>
          <a:effectLst>
            <a:outerShdw blurRad="63500" dist="35921" dir="2700000" algn="ctr" rotWithShape="0">
              <a:srgbClr val="000000">
                <a:alpha val="74998"/>
              </a:srgbClr>
            </a:outerShdw>
          </a:effectLst>
        </p:spPr>
        <p:txBody>
          <a:bodyPr/>
          <a:lstStyle/>
          <a:p>
            <a:pPr algn="l" eaLnBrk="1" hangingPunct="1">
              <a:defRPr/>
            </a:pPr>
            <a:r>
              <a:rPr lang="en-US" sz="6000" dirty="0">
                <a:solidFill>
                  <a:schemeClr val="bg1"/>
                </a:solidFill>
                <a:latin typeface="Monotype Corsiva" charset="0"/>
                <a:ea typeface="ＭＳ Ｐゴシック" charset="0"/>
                <a:cs typeface="Monotype Corsiva" charset="0"/>
              </a:rPr>
              <a:t>Herod's Wife </a:t>
            </a:r>
            <a:r>
              <a:rPr lang="en-US" sz="6000" dirty="0" err="1">
                <a:solidFill>
                  <a:schemeClr val="bg1"/>
                </a:solidFill>
                <a:latin typeface="Monotype Corsiva" charset="0"/>
                <a:ea typeface="ＭＳ Ｐゴシック" charset="0"/>
                <a:cs typeface="Monotype Corsiva" charset="0"/>
              </a:rPr>
              <a:t>Mariamne</a:t>
            </a:r>
            <a:r>
              <a:rPr lang="en-US" sz="6000" dirty="0">
                <a:solidFill>
                  <a:schemeClr val="bg1"/>
                </a:solidFill>
                <a:latin typeface="Monotype Corsiva" charset="0"/>
                <a:ea typeface="ＭＳ Ｐゴシック" charset="0"/>
                <a:cs typeface="Monotype Corsiva" charset="0"/>
              </a:rPr>
              <a:t> (27 BC)</a:t>
            </a:r>
            <a:endParaRPr lang="en-US" sz="4000" dirty="0">
              <a:solidFill>
                <a:schemeClr val="bg1"/>
              </a:solidFill>
              <a:latin typeface="Monotype Corsiva" charset="0"/>
              <a:ea typeface="ＭＳ Ｐゴシック" charset="0"/>
              <a:cs typeface="Monotype Corsiva" charset="0"/>
            </a:endParaRPr>
          </a:p>
        </p:txBody>
      </p:sp>
      <p:pic>
        <p:nvPicPr>
          <p:cNvPr id="4" name="Picture 3"/>
          <p:cNvPicPr>
            <a:picLocks noChangeAspect="1"/>
          </p:cNvPicPr>
          <p:nvPr/>
        </p:nvPicPr>
        <p:blipFill>
          <a:blip r:embed="rId4"/>
          <a:stretch>
            <a:fillRect/>
          </a:stretch>
        </p:blipFill>
        <p:spPr>
          <a:xfrm>
            <a:off x="-32323" y="1268760"/>
            <a:ext cx="9144000" cy="5223510"/>
          </a:xfrm>
          <a:prstGeom prst="rect">
            <a:avLst/>
          </a:prstGeom>
        </p:spPr>
      </p:pic>
    </p:spTree>
    <p:extLst>
      <p:ext uri="{BB962C8B-B14F-4D97-AF65-F5344CB8AC3E}">
        <p14:creationId xmlns:p14="http://schemas.microsoft.com/office/powerpoint/2010/main" val="747805048"/>
      </p:ext>
    </p:extLst>
  </p:cSld>
  <p:clrMapOvr>
    <a:overrideClrMapping bg1="lt1" tx1="dk1" bg2="lt2" tx2="dk2" accent1="accent1" accent2="accent2" accent3="accent3" accent4="accent4" accent5="accent5" accent6="accent6" hlink="hlink" folHlink="folHlink"/>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781445" y="0"/>
            <a:ext cx="6362555" cy="6858000"/>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en-US" sz="5400" b="1" dirty="0">
                <a:solidFill>
                  <a:schemeClr val="bg1"/>
                </a:solidFill>
                <a:effectLst>
                  <a:glow rad="152400">
                    <a:schemeClr val="tx1"/>
                  </a:glow>
                </a:effectLst>
                <a:latin typeface="Arial"/>
                <a:ea typeface="ＭＳ Ｐゴシック" charset="0"/>
                <a:cs typeface="Arial"/>
              </a:rPr>
              <a:t>Jerusalem was </a:t>
            </a:r>
            <a:r>
              <a:rPr lang="en-US" sz="5400" b="1" dirty="0">
                <a:solidFill>
                  <a:srgbClr val="FFFF00"/>
                </a:solidFill>
                <a:effectLst>
                  <a:glow rad="152400">
                    <a:schemeClr val="tx1"/>
                  </a:glow>
                </a:effectLst>
                <a:latin typeface="Arial"/>
                <a:ea typeface="ＭＳ Ｐゴシック" charset="0"/>
                <a:cs typeface="Arial"/>
              </a:rPr>
              <a:t>disturbed</a:t>
            </a:r>
            <a:endParaRPr lang="en-US" sz="3600" b="1" dirty="0">
              <a:solidFill>
                <a:srgbClr val="FFFF00"/>
              </a:solidFill>
              <a:effectLst>
                <a:glow rad="152400">
                  <a:schemeClr val="tx1"/>
                </a:glow>
              </a:effectLst>
              <a:latin typeface="Arial"/>
              <a:ea typeface="ＭＳ Ｐゴシック" charset="0"/>
              <a:cs typeface="Arial"/>
            </a:endParaRPr>
          </a:p>
        </p:txBody>
      </p:sp>
    </p:spTree>
    <p:extLst>
      <p:ext uri="{BB962C8B-B14F-4D97-AF65-F5344CB8AC3E}">
        <p14:creationId xmlns:p14="http://schemas.microsoft.com/office/powerpoint/2010/main" val="3462769882"/>
      </p:ext>
    </p:extLst>
  </p:cSld>
  <p:clrMapOvr>
    <a:overrideClrMapping bg1="lt1" tx1="dk1" bg2="lt2" tx2="dk2" accent1="accent1" accent2="accent2" accent3="accent3" accent4="accent4" accent5="accent5" accent6="accent6" hlink="hlink" folHlink="folHlink"/>
  </p:clrMapOvr>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srcRect b="20834"/>
          <a:stretch/>
        </p:blipFill>
        <p:spPr>
          <a:xfrm>
            <a:off x="0" y="1828854"/>
            <a:ext cx="9144000" cy="5029146"/>
          </a:xfrm>
          <a:prstGeom prst="rect">
            <a:avLst/>
          </a:prstGeom>
        </p:spPr>
      </p:pic>
      <p:sp>
        <p:nvSpPr>
          <p:cNvPr id="16387" name="Title 1"/>
          <p:cNvSpPr>
            <a:spLocks noGrp="1"/>
          </p:cNvSpPr>
          <p:nvPr>
            <p:ph type="ctrTitle"/>
          </p:nvPr>
        </p:nvSpPr>
        <p:spPr>
          <a:xfrm>
            <a:off x="-2576" y="188640"/>
            <a:ext cx="9146576" cy="1368152"/>
          </a:xfrm>
          <a:effectLst/>
        </p:spPr>
        <p:txBody>
          <a:bodyPr/>
          <a:lstStyle/>
          <a:p>
            <a:pPr eaLnBrk="1" hangingPunct="1">
              <a:defRPr/>
            </a:pPr>
            <a:r>
              <a:rPr lang="en-US" sz="6000" b="1" dirty="0">
                <a:solidFill>
                  <a:schemeClr val="bg1"/>
                </a:solidFill>
                <a:effectLst>
                  <a:glow rad="152400">
                    <a:schemeClr val="tx1"/>
                  </a:glow>
                </a:effectLst>
                <a:ea typeface="ＭＳ Ｐゴシック" charset="0"/>
                <a:cs typeface="Arial"/>
              </a:rPr>
              <a:t>The Jewish leaders </a:t>
            </a:r>
            <a:r>
              <a:rPr lang="en-US" sz="6000" b="1" dirty="0">
                <a:solidFill>
                  <a:srgbClr val="FFFF00"/>
                </a:solidFill>
                <a:effectLst>
                  <a:glow rad="152400">
                    <a:schemeClr val="tx1"/>
                  </a:glow>
                </a:effectLst>
                <a:ea typeface="ＭＳ Ｐゴシック" charset="0"/>
                <a:cs typeface="Arial"/>
              </a:rPr>
              <a:t>ignored</a:t>
            </a:r>
            <a:r>
              <a:rPr lang="en-US" sz="6000" b="1" dirty="0">
                <a:solidFill>
                  <a:schemeClr val="bg1"/>
                </a:solidFill>
                <a:effectLst>
                  <a:glow rad="152400">
                    <a:schemeClr val="tx1"/>
                  </a:glow>
                </a:effectLst>
                <a:ea typeface="ＭＳ Ｐゴシック" charset="0"/>
                <a:cs typeface="Arial"/>
              </a:rPr>
              <a:t> Him (2:4-6) </a:t>
            </a:r>
            <a:endParaRPr lang="en-US" sz="4000" b="1" dirty="0">
              <a:solidFill>
                <a:schemeClr val="bg1"/>
              </a:solidFill>
              <a:effectLst>
                <a:glow rad="152400">
                  <a:schemeClr val="tx1"/>
                </a:glow>
              </a:effectLst>
              <a:latin typeface="Arial"/>
              <a:ea typeface="ＭＳ Ｐゴシック" charset="0"/>
              <a:cs typeface="Arial"/>
            </a:endParaRPr>
          </a:p>
        </p:txBody>
      </p:sp>
    </p:spTree>
    <p:extLst>
      <p:ext uri="{BB962C8B-B14F-4D97-AF65-F5344CB8AC3E}">
        <p14:creationId xmlns:p14="http://schemas.microsoft.com/office/powerpoint/2010/main" val="782120021"/>
      </p:ext>
    </p:extLst>
  </p:cSld>
  <p:clrMapOvr>
    <a:overrideClrMapping bg1="lt1" tx1="dk1" bg2="lt2" tx2="dk2" accent1="accent1" accent2="accent2" accent3="accent3" accent4="accent4" accent5="accent5" accent6="accent6" hlink="hlink" folHlink="folHlink"/>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en-US" sz="6600" b="1" dirty="0">
                <a:solidFill>
                  <a:schemeClr val="bg1"/>
                </a:solidFill>
                <a:latin typeface="Monotype Corsiva" charset="0"/>
                <a:ea typeface="ＭＳ Ｐゴシック" charset="0"/>
                <a:cs typeface="Monotype Corsiva" charset="0"/>
              </a:rPr>
              <a:t>Bethlehem</a:t>
            </a:r>
            <a:endParaRPr lang="en-US" b="1" dirty="0">
              <a:solidFill>
                <a:schemeClr val="bg1"/>
              </a:solidFill>
              <a:latin typeface="Monotype Corsiva" charset="0"/>
              <a:ea typeface="ＭＳ Ｐゴシック" charset="0"/>
              <a:cs typeface="Monotype Corsiva" charset="0"/>
            </a:endParaRPr>
          </a:p>
        </p:txBody>
      </p:sp>
      <p:sp>
        <p:nvSpPr>
          <p:cNvPr id="4" name="Title 1"/>
          <p:cNvSpPr txBox="1">
            <a:spLocks/>
          </p:cNvSpPr>
          <p:nvPr/>
        </p:nvSpPr>
        <p:spPr bwMode="auto">
          <a:xfrm>
            <a:off x="504056" y="4293096"/>
            <a:ext cx="8316416"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“And you, O Bethlehem in the land of Judah, are not least among the ruling cities of Judah, for a ruler will come from you who will be the shepherd for my people Israel” </a:t>
            </a:r>
            <a:b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b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(Micah 5:2 quoted in Matthew 2:6 </a:t>
            </a:r>
            <a:r>
              <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NLT</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a:ea typeface="ＭＳ Ｐゴシック" charset="-128"/>
              </a:rPr>
              <a:t>) </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134067290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4E341A"/>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1" y="764704"/>
            <a:ext cx="9149093" cy="6093296"/>
          </a:xfrm>
          <a:prstGeom prst="rect">
            <a:avLst/>
          </a:prstGeom>
        </p:spPr>
      </p:pic>
      <p:sp>
        <p:nvSpPr>
          <p:cNvPr id="16387" name="Title 1"/>
          <p:cNvSpPr>
            <a:spLocks noGrp="1"/>
          </p:cNvSpPr>
          <p:nvPr>
            <p:ph type="ctrTitle"/>
          </p:nvPr>
        </p:nvSpPr>
        <p:spPr>
          <a:xfrm>
            <a:off x="0" y="-27383"/>
            <a:ext cx="9144000" cy="864096"/>
          </a:xfrm>
          <a:effectLst>
            <a:outerShdw blurRad="63500" dist="35921" dir="2700000" algn="ctr" rotWithShape="0">
              <a:srgbClr val="000000">
                <a:alpha val="74998"/>
              </a:srgbClr>
            </a:outerShdw>
          </a:effectLst>
        </p:spPr>
        <p:txBody>
          <a:bodyPr/>
          <a:lstStyle/>
          <a:p>
            <a:pPr eaLnBrk="1" hangingPunct="1">
              <a:defRPr/>
            </a:pPr>
            <a:r>
              <a:rPr lang="en-US" sz="5400" b="1" dirty="0">
                <a:solidFill>
                  <a:schemeClr val="bg1"/>
                </a:solidFill>
                <a:latin typeface="Monotype Corsiva" charset="0"/>
                <a:ea typeface="ＭＳ Ｐゴシック" charset="0"/>
                <a:cs typeface="Monotype Corsiva" charset="0"/>
              </a:rPr>
              <a:t>Bethlehem = "House of Bread"</a:t>
            </a:r>
            <a:endParaRPr lang="en-US" sz="3600" b="1" dirty="0">
              <a:solidFill>
                <a:schemeClr val="bg1"/>
              </a:solidFill>
              <a:latin typeface="Monotype Corsiva" charset="0"/>
              <a:ea typeface="ＭＳ Ｐゴシック" charset="0"/>
              <a:cs typeface="Monotype Corsiva" charset="0"/>
            </a:endParaRPr>
          </a:p>
        </p:txBody>
      </p:sp>
      <p:pic>
        <p:nvPicPr>
          <p:cNvPr id="6" name="Picture 5"/>
          <p:cNvPicPr>
            <a:picLocks noChangeAspect="1"/>
          </p:cNvPicPr>
          <p:nvPr/>
        </p:nvPicPr>
        <p:blipFill>
          <a:blip r:embed="rId4"/>
          <a:stretch>
            <a:fillRect/>
          </a:stretch>
        </p:blipFill>
        <p:spPr>
          <a:xfrm>
            <a:off x="3059832" y="836712"/>
            <a:ext cx="2317241" cy="936104"/>
          </a:xfrm>
          <a:prstGeom prst="rect">
            <a:avLst/>
          </a:prstGeom>
        </p:spPr>
      </p:pic>
    </p:spTree>
    <p:extLst>
      <p:ext uri="{BB962C8B-B14F-4D97-AF65-F5344CB8AC3E}">
        <p14:creationId xmlns:p14="http://schemas.microsoft.com/office/powerpoint/2010/main" val="410876292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en-US" sz="3600" b="1" dirty="0">
                <a:solidFill>
                  <a:schemeClr val="bg1"/>
                </a:solidFill>
                <a:latin typeface="Arial"/>
                <a:ea typeface="ＭＳ Ｐゴシック" charset="0"/>
                <a:cs typeface="Arial"/>
              </a:rPr>
              <a:t>These Jewis</a:t>
            </a:r>
            <a:r>
              <a:rPr lang="en-US" sz="3600" b="1" dirty="0">
                <a:solidFill>
                  <a:schemeClr val="bg1"/>
                </a:solidFill>
                <a:ea typeface="ＭＳ Ｐゴシック" charset="0"/>
                <a:cs typeface="Arial"/>
              </a:rPr>
              <a:t>h leaders never went to see Him themselves!</a:t>
            </a:r>
            <a:endParaRPr lang="en-US" sz="20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23293190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0829"/>
          <a:stretch/>
        </p:blipFill>
        <p:spPr>
          <a:xfrm>
            <a:off x="0" y="0"/>
            <a:ext cx="9144000" cy="6859026"/>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en-US" sz="3600" b="1" dirty="0">
                <a:solidFill>
                  <a:schemeClr val="bg1"/>
                </a:solidFill>
                <a:latin typeface="Arial"/>
                <a:ea typeface="ＭＳ Ｐゴシック" charset="0"/>
                <a:cs typeface="Arial"/>
              </a:rPr>
              <a:t>Bethlehem is only 8 kilometers </a:t>
            </a:r>
            <a:br>
              <a:rPr lang="en-US" sz="3600" b="1" dirty="0">
                <a:solidFill>
                  <a:schemeClr val="bg1"/>
                </a:solidFill>
                <a:latin typeface="Arial"/>
                <a:ea typeface="ＭＳ Ｐゴシック" charset="0"/>
                <a:cs typeface="Arial"/>
              </a:rPr>
            </a:br>
            <a:r>
              <a:rPr lang="en-US" sz="3600" b="1" dirty="0">
                <a:solidFill>
                  <a:schemeClr val="bg1"/>
                </a:solidFill>
                <a:latin typeface="Arial"/>
                <a:ea typeface="ＭＳ Ｐゴシック" charset="0"/>
                <a:cs typeface="Arial"/>
              </a:rPr>
              <a:t>(6 miles) south of Jerusalem</a:t>
            </a:r>
            <a:endParaRPr lang="en-US" sz="2000" b="1" dirty="0">
              <a:solidFill>
                <a:schemeClr val="bg1"/>
              </a:solidFill>
              <a:latin typeface="Arial"/>
              <a:ea typeface="ＭＳ Ｐゴシック" charset="0"/>
              <a:cs typeface="Arial"/>
            </a:endParaRPr>
          </a:p>
        </p:txBody>
      </p:sp>
      <p:grpSp>
        <p:nvGrpSpPr>
          <p:cNvPr id="10" name="Group 9"/>
          <p:cNvGrpSpPr/>
          <p:nvPr/>
        </p:nvGrpSpPr>
        <p:grpSpPr>
          <a:xfrm>
            <a:off x="1" y="4365104"/>
            <a:ext cx="4125906" cy="2454589"/>
            <a:chOff x="1" y="4365104"/>
            <a:chExt cx="4125906" cy="2454589"/>
          </a:xfrm>
        </p:grpSpPr>
        <p:pic>
          <p:nvPicPr>
            <p:cNvPr id="5" name="Picture 4"/>
            <p:cNvPicPr>
              <a:picLocks noChangeAspect="1"/>
            </p:cNvPicPr>
            <p:nvPr/>
          </p:nvPicPr>
          <p:blipFill>
            <a:blip r:embed="rId4"/>
            <a:stretch>
              <a:fillRect/>
            </a:stretch>
          </p:blipFill>
          <p:spPr>
            <a:xfrm>
              <a:off x="1" y="4365104"/>
              <a:ext cx="4125906" cy="2454589"/>
            </a:xfrm>
            <a:prstGeom prst="rect">
              <a:avLst/>
            </a:prstGeom>
          </p:spPr>
        </p:pic>
        <p:sp>
          <p:nvSpPr>
            <p:cNvPr id="7" name="Title 1"/>
            <p:cNvSpPr txBox="1">
              <a:spLocks/>
            </p:cNvSpPr>
            <p:nvPr/>
          </p:nvSpPr>
          <p:spPr bwMode="auto">
            <a:xfrm>
              <a:off x="179512" y="6237312"/>
              <a:ext cx="3275856" cy="50405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Close Jews</a:t>
              </a:r>
              <a:endParaRPr kumimoji="0" lang="en-US" sz="1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grpSp>
        <p:nvGrpSpPr>
          <p:cNvPr id="11" name="Group 10"/>
          <p:cNvGrpSpPr/>
          <p:nvPr/>
        </p:nvGrpSpPr>
        <p:grpSpPr>
          <a:xfrm>
            <a:off x="5669744" y="4365104"/>
            <a:ext cx="3222736" cy="2578188"/>
            <a:chOff x="5669744" y="4365104"/>
            <a:chExt cx="3222736" cy="2578188"/>
          </a:xfrm>
        </p:grpSpPr>
        <p:pic>
          <p:nvPicPr>
            <p:cNvPr id="6" name="Picture 5"/>
            <p:cNvPicPr>
              <a:picLocks noChangeAspect="1"/>
            </p:cNvPicPr>
            <p:nvPr/>
          </p:nvPicPr>
          <p:blipFill>
            <a:blip r:embed="rId5"/>
            <a:stretch>
              <a:fillRect/>
            </a:stretch>
          </p:blipFill>
          <p:spPr>
            <a:xfrm>
              <a:off x="5669744" y="4365104"/>
              <a:ext cx="3222735" cy="2578188"/>
            </a:xfrm>
            <a:prstGeom prst="rect">
              <a:avLst/>
            </a:prstGeom>
          </p:spPr>
        </p:pic>
        <p:sp>
          <p:nvSpPr>
            <p:cNvPr id="8" name="Title 1"/>
            <p:cNvSpPr txBox="1">
              <a:spLocks/>
            </p:cNvSpPr>
            <p:nvPr/>
          </p:nvSpPr>
          <p:spPr bwMode="auto">
            <a:xfrm>
              <a:off x="5688632" y="6237312"/>
              <a:ext cx="3203848" cy="50405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Distant Gentiles</a:t>
              </a:r>
              <a:endParaRPr kumimoji="0" lang="en-US" sz="1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pic>
        <p:nvPicPr>
          <p:cNvPr id="4" name="Picture 3"/>
          <p:cNvPicPr>
            <a:picLocks noChangeAspect="1"/>
          </p:cNvPicPr>
          <p:nvPr/>
        </p:nvPicPr>
        <p:blipFill>
          <a:blip r:embed="rId6"/>
          <a:stretch>
            <a:fillRect/>
          </a:stretch>
        </p:blipFill>
        <p:spPr>
          <a:xfrm>
            <a:off x="6948264" y="4689648"/>
            <a:ext cx="2195736" cy="2195736"/>
          </a:xfrm>
          <a:prstGeom prst="rect">
            <a:avLst/>
          </a:prstGeom>
        </p:spPr>
      </p:pic>
      <p:pic>
        <p:nvPicPr>
          <p:cNvPr id="9" name="Picture 8"/>
          <p:cNvPicPr>
            <a:picLocks noChangeAspect="1"/>
          </p:cNvPicPr>
          <p:nvPr/>
        </p:nvPicPr>
        <p:blipFill>
          <a:blip r:embed="rId7"/>
          <a:stretch>
            <a:fillRect/>
          </a:stretch>
        </p:blipFill>
        <p:spPr>
          <a:xfrm>
            <a:off x="2771800" y="5147099"/>
            <a:ext cx="1340216" cy="1717280"/>
          </a:xfrm>
          <a:prstGeom prst="rect">
            <a:avLst/>
          </a:prstGeom>
        </p:spPr>
      </p:pic>
      <p:sp>
        <p:nvSpPr>
          <p:cNvPr id="12" name="Title 1"/>
          <p:cNvSpPr txBox="1">
            <a:spLocks/>
          </p:cNvSpPr>
          <p:nvPr/>
        </p:nvSpPr>
        <p:spPr bwMode="auto">
          <a:xfrm>
            <a:off x="5436096" y="3717032"/>
            <a:ext cx="3707904" cy="86409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Bethlehem</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Bent Arrow 12"/>
          <p:cNvSpPr/>
          <p:nvPr/>
        </p:nvSpPr>
        <p:spPr>
          <a:xfrm rot="8562626">
            <a:off x="5135737" y="3190033"/>
            <a:ext cx="964193" cy="1224136"/>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2023333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par>
                          <p:cTn id="12" fill="hold">
                            <p:stCondLst>
                              <p:cond delay="0"/>
                            </p:stCondLst>
                            <p:childTnLst>
                              <p:par>
                                <p:cTn id="13" presetID="25"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decel="50000" fill="hold">
                                          <p:stCondLst>
                                            <p:cond delay="0"/>
                                          </p:stCondLst>
                                        </p:cTn>
                                        <p:tgtEl>
                                          <p:spTgt spid="9"/>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9"/>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9"/>
                                        </p:tgtEl>
                                        <p:attrNameLst>
                                          <p:attrName>ppt_w</p:attrName>
                                        </p:attrNameLst>
                                      </p:cBhvr>
                                      <p:tavLst>
                                        <p:tav tm="0">
                                          <p:val>
                                            <p:strVal val="#ppt_w*.05"/>
                                          </p:val>
                                        </p:tav>
                                        <p:tav tm="100000">
                                          <p:val>
                                            <p:strVal val="#ppt_w"/>
                                          </p:val>
                                        </p:tav>
                                      </p:tavLst>
                                    </p:anim>
                                    <p:anim calcmode="lin" valueType="num">
                                      <p:cBhvr>
                                        <p:cTn id="18" dur="1000" fill="hold"/>
                                        <p:tgtEl>
                                          <p:spTgt spid="9"/>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9"/>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9"/>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9"/>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par>
                          <p:cTn id="27" fill="hold">
                            <p:stCondLst>
                              <p:cond delay="0"/>
                            </p:stCondLst>
                            <p:childTnLst>
                              <p:par>
                                <p:cTn id="28" presetID="25"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500"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1" dur="500"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2" dur="500" accel="50000" fill="hold">
                                          <p:stCondLst>
                                            <p:cond delay="500"/>
                                          </p:stCondLst>
                                        </p:cTn>
                                        <p:tgtEl>
                                          <p:spTgt spid="4"/>
                                        </p:tgtEl>
                                        <p:attrNameLst>
                                          <p:attrName>ppt_w</p:attrName>
                                        </p:attrNameLst>
                                      </p:cBhvr>
                                      <p:tavLst>
                                        <p:tav tm="0">
                                          <p:val>
                                            <p:strVal val="#ppt_w*.05"/>
                                          </p:val>
                                        </p:tav>
                                        <p:tav tm="100000">
                                          <p:val>
                                            <p:strVal val="#ppt_w"/>
                                          </p:val>
                                        </p:tav>
                                      </p:tavLst>
                                    </p:anim>
                                    <p:anim calcmode="lin" valueType="num">
                                      <p:cBhvr>
                                        <p:cTn id="33" dur="1000" fill="hold"/>
                                        <p:tgtEl>
                                          <p:spTgt spid="4"/>
                                        </p:tgtEl>
                                        <p:attrNameLst>
                                          <p:attrName>ppt_h</p:attrName>
                                        </p:attrNameLst>
                                      </p:cBhvr>
                                      <p:tavLst>
                                        <p:tav tm="0">
                                          <p:val>
                                            <p:strVal val="#ppt_h"/>
                                          </p:val>
                                        </p:tav>
                                        <p:tav tm="100000">
                                          <p:val>
                                            <p:strVal val="#ppt_h"/>
                                          </p:val>
                                        </p:tav>
                                      </p:tavLst>
                                    </p:anim>
                                    <p:anim calcmode="lin" valueType="num">
                                      <p:cBhvr>
                                        <p:cTn id="34" dur="500"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5" dur="500"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6" dur="500" accel="50000" fill="hold">
                                          <p:stCondLst>
                                            <p:cond delay="500"/>
                                          </p:stCondLst>
                                        </p:cTn>
                                        <p:tgtEl>
                                          <p:spTgt spid="4"/>
                                        </p:tgtEl>
                                        <p:attrNameLst>
                                          <p:attrName>ppt_y</p:attrName>
                                        </p:attrNameLst>
                                      </p:cBhvr>
                                      <p:tavLst>
                                        <p:tav tm="0">
                                          <p:val>
                                            <p:strVal val="#ppt_y+.1"/>
                                          </p:val>
                                        </p:tav>
                                        <p:tav tm="100000">
                                          <p:val>
                                            <p:strVal val="#ppt_y"/>
                                          </p:val>
                                        </p:tav>
                                      </p:tavLst>
                                    </p:anim>
                                    <p:animEffect transition="in" filter="fade">
                                      <p:cBhvr>
                                        <p:cTn id="37" dur="1000" decel="5000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t="1311" b="8266"/>
          <a:stretch/>
        </p:blipFill>
        <p:spPr>
          <a:xfrm>
            <a:off x="27040" y="1"/>
            <a:ext cx="9116959" cy="6858000"/>
          </a:xfrm>
          <a:prstGeom prst="rect">
            <a:avLst/>
          </a:prstGeom>
        </p:spPr>
      </p:pic>
      <p:sp>
        <p:nvSpPr>
          <p:cNvPr id="16387" name="Title 1"/>
          <p:cNvSpPr>
            <a:spLocks noGrp="1"/>
          </p:cNvSpPr>
          <p:nvPr>
            <p:ph type="ctrTitle"/>
          </p:nvPr>
        </p:nvSpPr>
        <p:spPr>
          <a:xfrm>
            <a:off x="0" y="116632"/>
            <a:ext cx="9144000" cy="1512167"/>
          </a:xfrm>
          <a:effectLst/>
        </p:spPr>
        <p:txBody>
          <a:bodyPr/>
          <a:lstStyle/>
          <a:p>
            <a:pPr eaLnBrk="1" hangingPunct="1">
              <a:defRPr/>
            </a:pPr>
            <a:r>
              <a:rPr lang="en-US" sz="4800" b="1" dirty="0">
                <a:solidFill>
                  <a:schemeClr val="bg1"/>
                </a:solidFill>
                <a:effectLst>
                  <a:glow rad="101600">
                    <a:schemeClr val="tx1"/>
                  </a:glow>
                </a:effectLst>
                <a:latin typeface="Arial"/>
                <a:ea typeface="ＭＳ Ｐゴシック" charset="0"/>
                <a:cs typeface="Arial"/>
              </a:rPr>
              <a:t>Herod pretended he wanted to worship Christ (2:7-8) </a:t>
            </a:r>
            <a:endParaRPr lang="en-US" sz="3200" b="1" dirty="0">
              <a:solidFill>
                <a:schemeClr val="bg1"/>
              </a:solidFill>
              <a:effectLst>
                <a:glow rad="101600">
                  <a:schemeClr val="tx1"/>
                </a:glow>
              </a:effectLst>
              <a:latin typeface="Arial"/>
              <a:ea typeface="ＭＳ Ｐゴシック" charset="0"/>
              <a:cs typeface="Arial"/>
            </a:endParaRPr>
          </a:p>
        </p:txBody>
      </p:sp>
      <p:sp>
        <p:nvSpPr>
          <p:cNvPr id="4" name="Title 1"/>
          <p:cNvSpPr txBox="1">
            <a:spLocks/>
          </p:cNvSpPr>
          <p:nvPr/>
        </p:nvSpPr>
        <p:spPr bwMode="auto">
          <a:xfrm>
            <a:off x="0" y="3645024"/>
            <a:ext cx="9144000" cy="299695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a:ea typeface="ＭＳ Ｐゴシック" charset="-128"/>
              </a:rPr>
              <a:t>"Then Herod called for a private meeting with the wise men, and he learned from them the time when the star first appeared.  </a:t>
            </a:r>
            <a:r>
              <a:rPr kumimoji="0" lang="en-US" sz="3200" b="1" i="0" u="none" strike="noStrike" kern="1200" cap="none" spc="0" normalizeH="0" baseline="3000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a:ea typeface="ＭＳ Ｐゴシック" charset="-128"/>
              </a:rPr>
              <a:t>8</a:t>
            </a:r>
            <a:r>
              <a:rPr kumimoji="0" lang="en-US" sz="32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a:ea typeface="ＭＳ Ｐゴシック" charset="-128"/>
              </a:rPr>
              <a:t>Then he told them, 'Go to Bethlehem and search carefully for the child. And when you find him, come back and tell me so that I can go and worship him, too!'" (</a:t>
            </a:r>
            <a:r>
              <a:rPr kumimoji="0" lang="en-US" sz="28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a:ea typeface="ＭＳ Ｐゴシック" charset="-128"/>
              </a:rPr>
              <a:t>NLT</a:t>
            </a:r>
            <a:r>
              <a:rPr kumimoji="0" lang="en-US" sz="32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a:ea typeface="ＭＳ Ｐゴシック" charset="-128"/>
              </a:rPr>
              <a:t>)</a:t>
            </a:r>
            <a:endParaRPr kumimoji="0" lang="en-US" sz="1800" b="1" i="0" u="none" strike="noStrike" kern="1200" cap="none" spc="0" normalizeH="0" baseline="0" noProof="0" dirty="0">
              <a:ln>
                <a:noFill/>
              </a:ln>
              <a:solidFill>
                <a:srgbClr val="FFFFFF"/>
              </a:solidFill>
              <a:effectLst>
                <a:glow rad="101600">
                  <a:srgbClr val="000000"/>
                </a:glow>
                <a:outerShdw blurRad="38100" dist="38100" dir="2700000" algn="tl">
                  <a:srgbClr val="000000">
                    <a:alpha val="43137"/>
                  </a:srgbClr>
                </a:outerShdw>
              </a:effectLst>
              <a:uLnTx/>
              <a:uFillTx/>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257144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Bethlehem Worship Background.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512" y="-27384"/>
            <a:ext cx="9272407" cy="6957392"/>
          </a:xfrm>
          <a:prstGeom prst="rect">
            <a:avLst/>
          </a:prstGeom>
        </p:spPr>
      </p:pic>
      <p:sp>
        <p:nvSpPr>
          <p:cNvPr id="16387" name="Title 1"/>
          <p:cNvSpPr>
            <a:spLocks noGrp="1"/>
          </p:cNvSpPr>
          <p:nvPr>
            <p:ph type="ctrTitle"/>
          </p:nvPr>
        </p:nvSpPr>
        <p:spPr>
          <a:xfrm>
            <a:off x="0" y="5949280"/>
            <a:ext cx="9144000" cy="864096"/>
          </a:xfrm>
          <a:effectLst>
            <a:outerShdw blurRad="63500" dist="35921" dir="2700000" algn="ctr" rotWithShape="0">
              <a:srgbClr val="000000">
                <a:alpha val="74998"/>
              </a:srgbClr>
            </a:outerShdw>
          </a:effectLst>
        </p:spPr>
        <p:txBody>
          <a:bodyPr/>
          <a:lstStyle/>
          <a:p>
            <a:pPr eaLnBrk="1" hangingPunct="1">
              <a:defRPr/>
            </a:pPr>
            <a:r>
              <a:rPr lang="en-US" b="1" dirty="0">
                <a:solidFill>
                  <a:schemeClr val="bg1"/>
                </a:solidFill>
                <a:latin typeface="Arial"/>
                <a:ea typeface="ＭＳ Ｐゴシック" charset="0"/>
                <a:cs typeface="Arial"/>
              </a:rPr>
              <a:t>Why know the time it appeared?</a:t>
            </a:r>
            <a:endParaRPr lang="en-US" sz="28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3044508812"/>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5287466"/>
          </a:xfrm>
          <a:prstGeom prst="rect">
            <a:avLst/>
          </a:prstGeom>
        </p:spPr>
      </p:pic>
      <p:sp>
        <p:nvSpPr>
          <p:cNvPr id="2050" name="Rectangle 2"/>
          <p:cNvSpPr>
            <a:spLocks noGrp="1" noChangeArrowheads="1"/>
          </p:cNvSpPr>
          <p:nvPr>
            <p:ph type="ctrTitle"/>
          </p:nvPr>
        </p:nvSpPr>
        <p:spPr>
          <a:xfrm>
            <a:off x="0" y="4221088"/>
            <a:ext cx="9144000" cy="2664296"/>
          </a:xfrm>
        </p:spPr>
        <p:txBody>
          <a:bodyPr anchor="ctr"/>
          <a:lstStyle/>
          <a:p>
            <a:r>
              <a:rPr lang="en-US" sz="4000" dirty="0">
                <a:effectLst>
                  <a:glow rad="190500">
                    <a:schemeClr val="tx1"/>
                  </a:glow>
                </a:effectLst>
              </a:rPr>
              <a:t>Those whom you wouldn't expect worshipped Him while those whom you would expect to welcome Him rejected Him!</a:t>
            </a:r>
          </a:p>
        </p:txBody>
      </p:sp>
    </p:spTree>
    <p:extLst>
      <p:ext uri="{BB962C8B-B14F-4D97-AF65-F5344CB8AC3E}">
        <p14:creationId xmlns:p14="http://schemas.microsoft.com/office/powerpoint/2010/main" val="423377178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C9D44C-A1D1-5647-A22D-672C17A24C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537"/>
            <a:ext cx="4572000" cy="618024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059832" y="2132856"/>
            <a:ext cx="6084168" cy="1656184"/>
          </a:xfrm>
          <a:solidFill>
            <a:schemeClr val="tx1"/>
          </a:solidFill>
        </p:spPr>
        <p:txBody>
          <a:bodyPr/>
          <a:lstStyle/>
          <a:p>
            <a:pPr eaLnBrk="1" hangingPunct="1">
              <a:defRPr/>
            </a:pPr>
            <a:r>
              <a:rPr lang="en-US" sz="4800" dirty="0">
                <a:solidFill>
                  <a:srgbClr val="FFFFFF"/>
                </a:solidFill>
              </a:rPr>
              <a:t>The Nicene Creed </a:t>
            </a:r>
            <a:br>
              <a:rPr lang="en-US" sz="4800" dirty="0">
                <a:solidFill>
                  <a:srgbClr val="FFFFFF"/>
                </a:solidFill>
              </a:rPr>
            </a:br>
            <a:r>
              <a:rPr lang="en-US" sz="4800" dirty="0">
                <a:solidFill>
                  <a:srgbClr val="FFFFFF"/>
                </a:solidFill>
              </a:rPr>
              <a:t>(AD 325)</a:t>
            </a:r>
          </a:p>
        </p:txBody>
      </p:sp>
      <p:sp>
        <p:nvSpPr>
          <p:cNvPr id="12" name="Text Box 7"/>
          <p:cNvSpPr txBox="1">
            <a:spLocks noChangeArrowheads="1"/>
          </p:cNvSpPr>
          <p:nvPr/>
        </p:nvSpPr>
        <p:spPr bwMode="auto">
          <a:xfrm>
            <a:off x="8243888" y="0"/>
            <a:ext cx="869950" cy="461963"/>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153e</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 name="Rectangle 4">
            <a:extLst>
              <a:ext uri="{FF2B5EF4-FFF2-40B4-BE49-F238E27FC236}">
                <a16:creationId xmlns:a16="http://schemas.microsoft.com/office/drawing/2014/main" id="{4D4CE8FE-7A33-CD4A-A8E1-D461E5C74BE4}"/>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Crossroads International Church Singapore</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t>
            </a:r>
            <a:r>
              <a:rPr kumimoji="0" lang="en-US" sz="20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a:ea typeface="ＭＳ Ｐゴシック" charset="0"/>
                <a:cs typeface="Arial"/>
              </a:rPr>
              <a:t>amily.com</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&amp; BibleStudyDownloads.org</a:t>
            </a:r>
          </a:p>
        </p:txBody>
      </p:sp>
    </p:spTree>
    <p:extLst>
      <p:ext uri="{BB962C8B-B14F-4D97-AF65-F5344CB8AC3E}">
        <p14:creationId xmlns:p14="http://schemas.microsoft.com/office/powerpoint/2010/main" val="247459485"/>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595" name="Picture 3" descr="Wise Men, Star and Snowflak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8593" name="Title 1"/>
          <p:cNvSpPr>
            <a:spLocks noGrp="1"/>
          </p:cNvSpPr>
          <p:nvPr>
            <p:ph type="ctrTitle"/>
          </p:nvPr>
        </p:nvSpPr>
        <p:spPr>
          <a:xfrm>
            <a:off x="1189856" y="1124744"/>
            <a:ext cx="7414592" cy="4392487"/>
          </a:xfrm>
        </p:spPr>
        <p:txBody>
          <a:bodyPr/>
          <a:lstStyle/>
          <a:p>
            <a:pPr marL="722313" indent="-722313" algn="l" eaLnBrk="1" hangingPunct="1"/>
            <a:r>
              <a:rPr lang="en-US" sz="6600" b="1" dirty="0">
                <a:solidFill>
                  <a:schemeClr val="bg1"/>
                </a:solidFill>
                <a:latin typeface="Calibri" charset="0"/>
                <a:ea typeface="ＭＳ Ｐゴシック" charset="0"/>
                <a:cs typeface="ＭＳ Ｐゴシック" charset="0"/>
              </a:rPr>
              <a:t>III.	Those whom you </a:t>
            </a:r>
            <a:r>
              <a:rPr lang="en-US" sz="6600" b="1" dirty="0">
                <a:solidFill>
                  <a:srgbClr val="FFFF00"/>
                </a:solidFill>
                <a:latin typeface="Calibri" charset="0"/>
                <a:ea typeface="ＭＳ Ｐゴシック" charset="0"/>
                <a:cs typeface="ＭＳ Ｐゴシック" charset="0"/>
              </a:rPr>
              <a:t>wouldn't</a:t>
            </a:r>
            <a:r>
              <a:rPr lang="en-US" sz="6600" b="1" dirty="0">
                <a:solidFill>
                  <a:schemeClr val="bg1"/>
                </a:solidFill>
                <a:latin typeface="Calibri" charset="0"/>
                <a:ea typeface="ＭＳ Ｐゴシック" charset="0"/>
                <a:cs typeface="ＭＳ Ｐゴシック" charset="0"/>
              </a:rPr>
              <a:t> expect worshipped Christ (2:9-12).</a:t>
            </a:r>
          </a:p>
        </p:txBody>
      </p:sp>
    </p:spTree>
    <p:extLst>
      <p:ext uri="{BB962C8B-B14F-4D97-AF65-F5344CB8AC3E}">
        <p14:creationId xmlns:p14="http://schemas.microsoft.com/office/powerpoint/2010/main" val="282225428"/>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250825" y="5661248"/>
            <a:ext cx="8893175" cy="836612"/>
          </a:xfrm>
          <a:effectLst>
            <a:outerShdw blurRad="63500" dist="35921" dir="2700000" algn="ctr" rotWithShape="0">
              <a:srgbClr val="000000">
                <a:alpha val="74998"/>
              </a:srgbClr>
            </a:outerShdw>
          </a:effectLst>
        </p:spPr>
        <p:txBody>
          <a:bodyPr/>
          <a:lstStyle/>
          <a:p>
            <a:pPr algn="l" eaLnBrk="1" hangingPunct="1">
              <a:defRPr/>
            </a:pPr>
            <a:r>
              <a:rPr lang="en-US" sz="6600" b="1" dirty="0">
                <a:solidFill>
                  <a:schemeClr val="bg1"/>
                </a:solidFill>
                <a:latin typeface="Monotype Corsiva" charset="0"/>
                <a:ea typeface="ＭＳ Ｐゴシック" charset="0"/>
                <a:cs typeface="Monotype Corsiva" charset="0"/>
              </a:rPr>
              <a:t>The Star Reappears!</a:t>
            </a:r>
            <a:endParaRPr lang="en-US" b="1" dirty="0">
              <a:solidFill>
                <a:schemeClr val="bg1"/>
              </a:solidFill>
              <a:latin typeface="Monotype Corsiva" charset="0"/>
              <a:ea typeface="ＭＳ Ｐゴシック" charset="0"/>
              <a:cs typeface="Monotype Corsiva" charset="0"/>
            </a:endParaRPr>
          </a:p>
        </p:txBody>
      </p:sp>
      <p:sp>
        <p:nvSpPr>
          <p:cNvPr id="5" name="Rectangle 2"/>
          <p:cNvSpPr txBox="1">
            <a:spLocks noChangeArrowheads="1"/>
          </p:cNvSpPr>
          <p:nvPr/>
        </p:nvSpPr>
        <p:spPr bwMode="auto">
          <a:xfrm>
            <a:off x="1259632" y="-27384"/>
            <a:ext cx="7812360" cy="324036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a:ea typeface="+mj-ea"/>
                <a:cs typeface="+mj-cs"/>
              </a:rPr>
              <a:t>"After this interview the wise men went their way. And the star they had seen in the east guided them to Bethlehem. It went ahead of them and stopped over the place where the child was.  </a:t>
            </a:r>
            <a:r>
              <a:rPr kumimoji="0" lang="en-US" sz="2800" b="1" i="0" u="none" strike="noStrike" kern="1200" cap="none" spc="0" normalizeH="0" baseline="30000" noProof="0" dirty="0">
                <a:ln>
                  <a:noFill/>
                </a:ln>
                <a:solidFill>
                  <a:srgbClr val="FFFFFF"/>
                </a:solidFill>
                <a:effectLst>
                  <a:glow rad="152400">
                    <a:srgbClr val="000000">
                      <a:lumMod val="85000"/>
                      <a:lumOff val="15000"/>
                    </a:srgbClr>
                  </a:glow>
                </a:effectLst>
                <a:uLnTx/>
                <a:uFillTx/>
                <a:latin typeface="Arial"/>
                <a:ea typeface="+mj-ea"/>
                <a:cs typeface="+mj-cs"/>
              </a:rPr>
              <a:t>10</a:t>
            </a:r>
            <a:r>
              <a:rPr kumimoji="0" lang="en-US" sz="28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a:ea typeface="+mj-ea"/>
                <a:cs typeface="+mj-cs"/>
              </a:rPr>
              <a:t>When they saw the star, they were filled with joy!" (2:9-10 </a:t>
            </a:r>
            <a:r>
              <a:rPr kumimoji="0" lang="en-US" sz="24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a:ea typeface="+mj-ea"/>
                <a:cs typeface="+mj-cs"/>
              </a:rPr>
              <a:t>NLT</a:t>
            </a:r>
            <a:r>
              <a:rPr kumimoji="0" lang="en-US" sz="28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a:ea typeface="+mj-ea"/>
                <a:cs typeface="+mj-cs"/>
              </a:rPr>
              <a:t>)</a:t>
            </a:r>
          </a:p>
        </p:txBody>
      </p:sp>
    </p:spTree>
    <p:extLst>
      <p:ext uri="{BB962C8B-B14F-4D97-AF65-F5344CB8AC3E}">
        <p14:creationId xmlns:p14="http://schemas.microsoft.com/office/powerpoint/2010/main" val="934162185"/>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7721"/>
          <a:stretch/>
        </p:blipFill>
        <p:spPr>
          <a:xfrm>
            <a:off x="0" y="-27384"/>
            <a:ext cx="9144000" cy="6885384"/>
          </a:xfrm>
          <a:prstGeom prst="rect">
            <a:avLst/>
          </a:prstGeom>
        </p:spPr>
      </p:pic>
      <p:sp>
        <p:nvSpPr>
          <p:cNvPr id="16387" name="Title 1"/>
          <p:cNvSpPr>
            <a:spLocks noGrp="1"/>
          </p:cNvSpPr>
          <p:nvPr>
            <p:ph type="ctrTitle"/>
          </p:nvPr>
        </p:nvSpPr>
        <p:spPr>
          <a:xfrm>
            <a:off x="4644008" y="404812"/>
            <a:ext cx="4499992" cy="2448123"/>
          </a:xfrm>
          <a:noFill/>
          <a:ln>
            <a:noFill/>
          </a:ln>
        </p:spPr>
        <p:txBody>
          <a:bodyPr anchor="ctr"/>
          <a:lstStyle/>
          <a:p>
            <a:pPr eaLnBrk="1" hangingPunct="1"/>
            <a:r>
              <a:rPr lang="en-US" b="1" i="1" kern="1200" dirty="0">
                <a:solidFill>
                  <a:srgbClr val="FFFFFF"/>
                </a:solidFill>
                <a:effectLst>
                  <a:glow rad="190500">
                    <a:srgbClr val="000000"/>
                  </a:glow>
                </a:effectLst>
                <a:latin typeface="Arial"/>
                <a:ea typeface="+mj-ea"/>
                <a:cs typeface="+mj-cs"/>
              </a:rPr>
              <a:t>Least likely witnesses</a:t>
            </a:r>
          </a:p>
        </p:txBody>
      </p:sp>
    </p:spTree>
    <p:extLst>
      <p:ext uri="{BB962C8B-B14F-4D97-AF65-F5344CB8AC3E}">
        <p14:creationId xmlns:p14="http://schemas.microsoft.com/office/powerpoint/2010/main" val="1682065393"/>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250825" y="404813"/>
            <a:ext cx="8893175" cy="836612"/>
          </a:xfrm>
          <a:effectLst>
            <a:outerShdw blurRad="63500" dist="35921" dir="2700000" algn="ctr" rotWithShape="0">
              <a:srgbClr val="000000">
                <a:alpha val="74998"/>
              </a:srgbClr>
            </a:outerShdw>
          </a:effectLst>
        </p:spPr>
        <p:txBody>
          <a:bodyPr/>
          <a:lstStyle/>
          <a:p>
            <a:pPr algn="l" eaLnBrk="1" hangingPunct="1">
              <a:defRPr/>
            </a:pPr>
            <a:r>
              <a:rPr lang="en-US" sz="6600" b="1" dirty="0">
                <a:solidFill>
                  <a:schemeClr val="bg1"/>
                </a:solidFill>
                <a:latin typeface="Monotype Corsiva" charset="0"/>
                <a:ea typeface="ＭＳ Ｐゴシック" charset="0"/>
                <a:cs typeface="Monotype Corsiva" charset="0"/>
              </a:rPr>
              <a:t>The Star Reappears!</a:t>
            </a:r>
            <a:endParaRPr lang="en-US" b="1" dirty="0">
              <a:solidFill>
                <a:schemeClr val="bg1"/>
              </a:solidFill>
              <a:latin typeface="Monotype Corsiva" charset="0"/>
              <a:ea typeface="ＭＳ Ｐゴシック" charset="0"/>
              <a:cs typeface="Monotype Corsiva" charset="0"/>
            </a:endParaRPr>
          </a:p>
        </p:txBody>
      </p:sp>
      <p:sp>
        <p:nvSpPr>
          <p:cNvPr id="5" name="Rectangle 2"/>
          <p:cNvSpPr txBox="1">
            <a:spLocks noChangeArrowheads="1"/>
          </p:cNvSpPr>
          <p:nvPr/>
        </p:nvSpPr>
        <p:spPr bwMode="auto">
          <a:xfrm>
            <a:off x="0" y="3861048"/>
            <a:ext cx="5652120" cy="324036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90500">
                    <a:srgbClr val="000000"/>
                  </a:glow>
                </a:effectLst>
                <a:uLnTx/>
                <a:uFillTx/>
                <a:latin typeface="Arial"/>
                <a:ea typeface="+mj-ea"/>
                <a:cs typeface="+mj-cs"/>
              </a:rPr>
              <a:t>Greek:</a:t>
            </a:r>
            <a:br>
              <a:rPr kumimoji="0" lang="en-US" sz="4400" b="1" i="0" u="none" strike="noStrike" kern="1200" cap="none" spc="0" normalizeH="0" baseline="0" noProof="0" dirty="0">
                <a:ln>
                  <a:noFill/>
                </a:ln>
                <a:solidFill>
                  <a:srgbClr val="FFFFFF"/>
                </a:solidFill>
                <a:effectLst>
                  <a:glow rad="190500">
                    <a:srgbClr val="000000"/>
                  </a:glow>
                </a:effectLst>
                <a:uLnTx/>
                <a:uFillTx/>
                <a:latin typeface="Arial"/>
                <a:ea typeface="+mj-ea"/>
                <a:cs typeface="+mj-cs"/>
              </a:rPr>
            </a:br>
            <a:r>
              <a:rPr kumimoji="0" lang="en-US" sz="4400" b="1" i="0" u="none" strike="noStrike" kern="1200" cap="none" spc="0" normalizeH="0" baseline="0" noProof="0" dirty="0">
                <a:ln>
                  <a:noFill/>
                </a:ln>
                <a:solidFill>
                  <a:srgbClr val="FFFFFF"/>
                </a:solidFill>
                <a:effectLst>
                  <a:glow rad="190500">
                    <a:srgbClr val="000000"/>
                  </a:glow>
                </a:effectLst>
                <a:uLnTx/>
                <a:uFillTx/>
                <a:latin typeface="Arial"/>
                <a:ea typeface="+mj-ea"/>
                <a:cs typeface="+mj-cs"/>
              </a:rPr>
              <a:t>"They rejoiced a joy great exceedingly"!</a:t>
            </a:r>
          </a:p>
        </p:txBody>
      </p:sp>
    </p:spTree>
    <p:extLst>
      <p:ext uri="{BB962C8B-B14F-4D97-AF65-F5344CB8AC3E}">
        <p14:creationId xmlns:p14="http://schemas.microsoft.com/office/powerpoint/2010/main" val="278073507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4788024" y="72008"/>
            <a:ext cx="4214536" cy="6597352"/>
          </a:xfrm>
          <a:noFill/>
          <a:ln>
            <a:noFill/>
          </a:ln>
        </p:spPr>
        <p:txBody>
          <a:bodyPr vert="horz" wrap="square" lIns="91440" tIns="45720" rIns="91440" bIns="45720" numCol="1" anchor="ctr" anchorCtr="0" compatLnSpc="1">
            <a:prstTxWarp prst="textNoShape">
              <a:avLst/>
            </a:prstTxWarp>
          </a:bodyPr>
          <a:lstStyle/>
          <a:p>
            <a:pPr algn="r" eaLnBrk="1" hangingPunct="1"/>
            <a:r>
              <a:rPr lang="en-US" b="1" dirty="0">
                <a:solidFill>
                  <a:schemeClr val="bg1"/>
                </a:solidFill>
                <a:effectLst>
                  <a:glow rad="190500">
                    <a:schemeClr val="tx1"/>
                  </a:glow>
                </a:effectLst>
                <a:ea typeface="+mj-ea"/>
                <a:cs typeface="+mj-cs"/>
              </a:rPr>
              <a:t>"They entered the house and saw the child with his mother, Mary, and they bowed down and worshiped him" (2:11a </a:t>
            </a:r>
            <a:r>
              <a:rPr lang="en-US" sz="4000" b="1" dirty="0">
                <a:solidFill>
                  <a:schemeClr val="bg1"/>
                </a:solidFill>
                <a:effectLst>
                  <a:glow rad="190500">
                    <a:schemeClr val="tx1"/>
                  </a:glow>
                </a:effectLst>
                <a:ea typeface="+mj-ea"/>
                <a:cs typeface="+mj-cs"/>
              </a:rPr>
              <a:t>NLT</a:t>
            </a:r>
            <a:r>
              <a:rPr lang="en-US" b="1" dirty="0">
                <a:solidFill>
                  <a:schemeClr val="bg1"/>
                </a:solidFill>
                <a:effectLst>
                  <a:glow rad="190500">
                    <a:schemeClr val="tx1"/>
                  </a:glow>
                </a:effectLst>
                <a:ea typeface="+mj-ea"/>
                <a:cs typeface="+mj-cs"/>
              </a:rPr>
              <a:t>)</a:t>
            </a:r>
          </a:p>
        </p:txBody>
      </p:sp>
    </p:spTree>
    <p:extLst>
      <p:ext uri="{BB962C8B-B14F-4D97-AF65-F5344CB8AC3E}">
        <p14:creationId xmlns:p14="http://schemas.microsoft.com/office/powerpoint/2010/main" val="1785427571"/>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26575" y="260648"/>
            <a:ext cx="9144000" cy="1143000"/>
          </a:xfrm>
        </p:spPr>
        <p:txBody>
          <a:bodyPr/>
          <a:lstStyle/>
          <a:p>
            <a:r>
              <a:rPr lang="en-US" dirty="0">
                <a:effectLst>
                  <a:glow rad="190500">
                    <a:schemeClr val="tx1"/>
                  </a:glow>
                </a:effectLst>
              </a:rPr>
              <a:t>The typical nativity shows the magi at the manger</a:t>
            </a:r>
          </a:p>
        </p:txBody>
      </p:sp>
      <p:pic>
        <p:nvPicPr>
          <p:cNvPr id="6" name="Picture 5"/>
          <p:cNvPicPr>
            <a:picLocks noChangeAspect="1"/>
          </p:cNvPicPr>
          <p:nvPr/>
        </p:nvPicPr>
        <p:blipFill>
          <a:blip r:embed="rId3"/>
          <a:stretch>
            <a:fillRect/>
          </a:stretch>
        </p:blipFill>
        <p:spPr>
          <a:xfrm>
            <a:off x="-36512" y="1628800"/>
            <a:ext cx="9292036" cy="5229200"/>
          </a:xfrm>
          <a:prstGeom prst="rect">
            <a:avLst/>
          </a:prstGeom>
        </p:spPr>
      </p:pic>
    </p:spTree>
    <p:extLst>
      <p:ext uri="{BB962C8B-B14F-4D97-AF65-F5344CB8AC3E}">
        <p14:creationId xmlns:p14="http://schemas.microsoft.com/office/powerpoint/2010/main" val="392296031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4326"/>
          <a:stretch/>
        </p:blipFill>
        <p:spPr>
          <a:xfrm>
            <a:off x="0" y="-73001"/>
            <a:ext cx="9144000" cy="6931001"/>
          </a:xfrm>
          <a:prstGeom prst="rect">
            <a:avLst/>
          </a:prstGeom>
        </p:spPr>
      </p:pic>
      <p:sp>
        <p:nvSpPr>
          <p:cNvPr id="2050" name="Rectangle 2"/>
          <p:cNvSpPr>
            <a:spLocks noGrp="1" noChangeArrowheads="1"/>
          </p:cNvSpPr>
          <p:nvPr>
            <p:ph type="ctrTitle"/>
          </p:nvPr>
        </p:nvSpPr>
        <p:spPr>
          <a:xfrm>
            <a:off x="216024" y="5445224"/>
            <a:ext cx="7308304" cy="1143000"/>
          </a:xfrm>
        </p:spPr>
        <p:txBody>
          <a:bodyPr/>
          <a:lstStyle/>
          <a:p>
            <a:pPr algn="l"/>
            <a:r>
              <a:rPr lang="en-US" dirty="0">
                <a:effectLst>
                  <a:glow rad="190500">
                    <a:schemeClr val="tx1"/>
                  </a:glow>
                </a:effectLst>
              </a:rPr>
              <a:t>Up to 2 years later…</a:t>
            </a:r>
          </a:p>
        </p:txBody>
      </p:sp>
    </p:spTree>
    <p:extLst>
      <p:ext uri="{BB962C8B-B14F-4D97-AF65-F5344CB8AC3E}">
        <p14:creationId xmlns:p14="http://schemas.microsoft.com/office/powerpoint/2010/main" val="1303962370"/>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863" t="6126" r="1151" b="10057"/>
          <a:stretch/>
        </p:blipFill>
        <p:spPr>
          <a:xfrm>
            <a:off x="2771800" y="1545"/>
            <a:ext cx="6372200" cy="6883839"/>
          </a:xfrm>
          <a:prstGeom prst="rect">
            <a:avLst/>
          </a:prstGeom>
        </p:spPr>
      </p:pic>
      <p:sp>
        <p:nvSpPr>
          <p:cNvPr id="2" name="Title 1"/>
          <p:cNvSpPr>
            <a:spLocks noGrp="1"/>
          </p:cNvSpPr>
          <p:nvPr>
            <p:ph type="title"/>
          </p:nvPr>
        </p:nvSpPr>
        <p:spPr>
          <a:xfrm>
            <a:off x="-15607" y="0"/>
            <a:ext cx="9159607" cy="1066800"/>
          </a:xfrm>
          <a:noFill/>
        </p:spPr>
        <p:txBody>
          <a:bodyPr anchor="b"/>
          <a:lstStyle/>
          <a:p>
            <a:pPr algn="l">
              <a:defRPr/>
            </a:pPr>
            <a:r>
              <a:rPr lang="en-US" sz="7200" b="1" dirty="0">
                <a:solidFill>
                  <a:srgbClr val="FFFFFF"/>
                </a:solidFill>
                <a:effectLst>
                  <a:glow rad="177800">
                    <a:schemeClr val="tx1"/>
                  </a:glow>
                  <a:outerShdw blurRad="50800" dist="38100" dir="2700000">
                    <a:srgbClr val="000000">
                      <a:alpha val="43000"/>
                    </a:srgbClr>
                  </a:outerShdw>
                </a:effectLst>
                <a:latin typeface="Monotype Corsiva" charset="0"/>
                <a:ea typeface="ＭＳ Ｐゴシック" charset="0"/>
                <a:cs typeface="Monotype Corsiva" charset="0"/>
              </a:rPr>
              <a:t>Worship with Gifts</a:t>
            </a:r>
          </a:p>
        </p:txBody>
      </p:sp>
      <p:sp>
        <p:nvSpPr>
          <p:cNvPr id="8" name="Title 1"/>
          <p:cNvSpPr txBox="1">
            <a:spLocks/>
          </p:cNvSpPr>
          <p:nvPr/>
        </p:nvSpPr>
        <p:spPr bwMode="auto">
          <a:xfrm>
            <a:off x="35496" y="1268760"/>
            <a:ext cx="2592288" cy="5184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The inferior gave to the superior</a:t>
            </a:r>
          </a:p>
        </p:txBody>
      </p:sp>
    </p:spTree>
    <p:extLst>
      <p:ext uri="{BB962C8B-B14F-4D97-AF65-F5344CB8AC3E}">
        <p14:creationId xmlns:p14="http://schemas.microsoft.com/office/powerpoint/2010/main" val="344461293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5607" y="0"/>
            <a:ext cx="6531823" cy="1066800"/>
          </a:xfrm>
          <a:noFill/>
        </p:spPr>
        <p:txBody>
          <a:bodyPr anchor="b"/>
          <a:lstStyle/>
          <a:p>
            <a:pPr algn="l">
              <a:defRPr/>
            </a:pPr>
            <a:r>
              <a:rPr lang="en-US" sz="7200" b="1" dirty="0">
                <a:solidFill>
                  <a:srgbClr val="FFFFFF"/>
                </a:solidFill>
                <a:effectLst>
                  <a:glow rad="177800">
                    <a:schemeClr val="tx1"/>
                  </a:glow>
                  <a:outerShdw blurRad="50800" dist="38100" dir="2700000">
                    <a:srgbClr val="000000">
                      <a:alpha val="43000"/>
                    </a:srgbClr>
                  </a:outerShdw>
                </a:effectLst>
                <a:latin typeface="Monotype Corsiva" charset="0"/>
                <a:ea typeface="ＭＳ Ｐゴシック" charset="0"/>
                <a:cs typeface="Monotype Corsiva" charset="0"/>
              </a:rPr>
              <a:t>Significant Gifts:</a:t>
            </a:r>
          </a:p>
        </p:txBody>
      </p:sp>
      <p:sp>
        <p:nvSpPr>
          <p:cNvPr id="4" name="Title 1"/>
          <p:cNvSpPr txBox="1">
            <a:spLocks/>
          </p:cNvSpPr>
          <p:nvPr/>
        </p:nvSpPr>
        <p:spPr bwMode="auto">
          <a:xfrm>
            <a:off x="-36512" y="2204864"/>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Gold</a:t>
            </a:r>
          </a:p>
        </p:txBody>
      </p:sp>
      <p:sp>
        <p:nvSpPr>
          <p:cNvPr id="5" name="Title 1"/>
          <p:cNvSpPr txBox="1">
            <a:spLocks/>
          </p:cNvSpPr>
          <p:nvPr/>
        </p:nvSpPr>
        <p:spPr bwMode="auto">
          <a:xfrm>
            <a:off x="3131840" y="1124744"/>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Frankincense</a:t>
            </a:r>
          </a:p>
        </p:txBody>
      </p:sp>
      <p:sp>
        <p:nvSpPr>
          <p:cNvPr id="6" name="Title 1"/>
          <p:cNvSpPr txBox="1">
            <a:spLocks/>
          </p:cNvSpPr>
          <p:nvPr/>
        </p:nvSpPr>
        <p:spPr bwMode="auto">
          <a:xfrm>
            <a:off x="2915816" y="4437112"/>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Myrrh</a:t>
            </a:r>
          </a:p>
        </p:txBody>
      </p:sp>
    </p:spTree>
    <p:extLst>
      <p:ext uri="{BB962C8B-B14F-4D97-AF65-F5344CB8AC3E}">
        <p14:creationId xmlns:p14="http://schemas.microsoft.com/office/powerpoint/2010/main" val="583978219"/>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0" name="Picture 2" descr="2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73025"/>
            <a:ext cx="9144000" cy="663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3409" name="Rectangle 2"/>
          <p:cNvSpPr>
            <a:spLocks noGrp="1" noChangeArrowheads="1"/>
          </p:cNvSpPr>
          <p:nvPr>
            <p:ph type="ctrTitle"/>
          </p:nvPr>
        </p:nvSpPr>
        <p:spPr>
          <a:xfrm>
            <a:off x="179512" y="33420"/>
            <a:ext cx="7848872" cy="1235340"/>
          </a:xfrm>
        </p:spPr>
        <p:txBody>
          <a:bodyPr/>
          <a:lstStyle/>
          <a:p>
            <a:pPr lvl="0" algn="l">
              <a:defRPr/>
            </a:pPr>
            <a:r>
              <a:rPr lang="en-US" sz="9600" kern="1200" dirty="0">
                <a:solidFill>
                  <a:srgbClr val="FFFFFF"/>
                </a:solidFill>
                <a:effectLst>
                  <a:glow rad="1524000">
                    <a:prstClr val="black"/>
                  </a:glow>
                  <a:outerShdw blurRad="50800" dist="38100" dir="2700000">
                    <a:srgbClr val="000000">
                      <a:alpha val="43000"/>
                    </a:srgbClr>
                  </a:outerShdw>
                </a:effectLst>
                <a:latin typeface="Monotype Corsiva" charset="0"/>
                <a:ea typeface="ＭＳ Ｐゴシック" charset="0"/>
                <a:cs typeface="Monotype Corsiva" charset="0"/>
              </a:rPr>
              <a:t>Gold</a:t>
            </a:r>
          </a:p>
        </p:txBody>
      </p:sp>
      <p:sp>
        <p:nvSpPr>
          <p:cNvPr id="4" name="Rectangle 2"/>
          <p:cNvSpPr txBox="1">
            <a:spLocks noChangeArrowheads="1"/>
          </p:cNvSpPr>
          <p:nvPr/>
        </p:nvSpPr>
        <p:spPr bwMode="auto">
          <a:xfrm>
            <a:off x="323528" y="1916832"/>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King</a:t>
            </a:r>
          </a:p>
        </p:txBody>
      </p:sp>
      <p:pic>
        <p:nvPicPr>
          <p:cNvPr id="2" name="Picture 1"/>
          <p:cNvPicPr>
            <a:picLocks noChangeAspect="1"/>
          </p:cNvPicPr>
          <p:nvPr/>
        </p:nvPicPr>
        <p:blipFill>
          <a:blip r:embed="rId4"/>
          <a:stretch>
            <a:fillRect/>
          </a:stretch>
        </p:blipFill>
        <p:spPr>
          <a:xfrm>
            <a:off x="3395357" y="2564904"/>
            <a:ext cx="5724128" cy="4293096"/>
          </a:xfrm>
          <a:prstGeom prst="rect">
            <a:avLst/>
          </a:prstGeom>
        </p:spPr>
      </p:pic>
    </p:spTree>
    <p:extLst>
      <p:ext uri="{BB962C8B-B14F-4D97-AF65-F5344CB8AC3E}">
        <p14:creationId xmlns:p14="http://schemas.microsoft.com/office/powerpoint/2010/main" val="4071471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b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Past</a:t>
              </a: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b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Future</a:t>
              </a: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God</a:t>
              </a: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en-US" i="1">
                <a:solidFill>
                  <a:schemeClr val="bg1"/>
                </a:solidFill>
                <a:latin typeface="Arial" charset="0"/>
                <a:ea typeface="ＭＳ Ｐゴシック" charset="0"/>
                <a:cs typeface="ＭＳ Ｐゴシック" charset="0"/>
              </a:rPr>
              <a:t>Teachings of the Heretic Arius</a:t>
            </a:r>
          </a:p>
        </p:txBody>
      </p:sp>
      <p:sp>
        <p:nvSpPr>
          <p:cNvPr id="483331" name="Text Box 4"/>
          <p:cNvSpPr txBox="1">
            <a:spLocks noChangeArrowheads="1"/>
          </p:cNvSpPr>
          <p:nvPr/>
        </p:nvSpPr>
        <p:spPr bwMode="auto">
          <a:xfrm>
            <a:off x="0" y="6516689"/>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Other</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Creatures</a:t>
            </a: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Christ</a:t>
            </a: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TIME</a:t>
            </a:r>
          </a:p>
        </p:txBody>
      </p:sp>
    </p:spTree>
    <p:extLst>
      <p:ext uri="{BB962C8B-B14F-4D97-AF65-F5344CB8AC3E}">
        <p14:creationId xmlns:p14="http://schemas.microsoft.com/office/powerpoint/2010/main" val="2736668053"/>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5522912" y="1386284"/>
            <a:ext cx="3657600" cy="5499100"/>
          </a:xfrm>
          <a:prstGeom prst="rect">
            <a:avLst/>
          </a:prstGeom>
        </p:spPr>
      </p:pic>
      <p:pic>
        <p:nvPicPr>
          <p:cNvPr id="2" name="Picture 1"/>
          <p:cNvPicPr>
            <a:picLocks noChangeAspect="1"/>
          </p:cNvPicPr>
          <p:nvPr/>
        </p:nvPicPr>
        <p:blipFill>
          <a:blip r:embed="rId4"/>
          <a:stretch>
            <a:fillRect/>
          </a:stretch>
        </p:blipFill>
        <p:spPr>
          <a:xfrm>
            <a:off x="-1" y="4203794"/>
            <a:ext cx="3635897" cy="2654205"/>
          </a:xfrm>
          <a:prstGeom prst="rect">
            <a:avLst/>
          </a:prstGeom>
        </p:spPr>
      </p:pic>
      <p:sp>
        <p:nvSpPr>
          <p:cNvPr id="273409" name="Rectangle 2"/>
          <p:cNvSpPr>
            <a:spLocks noGrp="1" noChangeArrowheads="1"/>
          </p:cNvSpPr>
          <p:nvPr>
            <p:ph type="ctrTitle"/>
          </p:nvPr>
        </p:nvSpPr>
        <p:spPr>
          <a:xfrm>
            <a:off x="179512" y="33420"/>
            <a:ext cx="7848872" cy="1235340"/>
          </a:xfrm>
        </p:spPr>
        <p:txBody>
          <a:bodyPr/>
          <a:lstStyle/>
          <a:p>
            <a:pPr lvl="0" algn="l">
              <a:defRPr/>
            </a:pPr>
            <a:r>
              <a:rPr lang="en-US" sz="9600" kern="1200" dirty="0">
                <a:solidFill>
                  <a:srgbClr val="FFFFFF"/>
                </a:solidFill>
                <a:effectLst>
                  <a:glow rad="381000">
                    <a:prstClr val="black"/>
                  </a:glow>
                  <a:outerShdw blurRad="50800" dist="38100" dir="2700000">
                    <a:srgbClr val="000000">
                      <a:alpha val="43000"/>
                    </a:srgbClr>
                  </a:outerShdw>
                </a:effectLst>
                <a:latin typeface="Monotype Corsiva" charset="0"/>
                <a:ea typeface="ＭＳ Ｐゴシック" charset="0"/>
                <a:cs typeface="Monotype Corsiva" charset="0"/>
              </a:rPr>
              <a:t>Frankincense</a:t>
            </a:r>
          </a:p>
        </p:txBody>
      </p:sp>
      <p:sp>
        <p:nvSpPr>
          <p:cNvPr id="4" name="Rectangle 2"/>
          <p:cNvSpPr txBox="1">
            <a:spLocks noChangeArrowheads="1"/>
          </p:cNvSpPr>
          <p:nvPr/>
        </p:nvSpPr>
        <p:spPr bwMode="auto">
          <a:xfrm>
            <a:off x="323528" y="1916832"/>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Priest</a:t>
            </a:r>
          </a:p>
        </p:txBody>
      </p:sp>
      <p:pic>
        <p:nvPicPr>
          <p:cNvPr id="3" name="Picture 2"/>
          <p:cNvPicPr>
            <a:picLocks noChangeAspect="1"/>
          </p:cNvPicPr>
          <p:nvPr/>
        </p:nvPicPr>
        <p:blipFill>
          <a:blip r:embed="rId5"/>
          <a:stretch>
            <a:fillRect/>
          </a:stretch>
        </p:blipFill>
        <p:spPr>
          <a:xfrm>
            <a:off x="2627784" y="2924944"/>
            <a:ext cx="3744416" cy="3744416"/>
          </a:xfrm>
          <a:prstGeom prst="ellipse">
            <a:avLst/>
          </a:prstGeom>
        </p:spPr>
      </p:pic>
    </p:spTree>
    <p:extLst>
      <p:ext uri="{BB962C8B-B14F-4D97-AF65-F5344CB8AC3E}">
        <p14:creationId xmlns:p14="http://schemas.microsoft.com/office/powerpoint/2010/main" val="3213758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075722" y="1556792"/>
            <a:ext cx="7068277" cy="5301208"/>
          </a:xfrm>
          <a:prstGeom prst="rect">
            <a:avLst/>
          </a:prstGeom>
        </p:spPr>
      </p:pic>
      <p:pic>
        <p:nvPicPr>
          <p:cNvPr id="2" name="Picture 1"/>
          <p:cNvPicPr>
            <a:picLocks noChangeAspect="1"/>
          </p:cNvPicPr>
          <p:nvPr/>
        </p:nvPicPr>
        <p:blipFill rotWithShape="1">
          <a:blip r:embed="rId4"/>
          <a:srcRect t="20923" r="40653" b="10279"/>
          <a:stretch/>
        </p:blipFill>
        <p:spPr>
          <a:xfrm>
            <a:off x="10472" y="3455459"/>
            <a:ext cx="4199716" cy="3401924"/>
          </a:xfrm>
          <a:prstGeom prst="rect">
            <a:avLst/>
          </a:prstGeom>
        </p:spPr>
      </p:pic>
      <p:sp>
        <p:nvSpPr>
          <p:cNvPr id="273409" name="Rectangle 2"/>
          <p:cNvSpPr>
            <a:spLocks noGrp="1" noChangeArrowheads="1"/>
          </p:cNvSpPr>
          <p:nvPr>
            <p:ph type="ctrTitle"/>
          </p:nvPr>
        </p:nvSpPr>
        <p:spPr>
          <a:xfrm>
            <a:off x="179512" y="33420"/>
            <a:ext cx="7848872" cy="1235340"/>
          </a:xfrm>
        </p:spPr>
        <p:txBody>
          <a:bodyPr/>
          <a:lstStyle/>
          <a:p>
            <a:pPr lvl="0" algn="l">
              <a:defRPr/>
            </a:pPr>
            <a:r>
              <a:rPr lang="en-US" sz="9600" kern="1200" dirty="0">
                <a:solidFill>
                  <a:srgbClr val="FFFFFF"/>
                </a:solidFill>
                <a:effectLst>
                  <a:glow rad="1524000">
                    <a:prstClr val="black"/>
                  </a:glow>
                  <a:outerShdw blurRad="50800" dist="38100" dir="2700000">
                    <a:srgbClr val="000000">
                      <a:alpha val="43000"/>
                    </a:srgbClr>
                  </a:outerShdw>
                </a:effectLst>
                <a:latin typeface="Monotype Corsiva" charset="0"/>
                <a:ea typeface="ＭＳ Ｐゴシック" charset="0"/>
                <a:cs typeface="Monotype Corsiva" charset="0"/>
              </a:rPr>
              <a:t>Myrrh</a:t>
            </a:r>
          </a:p>
        </p:txBody>
      </p:sp>
      <p:sp>
        <p:nvSpPr>
          <p:cNvPr id="4" name="Rectangle 2"/>
          <p:cNvSpPr txBox="1">
            <a:spLocks noChangeArrowheads="1"/>
          </p:cNvSpPr>
          <p:nvPr/>
        </p:nvSpPr>
        <p:spPr bwMode="auto">
          <a:xfrm>
            <a:off x="323528" y="1916832"/>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Monotype Corsiva" charset="0"/>
                <a:ea typeface="ＭＳ Ｐゴシック" charset="0"/>
                <a:cs typeface="Monotype Corsiva" charset="0"/>
              </a:rPr>
              <a:t>Savior</a:t>
            </a:r>
          </a:p>
        </p:txBody>
      </p:sp>
      <p:pic>
        <p:nvPicPr>
          <p:cNvPr id="5" name="Picture 4"/>
          <p:cNvPicPr>
            <a:picLocks noChangeAspect="1"/>
          </p:cNvPicPr>
          <p:nvPr/>
        </p:nvPicPr>
        <p:blipFill rotWithShape="1">
          <a:blip r:embed="rId5"/>
          <a:srcRect r="11544"/>
          <a:stretch/>
        </p:blipFill>
        <p:spPr>
          <a:xfrm>
            <a:off x="1994254" y="3501008"/>
            <a:ext cx="3513850" cy="3356992"/>
          </a:xfrm>
          <a:prstGeom prst="rect">
            <a:avLst/>
          </a:prstGeom>
        </p:spPr>
      </p:pic>
    </p:spTree>
    <p:extLst>
      <p:ext uri="{BB962C8B-B14F-4D97-AF65-F5344CB8AC3E}">
        <p14:creationId xmlns:p14="http://schemas.microsoft.com/office/powerpoint/2010/main" val="2899089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5607" y="0"/>
            <a:ext cx="6531823" cy="1066800"/>
          </a:xfrm>
          <a:noFill/>
        </p:spPr>
        <p:txBody>
          <a:bodyPr anchor="b"/>
          <a:lstStyle/>
          <a:p>
            <a:pPr algn="l">
              <a:defRPr/>
            </a:pPr>
            <a:r>
              <a:rPr lang="en-US" sz="7200" b="1" dirty="0">
                <a:solidFill>
                  <a:srgbClr val="FFFFFF"/>
                </a:solidFill>
                <a:effectLst>
                  <a:glow rad="177800">
                    <a:schemeClr val="tx1"/>
                  </a:glow>
                  <a:outerShdw blurRad="50800" dist="38100" dir="2700000">
                    <a:srgbClr val="000000">
                      <a:alpha val="43000"/>
                    </a:srgbClr>
                  </a:outerShdw>
                </a:effectLst>
                <a:latin typeface="Monotype Corsiva" charset="0"/>
                <a:ea typeface="ＭＳ Ｐゴシック" charset="0"/>
                <a:cs typeface="Monotype Corsiva" charset="0"/>
              </a:rPr>
              <a:t>Significant Gifts:</a:t>
            </a:r>
          </a:p>
        </p:txBody>
      </p:sp>
      <p:sp>
        <p:nvSpPr>
          <p:cNvPr id="4" name="Title 1"/>
          <p:cNvSpPr txBox="1">
            <a:spLocks/>
          </p:cNvSpPr>
          <p:nvPr/>
        </p:nvSpPr>
        <p:spPr bwMode="auto">
          <a:xfrm>
            <a:off x="-36512" y="2204864"/>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Gold</a:t>
            </a:r>
          </a:p>
        </p:txBody>
      </p:sp>
      <p:sp>
        <p:nvSpPr>
          <p:cNvPr id="5" name="Title 1"/>
          <p:cNvSpPr txBox="1">
            <a:spLocks/>
          </p:cNvSpPr>
          <p:nvPr/>
        </p:nvSpPr>
        <p:spPr bwMode="auto">
          <a:xfrm>
            <a:off x="3131840" y="1124744"/>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Frankincense</a:t>
            </a:r>
          </a:p>
        </p:txBody>
      </p:sp>
      <p:sp>
        <p:nvSpPr>
          <p:cNvPr id="6" name="Title 1"/>
          <p:cNvSpPr txBox="1">
            <a:spLocks/>
          </p:cNvSpPr>
          <p:nvPr/>
        </p:nvSpPr>
        <p:spPr bwMode="auto">
          <a:xfrm>
            <a:off x="2915816" y="4437112"/>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Myrrh</a:t>
            </a:r>
          </a:p>
        </p:txBody>
      </p:sp>
      <p:sp>
        <p:nvSpPr>
          <p:cNvPr id="7" name="Title 1"/>
          <p:cNvSpPr txBox="1">
            <a:spLocks/>
          </p:cNvSpPr>
          <p:nvPr/>
        </p:nvSpPr>
        <p:spPr bwMode="auto">
          <a:xfrm>
            <a:off x="8522" y="2996952"/>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Ruling King</a:t>
            </a:r>
          </a:p>
        </p:txBody>
      </p:sp>
      <p:sp>
        <p:nvSpPr>
          <p:cNvPr id="8" name="Title 1"/>
          <p:cNvSpPr txBox="1">
            <a:spLocks/>
          </p:cNvSpPr>
          <p:nvPr/>
        </p:nvSpPr>
        <p:spPr bwMode="auto">
          <a:xfrm>
            <a:off x="3176874" y="1916832"/>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High Priest</a:t>
            </a:r>
          </a:p>
        </p:txBody>
      </p:sp>
      <p:sp>
        <p:nvSpPr>
          <p:cNvPr id="9" name="Title 1"/>
          <p:cNvSpPr txBox="1">
            <a:spLocks/>
          </p:cNvSpPr>
          <p:nvPr/>
        </p:nvSpPr>
        <p:spPr bwMode="auto">
          <a:xfrm>
            <a:off x="2960850" y="5229200"/>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Monotype Corsiva" charset="0"/>
                <a:ea typeface="ＭＳ Ｐゴシック" charset="0"/>
                <a:cs typeface="Monotype Corsiva" charset="0"/>
              </a:rPr>
              <a:t>Redeeming Savior</a:t>
            </a:r>
          </a:p>
        </p:txBody>
      </p:sp>
    </p:spTree>
    <p:extLst>
      <p:ext uri="{BB962C8B-B14F-4D97-AF65-F5344CB8AC3E}">
        <p14:creationId xmlns:p14="http://schemas.microsoft.com/office/powerpoint/2010/main" val="2184733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800" decel="100000"/>
                                        <p:tgtEl>
                                          <p:spTgt spid="7"/>
                                        </p:tgtEl>
                                      </p:cBhvr>
                                    </p:animEffect>
                                    <p:anim calcmode="lin" valueType="num">
                                      <p:cBhvr>
                                        <p:cTn id="8" dur="800" decel="100000" fill="hold"/>
                                        <p:tgtEl>
                                          <p:spTgt spid="7"/>
                                        </p:tgtEl>
                                        <p:attrNameLst>
                                          <p:attrName>style.rotation</p:attrName>
                                        </p:attrNameLst>
                                      </p:cBhvr>
                                      <p:tavLst>
                                        <p:tav tm="0">
                                          <p:val>
                                            <p:fltVal val="-90"/>
                                          </p:val>
                                        </p:tav>
                                        <p:tav tm="100000">
                                          <p:val>
                                            <p:fltVal val="0"/>
                                          </p:val>
                                        </p:tav>
                                      </p:tavLst>
                                    </p:anim>
                                    <p:anim calcmode="lin" valueType="num">
                                      <p:cBhvr>
                                        <p:cTn id="9" dur="800" decel="100000" fill="hold"/>
                                        <p:tgtEl>
                                          <p:spTgt spid="7"/>
                                        </p:tgtEl>
                                        <p:attrNameLst>
                                          <p:attrName>ppt_x</p:attrName>
                                        </p:attrNameLst>
                                      </p:cBhvr>
                                      <p:tavLst>
                                        <p:tav tm="0">
                                          <p:val>
                                            <p:strVal val="#ppt_x+0.4"/>
                                          </p:val>
                                        </p:tav>
                                        <p:tav tm="100000">
                                          <p:val>
                                            <p:strVal val="#ppt_x-0.05"/>
                                          </p:val>
                                        </p:tav>
                                      </p:tavLst>
                                    </p:anim>
                                    <p:anim calcmode="lin" valueType="num">
                                      <p:cBhvr>
                                        <p:cTn id="10" dur="800" decel="100000" fill="hold"/>
                                        <p:tgtEl>
                                          <p:spTgt spid="7"/>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800" decel="100000"/>
                                        <p:tgtEl>
                                          <p:spTgt spid="8"/>
                                        </p:tgtEl>
                                      </p:cBhvr>
                                    </p:animEffect>
                                    <p:anim calcmode="lin" valueType="num">
                                      <p:cBhvr>
                                        <p:cTn id="18" dur="800" decel="100000" fill="hold"/>
                                        <p:tgtEl>
                                          <p:spTgt spid="8"/>
                                        </p:tgtEl>
                                        <p:attrNameLst>
                                          <p:attrName>style.rotation</p:attrName>
                                        </p:attrNameLst>
                                      </p:cBhvr>
                                      <p:tavLst>
                                        <p:tav tm="0">
                                          <p:val>
                                            <p:fltVal val="-90"/>
                                          </p:val>
                                        </p:tav>
                                        <p:tav tm="100000">
                                          <p:val>
                                            <p:fltVal val="0"/>
                                          </p:val>
                                        </p:tav>
                                      </p:tavLst>
                                    </p:anim>
                                    <p:anim calcmode="lin" valueType="num">
                                      <p:cBhvr>
                                        <p:cTn id="19" dur="800" decel="100000" fill="hold"/>
                                        <p:tgtEl>
                                          <p:spTgt spid="8"/>
                                        </p:tgtEl>
                                        <p:attrNameLst>
                                          <p:attrName>ppt_x</p:attrName>
                                        </p:attrNameLst>
                                      </p:cBhvr>
                                      <p:tavLst>
                                        <p:tav tm="0">
                                          <p:val>
                                            <p:strVal val="#ppt_x+0.4"/>
                                          </p:val>
                                        </p:tav>
                                        <p:tav tm="100000">
                                          <p:val>
                                            <p:strVal val="#ppt_x-0.05"/>
                                          </p:val>
                                        </p:tav>
                                      </p:tavLst>
                                    </p:anim>
                                    <p:anim calcmode="lin" valueType="num">
                                      <p:cBhvr>
                                        <p:cTn id="20" dur="800" decel="100000" fill="hold"/>
                                        <p:tgtEl>
                                          <p:spTgt spid="8"/>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800" decel="100000"/>
                                        <p:tgtEl>
                                          <p:spTgt spid="9"/>
                                        </p:tgtEl>
                                      </p:cBhvr>
                                    </p:animEffect>
                                    <p:anim calcmode="lin" valueType="num">
                                      <p:cBhvr>
                                        <p:cTn id="28" dur="800" decel="100000" fill="hold"/>
                                        <p:tgtEl>
                                          <p:spTgt spid="9"/>
                                        </p:tgtEl>
                                        <p:attrNameLst>
                                          <p:attrName>style.rotation</p:attrName>
                                        </p:attrNameLst>
                                      </p:cBhvr>
                                      <p:tavLst>
                                        <p:tav tm="0">
                                          <p:val>
                                            <p:fltVal val="-90"/>
                                          </p:val>
                                        </p:tav>
                                        <p:tav tm="100000">
                                          <p:val>
                                            <p:fltVal val="0"/>
                                          </p:val>
                                        </p:tav>
                                      </p:tavLst>
                                    </p:anim>
                                    <p:anim calcmode="lin" valueType="num">
                                      <p:cBhvr>
                                        <p:cTn id="29" dur="800" decel="100000" fill="hold"/>
                                        <p:tgtEl>
                                          <p:spTgt spid="9"/>
                                        </p:tgtEl>
                                        <p:attrNameLst>
                                          <p:attrName>ppt_x</p:attrName>
                                        </p:attrNameLst>
                                      </p:cBhvr>
                                      <p:tavLst>
                                        <p:tav tm="0">
                                          <p:val>
                                            <p:strVal val="#ppt_x+0.4"/>
                                          </p:val>
                                        </p:tav>
                                        <p:tav tm="100000">
                                          <p:val>
                                            <p:strVal val="#ppt_x-0.05"/>
                                          </p:val>
                                        </p:tav>
                                      </p:tavLst>
                                    </p:anim>
                                    <p:anim calcmode="lin" valueType="num">
                                      <p:cBhvr>
                                        <p:cTn id="30" dur="800" decel="100000" fill="hold"/>
                                        <p:tgtEl>
                                          <p:spTgt spid="9"/>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p:txBody>
          <a:bodyPr/>
          <a:lstStyle/>
          <a:p>
            <a:endParaRPr lang="en-US"/>
          </a:p>
        </p:txBody>
      </p:sp>
      <p:sp>
        <p:nvSpPr>
          <p:cNvPr id="159747" name="Rectangle 3"/>
          <p:cNvSpPr>
            <a:spLocks noGrp="1" noChangeArrowheads="1"/>
          </p:cNvSpPr>
          <p:nvPr>
            <p:ph type="body" idx="1"/>
          </p:nvPr>
        </p:nvSpPr>
        <p:spPr/>
        <p:txBody>
          <a:bodyPr/>
          <a:lstStyle/>
          <a:p>
            <a:endParaRPr lang="en-US"/>
          </a:p>
        </p:txBody>
      </p:sp>
      <p:pic>
        <p:nvPicPr>
          <p:cNvPr id="159748" name="Picture 4" descr="MarkofBeast"/>
          <p:cNvPicPr>
            <a:picLocks noChangeAspect="1" noChangeArrowheads="1"/>
          </p:cNvPicPr>
          <p:nvPr/>
        </p:nvPicPr>
        <p:blipFill>
          <a:blip r:embed="rId2">
            <a:extLst>
              <a:ext uri="{28A0092B-C50C-407E-A947-70E740481C1C}">
                <a14:useLocalDpi xmlns:a14="http://schemas.microsoft.com/office/drawing/2010/main" val="0"/>
              </a:ext>
            </a:extLst>
          </a:blip>
          <a:srcRect l="55049" t="1544" r="4640" b="59270"/>
          <a:stretch>
            <a:fillRect/>
          </a:stretch>
        </p:blipFill>
        <p:spPr bwMode="auto">
          <a:xfrm>
            <a:off x="0" y="0"/>
            <a:ext cx="4987925"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59749" name="Rectangle 5"/>
          <p:cNvSpPr>
            <a:spLocks noChangeArrowheads="1"/>
          </p:cNvSpPr>
          <p:nvPr/>
        </p:nvSpPr>
        <p:spPr bwMode="auto">
          <a:xfrm>
            <a:off x="0" y="3733800"/>
            <a:ext cx="5486400" cy="3505200"/>
          </a:xfrm>
          <a:prstGeom prst="rect">
            <a:avLst/>
          </a:prstGeom>
          <a:solidFill>
            <a:schemeClr val="tx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443145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159749"/>
                                        </p:tgtEl>
                                      </p:cBhvr>
                                    </p:animEffect>
                                    <p:set>
                                      <p:cBhvr>
                                        <p:cTn id="7" dur="1" fill="hold">
                                          <p:stCondLst>
                                            <p:cond delay="499"/>
                                          </p:stCondLst>
                                        </p:cTn>
                                        <p:tgtEl>
                                          <p:spTgt spid="1597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9" grpId="0" animBg="1"/>
    </p:bldLst>
  </p:timing>
</p:sld>
</file>

<file path=ppt/slides/slide29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BDD7380-B0C6-436E-8B7D-EB38076FC2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(2) In Egypt</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15</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Matthew 2:13-18</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Joseph, Mary, and Jesus flee to Egypt to escape death by Herod to fulfill Hosea 11:1 and preserve Christ to redeem the world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8C835045-3E78-457C-AC18-BE0B8B0A2CEE}"/>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c. His Infancy</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2354092887"/>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3"/>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34611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61913" y="-38100"/>
            <a:ext cx="8378826" cy="6956425"/>
          </a:xfrm>
          <a:prstGeom prst="rect">
            <a:avLst/>
          </a:prstGeom>
          <a:solidFill>
            <a:srgbClr val="FFFFCC"/>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46115" name="Text Box 3"/>
          <p:cNvSpPr txBox="1">
            <a:spLocks noChangeArrowheads="1"/>
          </p:cNvSpPr>
          <p:nvPr/>
        </p:nvSpPr>
        <p:spPr bwMode="auto">
          <a:xfrm>
            <a:off x="8731253" y="5"/>
            <a:ext cx="49224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rPr>
              <a:t>79</a:t>
            </a:r>
          </a:p>
        </p:txBody>
      </p:sp>
      <p:sp>
        <p:nvSpPr>
          <p:cNvPr id="346116" name="Text Box 4"/>
          <p:cNvSpPr txBox="1">
            <a:spLocks noChangeArrowheads="1"/>
          </p:cNvSpPr>
          <p:nvPr/>
        </p:nvSpPr>
        <p:spPr bwMode="auto">
          <a:xfrm>
            <a:off x="8653472" y="-26981"/>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79</a:t>
            </a:r>
          </a:p>
        </p:txBody>
      </p:sp>
      <p:sp>
        <p:nvSpPr>
          <p:cNvPr id="2" name="Title 1"/>
          <p:cNvSpPr>
            <a:spLocks noGrp="1"/>
          </p:cNvSpPr>
          <p:nvPr>
            <p:ph type="title" idx="4294967295"/>
          </p:nvPr>
        </p:nvSpPr>
        <p:spPr>
          <a:xfrm>
            <a:off x="-107929" y="-99992"/>
            <a:ext cx="6551613" cy="1143001"/>
          </a:xfrm>
          <a:solidFill>
            <a:schemeClr val="tx1"/>
          </a:solidFill>
        </p:spPr>
        <p:txBody>
          <a:bodyPr/>
          <a:lstStyle/>
          <a:p>
            <a:pPr>
              <a:defRPr/>
            </a:pPr>
            <a:r>
              <a:rPr lang="en-US" sz="2800" dirty="0">
                <a:solidFill>
                  <a:srgbClr val="FFFFFF"/>
                </a:solidFill>
              </a:rPr>
              <a:t>Journey to Bethlehem, Flight to Egypt &amp; Return to Nazareth (Matthew 2)</a:t>
            </a:r>
          </a:p>
        </p:txBody>
      </p:sp>
    </p:spTree>
    <p:extLst>
      <p:ext uri="{BB962C8B-B14F-4D97-AF65-F5344CB8AC3E}">
        <p14:creationId xmlns:p14="http://schemas.microsoft.com/office/powerpoint/2010/main" val="1765236961"/>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76200" y="457200"/>
            <a:ext cx="9296400" cy="1143000"/>
          </a:xfrm>
          <a:gradFill rotWithShape="1">
            <a:gsLst>
              <a:gs pos="0">
                <a:schemeClr val="accent1"/>
              </a:gs>
              <a:gs pos="100000">
                <a:srgbClr val="FF0000"/>
              </a:gs>
            </a:gsLst>
            <a:path path="shape">
              <a:fillToRect l="50000" t="50000" r="50000" b="50000"/>
            </a:path>
          </a:gradFill>
          <a:ln/>
          <a:effectLst>
            <a:outerShdw blurRad="63500" dist="71842" dir="2700000" algn="ctr" rotWithShape="0">
              <a:schemeClr val="accent2">
                <a:alpha val="74998"/>
              </a:schemeClr>
            </a:outerShdw>
          </a:effectLst>
        </p:spPr>
        <p:txBody>
          <a:bodyPr/>
          <a:lstStyle/>
          <a:p>
            <a:r>
              <a:rPr lang="en-US" b="1">
                <a:solidFill>
                  <a:schemeClr val="accent2"/>
                </a:solidFill>
                <a:effectLst>
                  <a:outerShdw blurRad="38100" dist="38100" dir="2700000" algn="tl">
                    <a:srgbClr val="000000"/>
                  </a:outerShdw>
                </a:effectLst>
              </a:rPr>
              <a:t>3. Flight to Egypt   </a:t>
            </a:r>
            <a:r>
              <a:rPr lang="en-US" sz="2800" b="1">
                <a:solidFill>
                  <a:schemeClr val="accent2"/>
                </a:solidFill>
                <a:effectLst>
                  <a:outerShdw blurRad="38100" dist="38100" dir="2700000" algn="tl">
                    <a:srgbClr val="000000"/>
                  </a:outerShdw>
                </a:effectLst>
              </a:rPr>
              <a:t>(2:13-15)</a:t>
            </a:r>
            <a:endParaRPr lang="en-US" sz="5400" b="1">
              <a:solidFill>
                <a:schemeClr val="accent2"/>
              </a:solidFill>
              <a:effectLst>
                <a:outerShdw blurRad="38100" dist="38100" dir="2700000" algn="tl">
                  <a:srgbClr val="000000"/>
                </a:outerShdw>
              </a:effectLst>
            </a:endParaRPr>
          </a:p>
        </p:txBody>
      </p:sp>
      <p:pic>
        <p:nvPicPr>
          <p:cNvPr id="107523" name="Picture 3" descr="Mary"/>
          <p:cNvPicPr>
            <a:picLocks noGrp="1" noChangeAspect="1" noChangeArrowheads="1"/>
          </p:cNvPicPr>
          <p:nvPr>
            <p:ph type="body" idx="1"/>
          </p:nvPr>
        </p:nvPicPr>
        <p:blipFill>
          <a:blip r:embed="rId3">
            <a:extLst>
              <a:ext uri="{28A0092B-C50C-407E-A947-70E740481C1C}">
                <a14:useLocalDpi xmlns:a14="http://schemas.microsoft.com/office/drawing/2010/main" val="0"/>
              </a:ext>
            </a:extLst>
          </a:blip>
          <a:srcRect/>
          <a:stretch>
            <a:fillRect/>
          </a:stretch>
        </p:blipFill>
        <p:spPr>
          <a:xfrm>
            <a:off x="2895600" y="2133600"/>
            <a:ext cx="3476625" cy="3662363"/>
          </a:xfrm>
          <a:noFill/>
          <a:ln>
            <a:solidFill>
              <a:srgbClr val="9999FF"/>
            </a:solidFill>
            <a:miter lim="800000"/>
            <a:headEnd/>
            <a:tailEnd/>
          </a:ln>
          <a:effectLst>
            <a:outerShdw blurRad="63500" dist="53882" dir="2700000" algn="ctr" rotWithShape="0">
              <a:schemeClr val="accent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174112249"/>
      </p:ext>
    </p:extLst>
  </p:cSld>
  <p:clrMapOvr>
    <a:masterClrMapping/>
  </p:clrMapOvr>
  <p:transition>
    <p:strips dir="ru"/>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0224"/>
          <a:stretch/>
        </p:blipFill>
        <p:spPr>
          <a:xfrm flipH="1">
            <a:off x="-1" y="-27384"/>
            <a:ext cx="9253601" cy="6885384"/>
          </a:xfrm>
          <a:prstGeom prst="rect">
            <a:avLst/>
          </a:prstGeom>
        </p:spPr>
      </p:pic>
      <p:sp>
        <p:nvSpPr>
          <p:cNvPr id="72706" name="Title 1"/>
          <p:cNvSpPr>
            <a:spLocks noGrp="1"/>
          </p:cNvSpPr>
          <p:nvPr>
            <p:ph type="title"/>
          </p:nvPr>
        </p:nvSpPr>
        <p:spPr>
          <a:xfrm>
            <a:off x="323528" y="5589240"/>
            <a:ext cx="8640960" cy="1143000"/>
          </a:xfrm>
        </p:spPr>
        <p:txBody>
          <a:bodyPr/>
          <a:lstStyle/>
          <a:p>
            <a:r>
              <a:rPr lang="en-US" sz="6000" dirty="0">
                <a:solidFill>
                  <a:srgbClr val="FFFFFF"/>
                </a:solidFill>
                <a:latin typeface="Monotype Corsiva" charset="0"/>
                <a:ea typeface="ＭＳ Ｐゴシック" charset="0"/>
                <a:cs typeface="Monotype Corsiva" charset="0"/>
              </a:rPr>
              <a:t>Money for the trip to Egypt</a:t>
            </a:r>
          </a:p>
        </p:txBody>
      </p:sp>
    </p:spTree>
    <p:extLst>
      <p:ext uri="{BB962C8B-B14F-4D97-AF65-F5344CB8AC3E}">
        <p14:creationId xmlns:p14="http://schemas.microsoft.com/office/powerpoint/2010/main" val="3306884722"/>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4960" t="18463" r="11114" b="18381"/>
          <a:stretch/>
        </p:blipFill>
        <p:spPr>
          <a:xfrm>
            <a:off x="-108520" y="-27384"/>
            <a:ext cx="9252520" cy="6962521"/>
          </a:xfrm>
          <a:prstGeom prst="rect">
            <a:avLst/>
          </a:prstGeom>
        </p:spPr>
      </p:pic>
      <p:sp>
        <p:nvSpPr>
          <p:cNvPr id="72706" name="Title 1"/>
          <p:cNvSpPr>
            <a:spLocks noGrp="1"/>
          </p:cNvSpPr>
          <p:nvPr>
            <p:ph type="title"/>
          </p:nvPr>
        </p:nvSpPr>
        <p:spPr>
          <a:xfrm>
            <a:off x="323528" y="5589240"/>
            <a:ext cx="8640960" cy="1143000"/>
          </a:xfrm>
        </p:spPr>
        <p:txBody>
          <a:bodyPr/>
          <a:lstStyle/>
          <a:p>
            <a:pPr algn="r"/>
            <a:r>
              <a:rPr lang="en-US" sz="7200" dirty="0">
                <a:solidFill>
                  <a:srgbClr val="FFFFFF"/>
                </a:solidFill>
                <a:latin typeface="Monotype Corsiva" charset="0"/>
                <a:ea typeface="ＭＳ Ｐゴシック" charset="0"/>
                <a:cs typeface="Monotype Corsiva" charset="0"/>
              </a:rPr>
              <a:t>Return of the Wise Men</a:t>
            </a:r>
          </a:p>
        </p:txBody>
      </p:sp>
      <p:sp>
        <p:nvSpPr>
          <p:cNvPr id="4" name="Title 1"/>
          <p:cNvSpPr txBox="1">
            <a:spLocks/>
          </p:cNvSpPr>
          <p:nvPr/>
        </p:nvSpPr>
        <p:spPr bwMode="auto">
          <a:xfrm>
            <a:off x="-36512" y="53976"/>
            <a:ext cx="9144000" cy="3303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a:cs typeface="+mj-cs"/>
              </a:rPr>
              <a:t>"When it was time to leave, they returned to their own country by another route, for God had warned them in a dream not to return to Herod" (2:12 </a:t>
            </a:r>
            <a:r>
              <a:rPr kumimoji="0" lang="en-US" sz="36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a:cs typeface="+mj-cs"/>
              </a:rPr>
              <a:t>NLT</a:t>
            </a:r>
            <a:r>
              <a:rPr kumimoji="0" lang="en-US" sz="4000" b="1" i="0" u="none" strike="noStrike" kern="1200" cap="none" spc="0" normalizeH="0" baseline="0" noProof="0" dirty="0">
                <a:ln>
                  <a:noFill/>
                </a:ln>
                <a:solidFill>
                  <a:srgbClr val="FFFFFF"/>
                </a:solidFill>
                <a:effectLst>
                  <a:glow rad="190500">
                    <a:srgbClr val="000000"/>
                  </a:glow>
                </a:effectLst>
                <a:uLnTx/>
                <a:uFillTx/>
                <a:latin typeface="Arial"/>
                <a:ea typeface="ＭＳ Ｐゴシック"/>
                <a:cs typeface="+mj-cs"/>
              </a:rPr>
              <a:t>)</a:t>
            </a:r>
          </a:p>
        </p:txBody>
      </p:sp>
    </p:spTree>
    <p:extLst>
      <p:ext uri="{BB962C8B-B14F-4D97-AF65-F5344CB8AC3E}">
        <p14:creationId xmlns:p14="http://schemas.microsoft.com/office/powerpoint/2010/main" val="414829855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showMasterPhAnim="0">
  <p:cSld>
    <p:bg>
      <p:bgPr>
        <a:solidFill>
          <a:schemeClr val="tx2"/>
        </a:solidFill>
        <a:effectLst/>
      </p:bgPr>
    </p:bg>
    <p:spTree>
      <p:nvGrpSpPr>
        <p:cNvPr id="1" name=""/>
        <p:cNvGrpSpPr/>
        <p:nvPr/>
      </p:nvGrpSpPr>
      <p:grpSpPr>
        <a:xfrm>
          <a:off x="0" y="0"/>
          <a:ext cx="0" cy="0"/>
          <a:chOff x="0" y="0"/>
          <a:chExt cx="0" cy="0"/>
        </a:xfrm>
      </p:grpSpPr>
      <p:pic>
        <p:nvPicPr>
          <p:cNvPr id="2052" name="Picture 4" descr="PARIS0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7322" y="354408"/>
            <a:ext cx="8757166" cy="65496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57" name="Picture 9" descr="sword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2495582">
            <a:off x="6934200" y="-381000"/>
            <a:ext cx="1371600" cy="240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Rectangle 5"/>
          <p:cNvSpPr>
            <a:spLocks noGrp="1" noChangeArrowheads="1"/>
          </p:cNvSpPr>
          <p:nvPr>
            <p:ph type="title"/>
          </p:nvPr>
        </p:nvSpPr>
        <p:spPr>
          <a:xfrm>
            <a:off x="1066800" y="228600"/>
            <a:ext cx="7086600" cy="1143000"/>
          </a:xfrm>
        </p:spPr>
        <p:txBody>
          <a:bodyPr/>
          <a:lstStyle/>
          <a:p>
            <a:r>
              <a:rPr lang="en-US" b="1">
                <a:solidFill>
                  <a:schemeClr val="bg1"/>
                </a:solidFill>
                <a:effectLst>
                  <a:outerShdw blurRad="38100" dist="38100" dir="2700000" algn="tl">
                    <a:srgbClr val="808080"/>
                  </a:outerShdw>
                </a:effectLst>
              </a:rPr>
              <a:t>4. Killing of the innocents </a:t>
            </a:r>
          </a:p>
        </p:txBody>
      </p:sp>
      <p:sp>
        <p:nvSpPr>
          <p:cNvPr id="2066" name="Line 18"/>
          <p:cNvSpPr>
            <a:spLocks noChangeShapeType="1"/>
          </p:cNvSpPr>
          <p:nvPr/>
        </p:nvSpPr>
        <p:spPr bwMode="auto">
          <a:xfrm>
            <a:off x="6629400" y="2362200"/>
            <a:ext cx="152400" cy="3810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6" name="Freeform 28"/>
          <p:cNvSpPr>
            <a:spLocks/>
          </p:cNvSpPr>
          <p:nvPr/>
        </p:nvSpPr>
        <p:spPr bwMode="auto">
          <a:xfrm>
            <a:off x="6705600" y="2286000"/>
            <a:ext cx="228600" cy="3810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7" name="Freeform 29"/>
          <p:cNvSpPr>
            <a:spLocks/>
          </p:cNvSpPr>
          <p:nvPr/>
        </p:nvSpPr>
        <p:spPr bwMode="auto">
          <a:xfrm>
            <a:off x="6705600" y="3352800"/>
            <a:ext cx="228600" cy="3048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8" name="Freeform 30"/>
          <p:cNvSpPr>
            <a:spLocks/>
          </p:cNvSpPr>
          <p:nvPr/>
        </p:nvSpPr>
        <p:spPr bwMode="auto">
          <a:xfrm>
            <a:off x="6705600" y="4984750"/>
            <a:ext cx="152400" cy="19685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85" name="Freeform 37"/>
          <p:cNvSpPr>
            <a:spLocks/>
          </p:cNvSpPr>
          <p:nvPr/>
        </p:nvSpPr>
        <p:spPr bwMode="auto">
          <a:xfrm>
            <a:off x="6858000" y="1417638"/>
            <a:ext cx="533400" cy="615950"/>
          </a:xfrm>
          <a:custGeom>
            <a:avLst/>
            <a:gdLst>
              <a:gd name="T0" fmla="*/ 58 w 183"/>
              <a:gd name="T1" fmla="*/ 86 h 388"/>
              <a:gd name="T2" fmla="*/ 0 w 183"/>
              <a:gd name="T3" fmla="*/ 317 h 388"/>
              <a:gd name="T4" fmla="*/ 58 w 183"/>
              <a:gd name="T5" fmla="*/ 345 h 388"/>
              <a:gd name="T6" fmla="*/ 96 w 183"/>
              <a:gd name="T7" fmla="*/ 259 h 388"/>
              <a:gd name="T8" fmla="*/ 135 w 183"/>
              <a:gd name="T9" fmla="*/ 134 h 388"/>
              <a:gd name="T10" fmla="*/ 183 w 183"/>
              <a:gd name="T11" fmla="*/ 86 h 388"/>
              <a:gd name="T12" fmla="*/ 163 w 183"/>
              <a:gd name="T13" fmla="*/ 67 h 388"/>
              <a:gd name="T14" fmla="*/ 135 w 183"/>
              <a:gd name="T15" fmla="*/ 57 h 388"/>
              <a:gd name="T16" fmla="*/ 115 w 183"/>
              <a:gd name="T17" fmla="*/ 0 h 388"/>
              <a:gd name="T18" fmla="*/ 67 w 183"/>
              <a:gd name="T19" fmla="*/ 134 h 388"/>
              <a:gd name="T20" fmla="*/ 58 w 183"/>
              <a:gd name="T21" fmla="*/ 163 h 388"/>
              <a:gd name="T22" fmla="*/ 29 w 183"/>
              <a:gd name="T23" fmla="*/ 17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388">
                <a:moveTo>
                  <a:pt x="58" y="86"/>
                </a:moveTo>
                <a:cubicBezTo>
                  <a:pt x="46" y="164"/>
                  <a:pt x="44" y="249"/>
                  <a:pt x="0" y="317"/>
                </a:cubicBezTo>
                <a:cubicBezTo>
                  <a:pt x="11" y="360"/>
                  <a:pt x="17" y="388"/>
                  <a:pt x="58" y="345"/>
                </a:cubicBezTo>
                <a:cubicBezTo>
                  <a:pt x="43" y="290"/>
                  <a:pt x="49" y="289"/>
                  <a:pt x="96" y="259"/>
                </a:cubicBezTo>
                <a:cubicBezTo>
                  <a:pt x="125" y="214"/>
                  <a:pt x="111" y="166"/>
                  <a:pt x="135" y="134"/>
                </a:cubicBezTo>
                <a:cubicBezTo>
                  <a:pt x="149" y="116"/>
                  <a:pt x="183" y="86"/>
                  <a:pt x="183" y="86"/>
                </a:cubicBezTo>
                <a:cubicBezTo>
                  <a:pt x="176" y="80"/>
                  <a:pt x="171" y="72"/>
                  <a:pt x="163" y="67"/>
                </a:cubicBezTo>
                <a:cubicBezTo>
                  <a:pt x="155" y="62"/>
                  <a:pt x="141" y="65"/>
                  <a:pt x="135" y="57"/>
                </a:cubicBezTo>
                <a:cubicBezTo>
                  <a:pt x="123" y="41"/>
                  <a:pt x="115" y="0"/>
                  <a:pt x="115" y="0"/>
                </a:cubicBezTo>
                <a:cubicBezTo>
                  <a:pt x="55" y="19"/>
                  <a:pt x="77" y="71"/>
                  <a:pt x="67" y="134"/>
                </a:cubicBezTo>
                <a:cubicBezTo>
                  <a:pt x="65" y="144"/>
                  <a:pt x="65" y="156"/>
                  <a:pt x="58" y="163"/>
                </a:cubicBezTo>
                <a:cubicBezTo>
                  <a:pt x="51" y="170"/>
                  <a:pt x="29" y="173"/>
                  <a:pt x="29" y="173"/>
                </a:cubicBezTo>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653261"/>
      </p:ext>
    </p:extLst>
  </p:cSld>
  <p:clrMapOvr>
    <a:masterClrMapping/>
  </p:clrMapOvr>
  <p:transition>
    <p:strips dir="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iterate type="lt">
                                    <p:tmPct val="10000"/>
                                  </p:iterate>
                                  <p:childTnLst>
                                    <p:set>
                                      <p:cBhvr>
                                        <p:cTn id="6" dur="1" fill="hold">
                                          <p:stCondLst>
                                            <p:cond delay="0"/>
                                          </p:stCondLst>
                                        </p:cTn>
                                        <p:tgtEl>
                                          <p:spTgt spid="2053"/>
                                        </p:tgtEl>
                                        <p:attrNameLst>
                                          <p:attrName>style.visibility</p:attrName>
                                        </p:attrNameLst>
                                      </p:cBhvr>
                                      <p:to>
                                        <p:strVal val="visible"/>
                                      </p:to>
                                    </p:set>
                                    <p:animEffect transition="in" filter="fade">
                                      <p:cBhvr>
                                        <p:cTn id="7" dur="1000">
                                          <p:stCondLst>
                                            <p:cond delay="0"/>
                                          </p:stCondLst>
                                        </p:cTn>
                                        <p:tgtEl>
                                          <p:spTgt spid="2053"/>
                                        </p:tgtEl>
                                      </p:cBhvr>
                                    </p:animEffect>
                                  </p:childTnLst>
                                </p:cTn>
                              </p:par>
                              <p:par>
                                <p:cTn id="8" presetID="10" presetClass="entr" presetSubtype="0" fill="hold" nodeType="withEffect">
                                  <p:stCondLst>
                                    <p:cond delay="0"/>
                                  </p:stCondLst>
                                  <p:childTnLst>
                                    <p:set>
                                      <p:cBhvr>
                                        <p:cTn id="9" dur="1" fill="hold">
                                          <p:stCondLst>
                                            <p:cond delay="0"/>
                                          </p:stCondLst>
                                        </p:cTn>
                                        <p:tgtEl>
                                          <p:spTgt spid="2052"/>
                                        </p:tgtEl>
                                        <p:attrNameLst>
                                          <p:attrName>style.visibility</p:attrName>
                                        </p:attrNameLst>
                                      </p:cBhvr>
                                      <p:to>
                                        <p:strVal val="visible"/>
                                      </p:to>
                                    </p:set>
                                    <p:animEffect transition="in" filter="fade">
                                      <p:cBhvr>
                                        <p:cTn id="10" dur="2000"/>
                                        <p:tgtEl>
                                          <p:spTgt spid="2052"/>
                                        </p:tgtEl>
                                      </p:cBhvr>
                                    </p:animEffect>
                                  </p:childTnLst>
                                </p:cTn>
                              </p:par>
                            </p:childTnLst>
                          </p:cTn>
                        </p:par>
                        <p:par>
                          <p:cTn id="11" fill="hold" nodeType="afterGroup">
                            <p:stCondLst>
                              <p:cond delay="3200"/>
                            </p:stCondLst>
                            <p:childTnLst>
                              <p:par>
                                <p:cTn id="12" presetID="2" presetClass="entr" presetSubtype="3" fill="hold" nodeType="afterEffect">
                                  <p:stCondLst>
                                    <p:cond delay="0"/>
                                  </p:stCondLst>
                                  <p:childTnLst>
                                    <p:set>
                                      <p:cBhvr>
                                        <p:cTn id="13" dur="1" fill="hold">
                                          <p:stCondLst>
                                            <p:cond delay="0"/>
                                          </p:stCondLst>
                                        </p:cTn>
                                        <p:tgtEl>
                                          <p:spTgt spid="2057"/>
                                        </p:tgtEl>
                                        <p:attrNameLst>
                                          <p:attrName>style.visibility</p:attrName>
                                        </p:attrNameLst>
                                      </p:cBhvr>
                                      <p:to>
                                        <p:strVal val="visible"/>
                                      </p:to>
                                    </p:set>
                                    <p:anim calcmode="lin" valueType="num">
                                      <p:cBhvr additive="base">
                                        <p:cTn id="14" dur="500" fill="hold"/>
                                        <p:tgtEl>
                                          <p:spTgt spid="2057"/>
                                        </p:tgtEl>
                                        <p:attrNameLst>
                                          <p:attrName>ppt_x</p:attrName>
                                        </p:attrNameLst>
                                      </p:cBhvr>
                                      <p:tavLst>
                                        <p:tav tm="0">
                                          <p:val>
                                            <p:strVal val="1+#ppt_w/2"/>
                                          </p:val>
                                        </p:tav>
                                        <p:tav tm="100000">
                                          <p:val>
                                            <p:strVal val="#ppt_x"/>
                                          </p:val>
                                        </p:tav>
                                      </p:tavLst>
                                    </p:anim>
                                    <p:anim calcmode="lin" valueType="num">
                                      <p:cBhvr additive="base">
                                        <p:cTn id="15" dur="500" fill="hold"/>
                                        <p:tgtEl>
                                          <p:spTgt spid="2057"/>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0"/>
                                  </p:stCondLst>
                                  <p:childTnLst>
                                    <p:set>
                                      <p:cBhvr>
                                        <p:cTn id="17" dur="1" fill="hold">
                                          <p:stCondLst>
                                            <p:cond delay="0"/>
                                          </p:stCondLst>
                                        </p:cTn>
                                        <p:tgtEl>
                                          <p:spTgt spid="2085"/>
                                        </p:tgtEl>
                                        <p:attrNameLst>
                                          <p:attrName>style.visibility</p:attrName>
                                        </p:attrNameLst>
                                      </p:cBhvr>
                                      <p:to>
                                        <p:strVal val="visible"/>
                                      </p:to>
                                    </p:set>
                                    <p:animEffect transition="in" filter="fade">
                                      <p:cBhvr>
                                        <p:cTn id="18" dur="1000"/>
                                        <p:tgtEl>
                                          <p:spTgt spid="2085"/>
                                        </p:tgtEl>
                                      </p:cBhvr>
                                    </p:animEffect>
                                  </p:childTnLst>
                                </p:cTn>
                              </p:par>
                            </p:childTnLst>
                          </p:cTn>
                        </p:par>
                        <p:par>
                          <p:cTn id="19" fill="hold" nodeType="afterGroup">
                            <p:stCondLst>
                              <p:cond delay="4200"/>
                            </p:stCondLst>
                            <p:childTnLst>
                              <p:par>
                                <p:cTn id="20" presetID="2" presetClass="entr" presetSubtype="1" fill="hold" grpId="0" nodeType="afterEffect">
                                  <p:stCondLst>
                                    <p:cond delay="0"/>
                                  </p:stCondLst>
                                  <p:childTnLst>
                                    <p:set>
                                      <p:cBhvr>
                                        <p:cTn id="21" dur="1" fill="hold">
                                          <p:stCondLst>
                                            <p:cond delay="0"/>
                                          </p:stCondLst>
                                        </p:cTn>
                                        <p:tgtEl>
                                          <p:spTgt spid="2076"/>
                                        </p:tgtEl>
                                        <p:attrNameLst>
                                          <p:attrName>style.visibility</p:attrName>
                                        </p:attrNameLst>
                                      </p:cBhvr>
                                      <p:to>
                                        <p:strVal val="visible"/>
                                      </p:to>
                                    </p:set>
                                    <p:anim calcmode="lin" valueType="num">
                                      <p:cBhvr additive="base">
                                        <p:cTn id="22" dur="500" fill="hold"/>
                                        <p:tgtEl>
                                          <p:spTgt spid="2076"/>
                                        </p:tgtEl>
                                        <p:attrNameLst>
                                          <p:attrName>ppt_x</p:attrName>
                                        </p:attrNameLst>
                                      </p:cBhvr>
                                      <p:tavLst>
                                        <p:tav tm="0">
                                          <p:val>
                                            <p:strVal val="#ppt_x"/>
                                          </p:val>
                                        </p:tav>
                                        <p:tav tm="100000">
                                          <p:val>
                                            <p:strVal val="#ppt_x"/>
                                          </p:val>
                                        </p:tav>
                                      </p:tavLst>
                                    </p:anim>
                                    <p:anim calcmode="lin" valueType="num">
                                      <p:cBhvr additive="base">
                                        <p:cTn id="23" dur="500" fill="hold"/>
                                        <p:tgtEl>
                                          <p:spTgt spid="2076"/>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4700"/>
                            </p:stCondLst>
                            <p:childTnLst>
                              <p:par>
                                <p:cTn id="25" presetID="2" presetClass="entr" presetSubtype="1" fill="hold" grpId="0" nodeType="afterEffect">
                                  <p:stCondLst>
                                    <p:cond delay="0"/>
                                  </p:stCondLst>
                                  <p:childTnLst>
                                    <p:set>
                                      <p:cBhvr>
                                        <p:cTn id="26" dur="1" fill="hold">
                                          <p:stCondLst>
                                            <p:cond delay="0"/>
                                          </p:stCondLst>
                                        </p:cTn>
                                        <p:tgtEl>
                                          <p:spTgt spid="2077"/>
                                        </p:tgtEl>
                                        <p:attrNameLst>
                                          <p:attrName>style.visibility</p:attrName>
                                        </p:attrNameLst>
                                      </p:cBhvr>
                                      <p:to>
                                        <p:strVal val="visible"/>
                                      </p:to>
                                    </p:set>
                                    <p:anim calcmode="lin" valueType="num">
                                      <p:cBhvr additive="base">
                                        <p:cTn id="27" dur="500" fill="hold"/>
                                        <p:tgtEl>
                                          <p:spTgt spid="2077"/>
                                        </p:tgtEl>
                                        <p:attrNameLst>
                                          <p:attrName>ppt_x</p:attrName>
                                        </p:attrNameLst>
                                      </p:cBhvr>
                                      <p:tavLst>
                                        <p:tav tm="0">
                                          <p:val>
                                            <p:strVal val="#ppt_x"/>
                                          </p:val>
                                        </p:tav>
                                        <p:tav tm="100000">
                                          <p:val>
                                            <p:strVal val="#ppt_x"/>
                                          </p:val>
                                        </p:tav>
                                      </p:tavLst>
                                    </p:anim>
                                    <p:anim calcmode="lin" valueType="num">
                                      <p:cBhvr additive="base">
                                        <p:cTn id="28" dur="500" fill="hold"/>
                                        <p:tgtEl>
                                          <p:spTgt spid="2077"/>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5200"/>
                            </p:stCondLst>
                            <p:childTnLst>
                              <p:par>
                                <p:cTn id="30" presetID="2" presetClass="entr" presetSubtype="1" fill="hold" grpId="0" nodeType="afterEffect">
                                  <p:stCondLst>
                                    <p:cond delay="0"/>
                                  </p:stCondLst>
                                  <p:childTnLst>
                                    <p:set>
                                      <p:cBhvr>
                                        <p:cTn id="31" dur="1" fill="hold">
                                          <p:stCondLst>
                                            <p:cond delay="0"/>
                                          </p:stCondLst>
                                        </p:cTn>
                                        <p:tgtEl>
                                          <p:spTgt spid="2078"/>
                                        </p:tgtEl>
                                        <p:attrNameLst>
                                          <p:attrName>style.visibility</p:attrName>
                                        </p:attrNameLst>
                                      </p:cBhvr>
                                      <p:to>
                                        <p:strVal val="visible"/>
                                      </p:to>
                                    </p:set>
                                    <p:anim calcmode="lin" valueType="num">
                                      <p:cBhvr additive="base">
                                        <p:cTn id="32" dur="500" fill="hold"/>
                                        <p:tgtEl>
                                          <p:spTgt spid="2078"/>
                                        </p:tgtEl>
                                        <p:attrNameLst>
                                          <p:attrName>ppt_x</p:attrName>
                                        </p:attrNameLst>
                                      </p:cBhvr>
                                      <p:tavLst>
                                        <p:tav tm="0">
                                          <p:val>
                                            <p:strVal val="#ppt_x"/>
                                          </p:val>
                                        </p:tav>
                                        <p:tav tm="100000">
                                          <p:val>
                                            <p:strVal val="#ppt_x"/>
                                          </p:val>
                                        </p:tav>
                                      </p:tavLst>
                                    </p:anim>
                                    <p:anim calcmode="lin" valueType="num">
                                      <p:cBhvr additive="base">
                                        <p:cTn id="33" dur="500" fill="hold"/>
                                        <p:tgtEl>
                                          <p:spTgt spid="20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p:bldP spid="2076" grpId="0" animBg="1"/>
      <p:bldP spid="2077" grpId="0" animBg="1"/>
      <p:bldP spid="2078" grpId="0" animBg="1"/>
      <p:bldP spid="2085"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1046826" y="103892"/>
            <a:ext cx="7993478" cy="792088"/>
          </a:xfrm>
          <a:gradFill flip="none" rotWithShape="1">
            <a:gsLst>
              <a:gs pos="0">
                <a:srgbClr val="000000"/>
              </a:gs>
              <a:gs pos="100000">
                <a:srgbClr val="002060"/>
              </a:gs>
            </a:gsLst>
            <a:path path="circle">
              <a:fillToRect l="50000" t="50000" r="50000" b="50000"/>
            </a:path>
            <a:tileRect/>
          </a:gradFill>
        </p:spPr>
        <p:txBody>
          <a:bodyPr/>
          <a:lstStyle/>
          <a:p>
            <a:r>
              <a:rPr lang="en-US" sz="4000" b="1" dirty="0">
                <a:solidFill>
                  <a:srgbClr val="FFFFFF"/>
                </a:solidFill>
                <a:latin typeface="Arial" panose="020B0604020202020204" pitchFamily="34" charset="0"/>
                <a:cs typeface="Arial" panose="020B0604020202020204" pitchFamily="34" charset="0"/>
              </a:rPr>
              <a:t>Increasing Polarization</a:t>
            </a: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95536" y="14827"/>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0" y="400339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Introduction</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759308" y="346515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Authentication</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1469262" y="4476312"/>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Controversy</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2009401" y="2874664"/>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Instruction</a:t>
            </a: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221965" y="506680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Opposition</a:t>
            </a: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3820578" y="223192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a:t>
            </a:r>
            <a:b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b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of Disciples</a:t>
            </a: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5129142" y="565729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Presentation</a:t>
            </a: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5322808" y="1563056"/>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a:t>
            </a:r>
            <a:b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b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for Death</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6387426" y="624778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Rejection</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6788128" y="1011756"/>
            <a:ext cx="239506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Resurrection</a:t>
            </a:r>
          </a:p>
        </p:txBody>
      </p:sp>
      <p:cxnSp>
        <p:nvCxnSpPr>
          <p:cNvPr id="19" name="Straight Arrow Connector 18">
            <a:extLst>
              <a:ext uri="{FF2B5EF4-FFF2-40B4-BE49-F238E27FC236}">
                <a16:creationId xmlns:a16="http://schemas.microsoft.com/office/drawing/2014/main" id="{A07C0B38-64DF-3DD7-0C17-11EF81E09448}"/>
              </a:ext>
            </a:extLst>
          </p:cNvPr>
          <p:cNvCxnSpPr/>
          <p:nvPr/>
        </p:nvCxnSpPr>
        <p:spPr bwMode="auto">
          <a:xfrm flipV="1">
            <a:off x="603766" y="3788616"/>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V="1">
            <a:off x="2988748" y="3429000"/>
            <a:ext cx="706559" cy="999218"/>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V="1">
            <a:off x="4572451" y="3197497"/>
            <a:ext cx="480316" cy="1739768"/>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V="1">
            <a:off x="6325836" y="2498425"/>
            <a:ext cx="183448" cy="307043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V="1">
            <a:off x="7730430" y="1539855"/>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a:off x="2159189" y="3966305"/>
            <a:ext cx="348341" cy="51000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a:off x="3808880" y="3372416"/>
            <a:ext cx="559910" cy="1694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a:off x="5336022" y="3042478"/>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a:off x="6759470" y="2476870"/>
            <a:ext cx="818956" cy="366940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919631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wipe(up)">
                                      <p:cBhvr>
                                        <p:cTn id="51" dur="500"/>
                                        <p:tgtEl>
                                          <p:spTgt spid="31"/>
                                        </p:tgtEl>
                                      </p:cBhvr>
                                    </p:animEffect>
                                  </p:childTnLst>
                                </p:cTn>
                              </p:par>
                            </p:childTnLst>
                          </p:cTn>
                        </p:par>
                        <p:par>
                          <p:cTn id="52" fill="hold">
                            <p:stCondLst>
                              <p:cond delay="500"/>
                            </p:stCondLst>
                            <p:childTnLst>
                              <p:par>
                                <p:cTn id="53" presetID="1" presetClass="entr" presetSubtype="0" fill="hold" nodeType="after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nodeType="clickEffect">
                                  <p:stCondLst>
                                    <p:cond delay="0"/>
                                  </p:stCondLst>
                                  <p:childTnLst>
                                    <p:set>
                                      <p:cBhvr>
                                        <p:cTn id="58" dur="1" fill="hold">
                                          <p:stCondLst>
                                            <p:cond delay="0"/>
                                          </p:stCondLst>
                                        </p:cTn>
                                        <p:tgtEl>
                                          <p:spTgt spid="26"/>
                                        </p:tgtEl>
                                        <p:attrNameLst>
                                          <p:attrName>style.visibility</p:attrName>
                                        </p:attrNameLst>
                                      </p:cBhvr>
                                      <p:to>
                                        <p:strVal val="visible"/>
                                      </p:to>
                                    </p:set>
                                    <p:animEffect transition="in" filter="wipe(down)">
                                      <p:cBhvr>
                                        <p:cTn id="59" dur="500"/>
                                        <p:tgtEl>
                                          <p:spTgt spid="26"/>
                                        </p:tgtEl>
                                      </p:cBhvr>
                                    </p:animEffect>
                                  </p:childTnLst>
                                </p:cTn>
                              </p:par>
                            </p:childTnLst>
                          </p:cTn>
                        </p:par>
                        <p:par>
                          <p:cTn id="60" fill="hold">
                            <p:stCondLst>
                              <p:cond delay="500"/>
                            </p:stCondLst>
                            <p:childTnLst>
                              <p:par>
                                <p:cTn id="61" presetID="1" presetClass="entr" presetSubtype="0" fill="hold" nodeType="afterEffect">
                                  <p:stCondLst>
                                    <p:cond delay="0"/>
                                  </p:stCondLst>
                                  <p:childTnLst>
                                    <p:set>
                                      <p:cBhvr>
                                        <p:cTn id="62" dur="1" fill="hold">
                                          <p:stCondLst>
                                            <p:cond delay="0"/>
                                          </p:stCondLst>
                                        </p:cTn>
                                        <p:tgtEl>
                                          <p:spTgt spid="15">
                                            <p:txEl>
                                              <p:pRg st="0" end="0"/>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up)">
                                      <p:cBhvr>
                                        <p:cTn id="67" dur="500"/>
                                        <p:tgtEl>
                                          <p:spTgt spid="32"/>
                                        </p:tgtEl>
                                      </p:cBhvr>
                                    </p:animEffect>
                                  </p:childTnLst>
                                </p:cTn>
                              </p:par>
                            </p:childTnLst>
                          </p:cTn>
                        </p:par>
                        <p:par>
                          <p:cTn id="68" fill="hold">
                            <p:stCondLst>
                              <p:cond delay="500"/>
                            </p:stCondLst>
                            <p:childTnLst>
                              <p:par>
                                <p:cTn id="69" presetID="1" presetClass="entr" presetSubtype="0" fill="hold" nodeType="after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nodeType="clickEffect">
                                  <p:stCondLst>
                                    <p:cond delay="0"/>
                                  </p:stCondLst>
                                  <p:childTnLst>
                                    <p:set>
                                      <p:cBhvr>
                                        <p:cTn id="74" dur="1" fill="hold">
                                          <p:stCondLst>
                                            <p:cond delay="0"/>
                                          </p:stCondLst>
                                        </p:cTn>
                                        <p:tgtEl>
                                          <p:spTgt spid="27"/>
                                        </p:tgtEl>
                                        <p:attrNameLst>
                                          <p:attrName>style.visibility</p:attrName>
                                        </p:attrNameLst>
                                      </p:cBhvr>
                                      <p:to>
                                        <p:strVal val="visible"/>
                                      </p:to>
                                    </p:set>
                                    <p:animEffect transition="in" filter="wipe(down)">
                                      <p:cBhvr>
                                        <p:cTn id="75" dur="500"/>
                                        <p:tgtEl>
                                          <p:spTgt spid="27"/>
                                        </p:tgtEl>
                                      </p:cBhvr>
                                    </p:animEffect>
                                  </p:childTnLst>
                                </p:cTn>
                              </p:par>
                            </p:childTnLst>
                          </p:cTn>
                        </p:par>
                        <p:par>
                          <p:cTn id="76" fill="hold">
                            <p:stCondLst>
                              <p:cond delay="500"/>
                            </p:stCondLst>
                            <p:childTnLst>
                              <p:par>
                                <p:cTn id="77" presetID="1" presetClass="entr" presetSubtype="0" fill="hold" nodeType="afterEffect">
                                  <p:stCondLst>
                                    <p:cond delay="0"/>
                                  </p:stCondLst>
                                  <p:childTnLst>
                                    <p:set>
                                      <p:cBhvr>
                                        <p:cTn id="78"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en-US" altLang="en-US" sz="4000" dirty="0">
                <a:solidFill>
                  <a:schemeClr val="bg1"/>
                </a:solidFill>
              </a:rPr>
              <a:t>Alexander versus the Heretic Arius</a:t>
            </a: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cs typeface="+mn-cs"/>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cs typeface="+mn-cs"/>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cs typeface="+mn-cs"/>
              </a:rPr>
              <a:t> (Grand Rapids: Zondervan, 2001)</a:t>
            </a: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Father</a:t>
            </a: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Son</a:t>
            </a: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600" b="1" i="0" u="none" strike="noStrike" kern="1200" cap="none" spc="0" normalizeH="0" baseline="0" noProof="0" dirty="0">
                <a:ln>
                  <a:noFill/>
                </a:ln>
                <a:solidFill>
                  <a:srgbClr val="000000"/>
                </a:solidFill>
                <a:effectLst/>
                <a:uLnTx/>
                <a:uFillTx/>
                <a:latin typeface="Rockwell Extra Bold" charset="0"/>
                <a:ea typeface="ＭＳ Ｐゴシック" charset="0"/>
              </a:rPr>
              <a:t>Creation</a:t>
            </a: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Alexander:</a:t>
            </a:r>
            <a:b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400" b="1" i="1"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Bishop of Alexandria</a:t>
            </a:r>
          </a:p>
        </p:txBody>
      </p:sp>
      <p:grpSp>
        <p:nvGrpSpPr>
          <p:cNvPr id="11"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7"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5"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Father</a:t>
                </a: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Son</a:t>
                </a: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600" b="1" i="0" u="none" strike="noStrike" kern="1200" cap="none" spc="0" normalizeH="0" baseline="0" noProof="0" dirty="0">
                    <a:ln>
                      <a:noFill/>
                    </a:ln>
                    <a:solidFill>
                      <a:srgbClr val="000000"/>
                    </a:solidFill>
                    <a:effectLst/>
                    <a:uLnTx/>
                    <a:uFillTx/>
                    <a:latin typeface="Rockwell Extra Bold" charset="0"/>
                    <a:ea typeface="ＭＳ Ｐゴシック" charset="0"/>
                  </a:rPr>
                  <a:t>Creation</a:t>
                </a: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Arius:</a:t>
              </a:r>
              <a:b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400" b="1" i="1"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Presbyter under Alexander</a:t>
              </a:r>
            </a:p>
          </p:txBody>
        </p:sp>
      </p:grpSp>
    </p:spTree>
    <p:extLst>
      <p:ext uri="{BB962C8B-B14F-4D97-AF65-F5344CB8AC3E}">
        <p14:creationId xmlns:p14="http://schemas.microsoft.com/office/powerpoint/2010/main" val="3210060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0" y="4581128"/>
            <a:ext cx="9144000" cy="2304256"/>
          </a:xfrm>
        </p:spPr>
        <p:txBody>
          <a:bodyPr anchor="ctr"/>
          <a:lstStyle/>
          <a:p>
            <a:r>
              <a:rPr lang="en-SG" sz="2800" dirty="0"/>
              <a:t>“Herod was furious when he realized that the wise men had outwitted him. He sent soldiers to kill all the boys in and around Bethlehem who were two years old and under, based on the wise men’s report of the star’s first appearance” (Matt 2:16 </a:t>
            </a:r>
            <a:r>
              <a:rPr lang="en-SG" sz="2400" dirty="0"/>
              <a:t>NLT</a:t>
            </a:r>
            <a:r>
              <a:rPr lang="en-SG" sz="2800" dirty="0"/>
              <a:t>)</a:t>
            </a:r>
            <a:endParaRPr lang="en-US" sz="2800" dirty="0">
              <a:effectLst>
                <a:glow rad="190500">
                  <a:schemeClr val="tx1"/>
                </a:glow>
              </a:effectLst>
            </a:endParaRPr>
          </a:p>
        </p:txBody>
      </p:sp>
      <p:pic>
        <p:nvPicPr>
          <p:cNvPr id="22530" name="Picture 2">
            <a:extLst>
              <a:ext uri="{FF2B5EF4-FFF2-40B4-BE49-F238E27FC236}">
                <a16:creationId xmlns:a16="http://schemas.microsoft.com/office/drawing/2014/main" id="{F3836A5F-2D7B-6842-B0C9-023A0A651B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816"/>
            <a:ext cx="9122624" cy="45613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8144660"/>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165B7D-467E-4C85-8277-AE1D9B35EBE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(3) In Nazareth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fi-FI" sz="2800" b="1" i="1" kern="0">
                <a:solidFill>
                  <a:srgbClr val="FFFFFF"/>
                </a:solidFill>
                <a:effectLst>
                  <a:outerShdw blurRad="38100" dist="38100" dir="2700000" algn="tl">
                    <a:srgbClr val="000000"/>
                  </a:outerShdw>
                </a:effectLst>
                <a:latin typeface="Arial"/>
                <a:cs typeface="Arial"/>
              </a:rPr>
              <a:t>§ 16</a:t>
            </a:r>
          </a:p>
          <a:p>
            <a:pPr algn="ctr">
              <a:spcBef>
                <a:spcPct val="20000"/>
              </a:spcBef>
              <a:spcAft>
                <a:spcPts val="0"/>
              </a:spcAft>
              <a:buClr>
                <a:srgbClr val="FFCC00"/>
              </a:buClr>
              <a:buSzPct val="70000"/>
              <a:defRPr/>
            </a:pPr>
            <a:r>
              <a:rPr lang="fi-FI" sz="2800" b="1" i="1" kern="0">
                <a:solidFill>
                  <a:srgbClr val="FFFFFF"/>
                </a:solidFill>
                <a:effectLst>
                  <a:outerShdw blurRad="38100" dist="38100" dir="2700000" algn="tl">
                    <a:srgbClr val="000000"/>
                  </a:outerShdw>
                </a:effectLst>
                <a:latin typeface="Arial"/>
                <a:cs typeface="Arial"/>
              </a:rPr>
              <a:t>Matthew 2:19-23; Luke 2:39</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The family returns to Israel and chooses Nazareth (not Bethlehem) to fulfill prophecies of the Messiah's humble origins</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48040B98-6663-4757-8AD1-5966889FEBD9}"/>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c. His Infancy</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184138189"/>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bg>
      <p:bgPr>
        <a:pattFill prst="smCheck">
          <a:fgClr>
            <a:schemeClr val="bg1"/>
          </a:fgClr>
          <a:bgClr>
            <a:schemeClr val="accent1"/>
          </a:bgClr>
        </a:patt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533400" y="274638"/>
            <a:ext cx="10134600" cy="1143000"/>
          </a:xfrm>
          <a:gradFill rotWithShape="1">
            <a:gsLst>
              <a:gs pos="0">
                <a:srgbClr val="0033CC"/>
              </a:gs>
              <a:gs pos="50000">
                <a:schemeClr val="bg1"/>
              </a:gs>
              <a:gs pos="100000">
                <a:srgbClr val="0033CC"/>
              </a:gs>
            </a:gsLst>
            <a:lin ang="5400000" scaled="1"/>
          </a:gradFill>
          <a:effectLst>
            <a:outerShdw blurRad="63500" dist="81320" dir="2319588" algn="ctr" rotWithShape="0">
              <a:schemeClr val="bg2">
                <a:alpha val="74998"/>
              </a:schemeClr>
            </a:outerShdw>
          </a:effectLst>
        </p:spPr>
        <p:txBody>
          <a:bodyPr/>
          <a:lstStyle/>
          <a:p>
            <a:r>
              <a:rPr lang="en-US" b="1" dirty="0">
                <a:solidFill>
                  <a:srgbClr val="FF3300"/>
                </a:solidFill>
                <a:effectLst>
                  <a:outerShdw blurRad="38100" dist="38100" dir="2700000" algn="tl">
                    <a:srgbClr val="000000"/>
                  </a:outerShdw>
                </a:effectLst>
              </a:rPr>
              <a:t>5. Return to Nazareth</a:t>
            </a:r>
            <a:r>
              <a:rPr lang="en-US" sz="4800" b="1" dirty="0">
                <a:solidFill>
                  <a:srgbClr val="FF3300"/>
                </a:solidFill>
                <a:effectLst>
                  <a:outerShdw blurRad="38100" dist="38100" dir="2700000" algn="tl">
                    <a:srgbClr val="000000"/>
                  </a:outerShdw>
                </a:effectLst>
              </a:rPr>
              <a:t>     </a:t>
            </a:r>
            <a:r>
              <a:rPr lang="en-US" sz="2800" b="1" dirty="0">
                <a:solidFill>
                  <a:srgbClr val="FF3300"/>
                </a:solidFill>
                <a:effectLst>
                  <a:outerShdw blurRad="38100" dist="38100" dir="2700000" algn="tl">
                    <a:srgbClr val="000000"/>
                  </a:outerShdw>
                </a:effectLst>
              </a:rPr>
              <a:t>(2:19-23)</a:t>
            </a:r>
            <a:endParaRPr lang="en-US" sz="4800" b="1" dirty="0">
              <a:solidFill>
                <a:srgbClr val="FF3300"/>
              </a:solidFill>
              <a:effectLst>
                <a:outerShdw blurRad="38100" dist="38100" dir="2700000" algn="tl">
                  <a:srgbClr val="000000"/>
                </a:outerShdw>
              </a:effectLst>
            </a:endParaRPr>
          </a:p>
        </p:txBody>
      </p:sp>
      <p:pic>
        <p:nvPicPr>
          <p:cNvPr id="12296" name="Picture 8" descr="Nazareth-The Fountain of the Virgin-1925-s">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8500" y="2144713"/>
            <a:ext cx="3340100" cy="3657600"/>
          </a:xfrm>
          <a:prstGeom prst="rect">
            <a:avLst/>
          </a:prstGeom>
          <a:noFill/>
          <a:ln w="9525">
            <a:solidFill>
              <a:schemeClr val="bg1"/>
            </a:solidFill>
            <a:miter lim="800000"/>
            <a:headEnd/>
            <a:tailEnd/>
          </a:ln>
          <a:effectLst>
            <a:outerShdw blurRad="63500" dist="5388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Lst>
        </p:spPr>
      </p:pic>
      <p:pic>
        <p:nvPicPr>
          <p:cNvPr id="12297" name="Picture 9" descr="Nazareth Street-1894-1-s">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57750" y="4114800"/>
            <a:ext cx="3752850" cy="2413000"/>
          </a:xfrm>
          <a:prstGeom prst="rect">
            <a:avLst/>
          </a:prstGeom>
          <a:noFill/>
          <a:ln w="9525">
            <a:solidFill>
              <a:schemeClr val="bg2"/>
            </a:solidFill>
            <a:miter lim="800000"/>
            <a:headEnd/>
            <a:tailEnd/>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Lst>
        </p:spPr>
      </p:pic>
      <p:sp>
        <p:nvSpPr>
          <p:cNvPr id="12298" name="Text Box 10"/>
          <p:cNvSpPr txBox="1">
            <a:spLocks noChangeArrowheads="1"/>
          </p:cNvSpPr>
          <p:nvPr/>
        </p:nvSpPr>
        <p:spPr bwMode="auto">
          <a:xfrm>
            <a:off x="3633788" y="2144713"/>
            <a:ext cx="5402262" cy="1431925"/>
          </a:xfrm>
          <a:prstGeom prst="rect">
            <a:avLst/>
          </a:prstGeom>
          <a:noFill/>
          <a:ln>
            <a:noFill/>
          </a:ln>
          <a:effectLst>
            <a:outerShdw blurRad="63500" dist="74053" dir="1857825"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44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a:ea typeface="ＭＳ Ｐゴシック" charset="0"/>
                <a:cs typeface="Arial" charset="0"/>
              </a:rPr>
              <a:t>“</a:t>
            </a:r>
            <a:r>
              <a:rPr kumimoji="0" lang="en-US" sz="44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He will be called a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Nazarene.</a:t>
            </a:r>
            <a:r>
              <a:rPr kumimoji="0" lang="ja-JP" altLang="en-US" sz="44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a:ea typeface="ＭＳ Ｐゴシック" charset="0"/>
                <a:cs typeface="Arial" charset="0"/>
              </a:rPr>
              <a:t>”</a:t>
            </a:r>
            <a:endParaRPr kumimoji="0" lang="en-US" sz="44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40083437"/>
      </p:ext>
    </p:extLst>
  </p:cSld>
  <p:clrMapOvr>
    <a:masterClrMapping/>
  </p:clrMapOvr>
  <p:transition>
    <p:pull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p:cTn id="7" dur="500" fill="hold"/>
                                        <p:tgtEl>
                                          <p:spTgt spid="12296"/>
                                        </p:tgtEl>
                                        <p:attrNameLst>
                                          <p:attrName>ppt_w</p:attrName>
                                        </p:attrNameLst>
                                      </p:cBhvr>
                                      <p:tavLst>
                                        <p:tav tm="0">
                                          <p:val>
                                            <p:strVal val="#ppt_w*0.05"/>
                                          </p:val>
                                        </p:tav>
                                        <p:tav tm="100000">
                                          <p:val>
                                            <p:strVal val="#ppt_w"/>
                                          </p:val>
                                        </p:tav>
                                      </p:tavLst>
                                    </p:anim>
                                    <p:anim calcmode="lin" valueType="num">
                                      <p:cBhvr>
                                        <p:cTn id="8" dur="500" fill="hold"/>
                                        <p:tgtEl>
                                          <p:spTgt spid="12296"/>
                                        </p:tgtEl>
                                        <p:attrNameLst>
                                          <p:attrName>ppt_h</p:attrName>
                                        </p:attrNameLst>
                                      </p:cBhvr>
                                      <p:tavLst>
                                        <p:tav tm="0">
                                          <p:val>
                                            <p:strVal val="#ppt_h"/>
                                          </p:val>
                                        </p:tav>
                                        <p:tav tm="100000">
                                          <p:val>
                                            <p:strVal val="#ppt_h"/>
                                          </p:val>
                                        </p:tav>
                                      </p:tavLst>
                                    </p:anim>
                                    <p:anim calcmode="lin" valueType="num">
                                      <p:cBhvr>
                                        <p:cTn id="9" dur="500" fill="hold"/>
                                        <p:tgtEl>
                                          <p:spTgt spid="12296"/>
                                        </p:tgtEl>
                                        <p:attrNameLst>
                                          <p:attrName>ppt_x</p:attrName>
                                        </p:attrNameLst>
                                      </p:cBhvr>
                                      <p:tavLst>
                                        <p:tav tm="0">
                                          <p:val>
                                            <p:strVal val="#ppt_x-.2"/>
                                          </p:val>
                                        </p:tav>
                                        <p:tav tm="100000">
                                          <p:val>
                                            <p:strVal val="#ppt_x"/>
                                          </p:val>
                                        </p:tav>
                                      </p:tavLst>
                                    </p:anim>
                                    <p:anim calcmode="lin" valueType="num">
                                      <p:cBhvr>
                                        <p:cTn id="10" dur="500" fill="hold"/>
                                        <p:tgtEl>
                                          <p:spTgt spid="12296"/>
                                        </p:tgtEl>
                                        <p:attrNameLst>
                                          <p:attrName>ppt_y</p:attrName>
                                        </p:attrNameLst>
                                      </p:cBhvr>
                                      <p:tavLst>
                                        <p:tav tm="0">
                                          <p:val>
                                            <p:strVal val="#ppt_y"/>
                                          </p:val>
                                        </p:tav>
                                        <p:tav tm="100000">
                                          <p:val>
                                            <p:strVal val="#ppt_y"/>
                                          </p:val>
                                        </p:tav>
                                      </p:tavLst>
                                    </p:anim>
                                    <p:animEffect transition="in" filter="fade">
                                      <p:cBhvr>
                                        <p:cTn id="11" dur="500"/>
                                        <p:tgtEl>
                                          <p:spTgt spid="1229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nodeType="clickEffect">
                                  <p:stCondLst>
                                    <p:cond delay="0"/>
                                  </p:stCondLst>
                                  <p:childTnLst>
                                    <p:set>
                                      <p:cBhvr>
                                        <p:cTn id="15" dur="1" fill="hold">
                                          <p:stCondLst>
                                            <p:cond delay="0"/>
                                          </p:stCondLst>
                                        </p:cTn>
                                        <p:tgtEl>
                                          <p:spTgt spid="12297"/>
                                        </p:tgtEl>
                                        <p:attrNameLst>
                                          <p:attrName>style.visibility</p:attrName>
                                        </p:attrNameLst>
                                      </p:cBhvr>
                                      <p:to>
                                        <p:strVal val="visible"/>
                                      </p:to>
                                    </p:set>
                                    <p:anim calcmode="lin" valueType="num">
                                      <p:cBhvr>
                                        <p:cTn id="16" dur="500" fill="hold"/>
                                        <p:tgtEl>
                                          <p:spTgt spid="12297"/>
                                        </p:tgtEl>
                                        <p:attrNameLst>
                                          <p:attrName>ppt_w</p:attrName>
                                        </p:attrNameLst>
                                      </p:cBhvr>
                                      <p:tavLst>
                                        <p:tav tm="0">
                                          <p:val>
                                            <p:fltVal val="0"/>
                                          </p:val>
                                        </p:tav>
                                        <p:tav tm="100000">
                                          <p:val>
                                            <p:strVal val="#ppt_w"/>
                                          </p:val>
                                        </p:tav>
                                      </p:tavLst>
                                    </p:anim>
                                    <p:anim calcmode="lin" valueType="num">
                                      <p:cBhvr>
                                        <p:cTn id="17" dur="500" fill="hold"/>
                                        <p:tgtEl>
                                          <p:spTgt spid="12297"/>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2298"/>
                                        </p:tgtEl>
                                        <p:attrNameLst>
                                          <p:attrName>style.visibility</p:attrName>
                                        </p:attrNameLst>
                                      </p:cBhvr>
                                      <p:to>
                                        <p:strVal val="visible"/>
                                      </p:to>
                                    </p:set>
                                    <p:anim calcmode="lin" valueType="num">
                                      <p:cBhvr>
                                        <p:cTn id="22" dur="1000" fill="hold"/>
                                        <p:tgtEl>
                                          <p:spTgt spid="12298"/>
                                        </p:tgtEl>
                                        <p:attrNameLst>
                                          <p:attrName>ppt_w</p:attrName>
                                        </p:attrNameLst>
                                      </p:cBhvr>
                                      <p:tavLst>
                                        <p:tav tm="0">
                                          <p:val>
                                            <p:strVal val="#ppt_w*0.70"/>
                                          </p:val>
                                        </p:tav>
                                        <p:tav tm="100000">
                                          <p:val>
                                            <p:strVal val="#ppt_w"/>
                                          </p:val>
                                        </p:tav>
                                      </p:tavLst>
                                    </p:anim>
                                    <p:anim calcmode="lin" valueType="num">
                                      <p:cBhvr>
                                        <p:cTn id="23" dur="1000" fill="hold"/>
                                        <p:tgtEl>
                                          <p:spTgt spid="12298"/>
                                        </p:tgtEl>
                                        <p:attrNameLst>
                                          <p:attrName>ppt_h</p:attrName>
                                        </p:attrNameLst>
                                      </p:cBhvr>
                                      <p:tavLst>
                                        <p:tav tm="0">
                                          <p:val>
                                            <p:strVal val="#ppt_h"/>
                                          </p:val>
                                        </p:tav>
                                        <p:tav tm="100000">
                                          <p:val>
                                            <p:strVal val="#ppt_h"/>
                                          </p:val>
                                        </p:tav>
                                      </p:tavLst>
                                    </p:anim>
                                    <p:animEffect transition="in" filter="fade">
                                      <p:cBhvr>
                                        <p:cTn id="24" dur="10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8" grpId="0"/>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pattFill prst="smCheck">
          <a:fgClr>
            <a:schemeClr val="accent1"/>
          </a:fgClr>
          <a:bgClr>
            <a:schemeClr val="bg1"/>
          </a:bgClr>
        </a:pattFill>
        <a:effectLst/>
      </p:bgPr>
    </p:bg>
    <p:spTree>
      <p:nvGrpSpPr>
        <p:cNvPr id="1" name=""/>
        <p:cNvGrpSpPr/>
        <p:nvPr/>
      </p:nvGrpSpPr>
      <p:grpSpPr>
        <a:xfrm>
          <a:off x="0" y="0"/>
          <a:ext cx="0" cy="0"/>
          <a:chOff x="0" y="0"/>
          <a:chExt cx="0" cy="0"/>
        </a:xfrm>
      </p:grpSpPr>
      <p:sp>
        <p:nvSpPr>
          <p:cNvPr id="105476" name="WordArt 4"/>
          <p:cNvSpPr>
            <a:spLocks noChangeArrowheads="1" noChangeShapeType="1" noTextEdit="1"/>
          </p:cNvSpPr>
          <p:nvPr/>
        </p:nvSpPr>
        <p:spPr bwMode="auto">
          <a:xfrm>
            <a:off x="2286000" y="990600"/>
            <a:ext cx="3971925" cy="781050"/>
          </a:xfrm>
          <a:prstGeom prst="rect">
            <a:avLst/>
          </a:prstGeom>
          <a:extLst>
            <a:ext uri="{AF507438-7753-43e0-B8FC-AC1667EBCBE1}">
              <a14:hiddenEffects xmlns="" xmlns:a14="http://schemas.microsoft.com/office/drawing/2010/main">
                <a:effectLst/>
              </a14:hiddenEffects>
            </a:ext>
          </a:extLst>
        </p:spPr>
        <p:txBody>
          <a:bodyPr wrap="none" fromWordArt="1">
            <a:prstTxWarp prst="textInflate">
              <a:avLst>
                <a:gd name="adj" fmla="val 13634"/>
              </a:avLst>
            </a:prstTxWarp>
            <a:scene3d>
              <a:camera prst="legacyObliqueTopRight"/>
              <a:lightRig rig="legacyFlat3" dir="b"/>
            </a:scene3d>
            <a:sp3d extrusionH="4302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0" i="1" u="none" strike="noStrike" kern="10" cap="none" spc="0" normalizeH="0" baseline="0" noProof="0">
                <a:ln w="9525">
                  <a:round/>
                  <a:headEnd/>
                  <a:tailEnd/>
                </a:ln>
                <a:solidFill>
                  <a:srgbClr val="0033CC"/>
                </a:solidFill>
                <a:effectLst/>
                <a:uLnTx/>
                <a:uFillTx/>
                <a:latin typeface="Broadway"/>
                <a:ea typeface="Broadway"/>
                <a:cs typeface="Broadway"/>
              </a:rPr>
              <a:t>Theme</a:t>
            </a:r>
          </a:p>
        </p:txBody>
      </p:sp>
      <p:grpSp>
        <p:nvGrpSpPr>
          <p:cNvPr id="105481" name="Group 9"/>
          <p:cNvGrpSpPr>
            <a:grpSpLocks/>
          </p:cNvGrpSpPr>
          <p:nvPr/>
        </p:nvGrpSpPr>
        <p:grpSpPr bwMode="auto">
          <a:xfrm>
            <a:off x="685800" y="1905000"/>
            <a:ext cx="7848600" cy="457200"/>
            <a:chOff x="432" y="1200"/>
            <a:chExt cx="4944" cy="288"/>
          </a:xfrm>
        </p:grpSpPr>
        <p:sp>
          <p:nvSpPr>
            <p:cNvPr id="105477" name="Freeform 5"/>
            <p:cNvSpPr>
              <a:spLocks/>
            </p:cNvSpPr>
            <p:nvPr/>
          </p:nvSpPr>
          <p:spPr bwMode="auto">
            <a:xfrm>
              <a:off x="432" y="1200"/>
              <a:ext cx="4032"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5478" name="Freeform 6"/>
            <p:cNvSpPr>
              <a:spLocks/>
            </p:cNvSpPr>
            <p:nvPr/>
          </p:nvSpPr>
          <p:spPr bwMode="auto">
            <a:xfrm rot="-462714">
              <a:off x="1056" y="1296"/>
              <a:ext cx="4320"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105479" name="Text Box 7"/>
          <p:cNvSpPr txBox="1">
            <a:spLocks noChangeArrowheads="1"/>
          </p:cNvSpPr>
          <p:nvPr/>
        </p:nvSpPr>
        <p:spPr bwMode="auto">
          <a:xfrm>
            <a:off x="685800" y="3124200"/>
            <a:ext cx="6083717" cy="1446550"/>
          </a:xfrm>
          <a:prstGeom prst="rect">
            <a:avLst/>
          </a:prstGeom>
          <a:noFill/>
          <a:ln>
            <a:noFill/>
          </a:ln>
          <a:effectLst>
            <a:outerShdw blurRad="63500" dist="46662" dir="2115817"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marL="342900" indent="-342900">
              <a:defRPr>
                <a:solidFill>
                  <a:schemeClr val="tx1"/>
                </a:solidFill>
                <a:latin typeface="Arial" charset="0"/>
                <a:ea typeface="ＭＳ Ｐゴシック" charset="0"/>
                <a:cs typeface="Arial" charset="0"/>
              </a:defRPr>
            </a:lvl1pPr>
            <a:lvl2pPr marL="800100" indent="-342900">
              <a:defRPr>
                <a:solidFill>
                  <a:schemeClr val="tx1"/>
                </a:solidFill>
                <a:latin typeface="Arial" charset="0"/>
                <a:ea typeface="Arial" charset="0"/>
                <a:cs typeface="Arial" charset="0"/>
              </a:defRPr>
            </a:lvl2pPr>
            <a:lvl3pPr marL="1257300" indent="-342900">
              <a:defRPr>
                <a:solidFill>
                  <a:schemeClr val="tx1"/>
                </a:solidFill>
                <a:latin typeface="Arial" charset="0"/>
                <a:ea typeface="Arial" charset="0"/>
                <a:cs typeface="Arial" charset="0"/>
              </a:defRPr>
            </a:lvl3pPr>
            <a:lvl4pPr marL="1714500" indent="-342900">
              <a:defRPr>
                <a:solidFill>
                  <a:schemeClr val="tx1"/>
                </a:solidFill>
                <a:latin typeface="Arial" charset="0"/>
                <a:ea typeface="Arial" charset="0"/>
                <a:cs typeface="Arial" charset="0"/>
              </a:defRPr>
            </a:lvl4pPr>
            <a:lvl5pPr marL="2171700" indent="-342900">
              <a:defRPr>
                <a:solidFill>
                  <a:schemeClr val="tx1"/>
                </a:solidFill>
                <a:latin typeface="Arial" charset="0"/>
                <a:ea typeface="Arial" charset="0"/>
                <a:cs typeface="Arial" charset="0"/>
              </a:defRPr>
            </a:lvl5pPr>
            <a:lvl6pPr marL="2628900" indent="-342900" fontAlgn="base">
              <a:spcBef>
                <a:spcPct val="0"/>
              </a:spcBef>
              <a:spcAft>
                <a:spcPct val="0"/>
              </a:spcAft>
              <a:defRPr>
                <a:solidFill>
                  <a:schemeClr val="tx1"/>
                </a:solidFill>
                <a:latin typeface="Arial" charset="0"/>
                <a:ea typeface="Arial" charset="0"/>
                <a:cs typeface="Arial" charset="0"/>
              </a:defRPr>
            </a:lvl6pPr>
            <a:lvl7pPr marL="3086100" indent="-342900" fontAlgn="base">
              <a:spcBef>
                <a:spcPct val="0"/>
              </a:spcBef>
              <a:spcAft>
                <a:spcPct val="0"/>
              </a:spcAft>
              <a:defRPr>
                <a:solidFill>
                  <a:schemeClr val="tx1"/>
                </a:solidFill>
                <a:latin typeface="Arial" charset="0"/>
                <a:ea typeface="Arial" charset="0"/>
                <a:cs typeface="Arial" charset="0"/>
              </a:defRPr>
            </a:lvl7pPr>
            <a:lvl8pPr marL="3543300" indent="-342900" fontAlgn="base">
              <a:spcBef>
                <a:spcPct val="0"/>
              </a:spcBef>
              <a:spcAft>
                <a:spcPct val="0"/>
              </a:spcAft>
              <a:defRPr>
                <a:solidFill>
                  <a:schemeClr val="tx1"/>
                </a:solidFill>
                <a:latin typeface="Arial" charset="0"/>
                <a:ea typeface="Arial" charset="0"/>
                <a:cs typeface="Arial" charset="0"/>
              </a:defRPr>
            </a:lvl8pPr>
            <a:lvl9pPr marL="4000500" indent="-342900" fontAlgn="base">
              <a:spcBef>
                <a:spcPct val="0"/>
              </a:spcBef>
              <a:spcAft>
                <a:spcPct val="0"/>
              </a:spcAft>
              <a:defRPr>
                <a:solidFill>
                  <a:schemeClr val="tx1"/>
                </a:solidFill>
                <a:latin typeface="Arial" charset="0"/>
                <a:ea typeface="Arial" charset="0"/>
                <a:cs typeface="Arial" charset="0"/>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eriod"/>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Jesus</a:t>
            </a:r>
            <a:r>
              <a:rPr kumimoji="0" lang="mr-IN" altLang="ja-JP" sz="4400" b="1" i="0" u="none" strike="noStrike" kern="1200" cap="none" spc="0" normalizeH="0" baseline="0" noProof="0">
                <a:ln>
                  <a:noFill/>
                </a:ln>
                <a:solidFill>
                  <a:srgbClr val="000000"/>
                </a:solidFill>
                <a:effectLst/>
                <a:uLnTx/>
                <a:uFillTx/>
                <a:latin typeface="Arial"/>
                <a:ea typeface="ＭＳ Ｐゴシック" charset="0"/>
              </a:rPr>
              <a:t>'</a:t>
            </a: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birth fulfilled </a:t>
            </a:r>
          </a:p>
          <a:p>
            <a:pPr marL="342900" marR="0" lvl="0" indent="-34290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the OT Prophecies</a:t>
            </a:r>
          </a:p>
        </p:txBody>
      </p:sp>
      <p:sp>
        <p:nvSpPr>
          <p:cNvPr id="105480" name="Text Box 8"/>
          <p:cNvSpPr txBox="1">
            <a:spLocks noChangeArrowheads="1"/>
          </p:cNvSpPr>
          <p:nvPr/>
        </p:nvSpPr>
        <p:spPr bwMode="auto">
          <a:xfrm>
            <a:off x="1371600" y="4930775"/>
            <a:ext cx="7498793" cy="1446550"/>
          </a:xfrm>
          <a:prstGeom prst="rect">
            <a:avLst/>
          </a:prstGeom>
          <a:noFill/>
          <a:ln>
            <a:noFill/>
          </a:ln>
          <a:effectLst>
            <a:outerShdw blurRad="63500" dist="46662" dir="2115817" algn="ctr" rotWithShape="0">
              <a:srgbClr val="FF33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2. Men</a:t>
            </a:r>
            <a:r>
              <a:rPr kumimoji="0" lang="mr-IN" altLang="ja-JP" sz="4400" b="1" i="0" u="none" strike="noStrike" kern="1200" cap="none" spc="0" normalizeH="0" baseline="0" noProof="0">
                <a:ln>
                  <a:noFill/>
                </a:ln>
                <a:solidFill>
                  <a:srgbClr val="000000"/>
                </a:solidFill>
                <a:effectLst/>
                <a:uLnTx/>
                <a:uFillTx/>
                <a:latin typeface="Arial"/>
                <a:ea typeface="ＭＳ Ｐゴシック" charset="0"/>
              </a:rPr>
              <a:t>'</a:t>
            </a: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s obedience fulfilled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God</a:t>
            </a:r>
            <a:r>
              <a:rPr kumimoji="0" lang="mr-IN" altLang="ja-JP" sz="4400" b="1" i="0" u="none" strike="noStrike" kern="1200" cap="none" spc="0" normalizeH="0" baseline="0" noProof="0">
                <a:ln>
                  <a:noFill/>
                </a:ln>
                <a:solidFill>
                  <a:srgbClr val="000000"/>
                </a:solidFill>
                <a:effectLst/>
                <a:uLnTx/>
                <a:uFillTx/>
                <a:latin typeface="Arial"/>
                <a:ea typeface="ＭＳ Ｐゴシック" charset="0"/>
              </a:rPr>
              <a:t>'</a:t>
            </a: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s plan</a:t>
            </a:r>
          </a:p>
        </p:txBody>
      </p:sp>
    </p:spTree>
    <p:extLst>
      <p:ext uri="{BB962C8B-B14F-4D97-AF65-F5344CB8AC3E}">
        <p14:creationId xmlns:p14="http://schemas.microsoft.com/office/powerpoint/2010/main" val="192311476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4" presetClass="entr" presetSubtype="0" accel="100000" fill="hold" nodeType="afterEffect">
                                  <p:stCondLst>
                                    <p:cond delay="0"/>
                                  </p:stCondLst>
                                  <p:childTnLst>
                                    <p:set>
                                      <p:cBhvr>
                                        <p:cTn id="6" dur="1" fill="hold">
                                          <p:stCondLst>
                                            <p:cond delay="0"/>
                                          </p:stCondLst>
                                        </p:cTn>
                                        <p:tgtEl>
                                          <p:spTgt spid="105481"/>
                                        </p:tgtEl>
                                        <p:attrNameLst>
                                          <p:attrName>style.visibility</p:attrName>
                                        </p:attrNameLst>
                                      </p:cBhvr>
                                      <p:to>
                                        <p:strVal val="visible"/>
                                      </p:to>
                                    </p:set>
                                    <p:anim calcmode="lin" valueType="num">
                                      <p:cBhvr>
                                        <p:cTn id="7" dur="500" fill="hold"/>
                                        <p:tgtEl>
                                          <p:spTgt spid="105481"/>
                                        </p:tgtEl>
                                        <p:attrNameLst>
                                          <p:attrName>ppt_w</p:attrName>
                                        </p:attrNameLst>
                                      </p:cBhvr>
                                      <p:tavLst>
                                        <p:tav tm="0">
                                          <p:val>
                                            <p:strVal val="#ppt_w*0.05"/>
                                          </p:val>
                                        </p:tav>
                                        <p:tav tm="100000">
                                          <p:val>
                                            <p:strVal val="#ppt_w"/>
                                          </p:val>
                                        </p:tav>
                                      </p:tavLst>
                                    </p:anim>
                                    <p:anim calcmode="lin" valueType="num">
                                      <p:cBhvr>
                                        <p:cTn id="8" dur="500" fill="hold"/>
                                        <p:tgtEl>
                                          <p:spTgt spid="105481"/>
                                        </p:tgtEl>
                                        <p:attrNameLst>
                                          <p:attrName>ppt_h</p:attrName>
                                        </p:attrNameLst>
                                      </p:cBhvr>
                                      <p:tavLst>
                                        <p:tav tm="0">
                                          <p:val>
                                            <p:strVal val="#ppt_h"/>
                                          </p:val>
                                        </p:tav>
                                        <p:tav tm="100000">
                                          <p:val>
                                            <p:strVal val="#ppt_h"/>
                                          </p:val>
                                        </p:tav>
                                      </p:tavLst>
                                    </p:anim>
                                    <p:anim calcmode="lin" valueType="num">
                                      <p:cBhvr>
                                        <p:cTn id="9" dur="500" fill="hold"/>
                                        <p:tgtEl>
                                          <p:spTgt spid="105481"/>
                                        </p:tgtEl>
                                        <p:attrNameLst>
                                          <p:attrName>ppt_x</p:attrName>
                                        </p:attrNameLst>
                                      </p:cBhvr>
                                      <p:tavLst>
                                        <p:tav tm="0">
                                          <p:val>
                                            <p:strVal val="#ppt_x-.2"/>
                                          </p:val>
                                        </p:tav>
                                        <p:tav tm="100000">
                                          <p:val>
                                            <p:strVal val="#ppt_x"/>
                                          </p:val>
                                        </p:tav>
                                      </p:tavLst>
                                    </p:anim>
                                    <p:anim calcmode="lin" valueType="num">
                                      <p:cBhvr>
                                        <p:cTn id="10" dur="500" fill="hold"/>
                                        <p:tgtEl>
                                          <p:spTgt spid="105481"/>
                                        </p:tgtEl>
                                        <p:attrNameLst>
                                          <p:attrName>ppt_y</p:attrName>
                                        </p:attrNameLst>
                                      </p:cBhvr>
                                      <p:tavLst>
                                        <p:tav tm="0">
                                          <p:val>
                                            <p:strVal val="#ppt_y"/>
                                          </p:val>
                                        </p:tav>
                                        <p:tav tm="100000">
                                          <p:val>
                                            <p:strVal val="#ppt_y"/>
                                          </p:val>
                                        </p:tav>
                                      </p:tavLst>
                                    </p:anim>
                                    <p:animEffect transition="in" filter="fade">
                                      <p:cBhvr>
                                        <p:cTn id="11" dur="500"/>
                                        <p:tgtEl>
                                          <p:spTgt spid="10548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grpId="0" nodeType="clickEffect">
                                  <p:stCondLst>
                                    <p:cond delay="0"/>
                                  </p:stCondLst>
                                  <p:childTnLst>
                                    <p:set>
                                      <p:cBhvr>
                                        <p:cTn id="15" dur="1" fill="hold">
                                          <p:stCondLst>
                                            <p:cond delay="0"/>
                                          </p:stCondLst>
                                        </p:cTn>
                                        <p:tgtEl>
                                          <p:spTgt spid="105479"/>
                                        </p:tgtEl>
                                        <p:attrNameLst>
                                          <p:attrName>style.visibility</p:attrName>
                                        </p:attrNameLst>
                                      </p:cBhvr>
                                      <p:to>
                                        <p:strVal val="visible"/>
                                      </p:to>
                                    </p:set>
                                    <p:anim calcmode="lin" valueType="num">
                                      <p:cBhvr>
                                        <p:cTn id="16" dur="500" fill="hold"/>
                                        <p:tgtEl>
                                          <p:spTgt spid="105479"/>
                                        </p:tgtEl>
                                        <p:attrNameLst>
                                          <p:attrName>ppt_w</p:attrName>
                                        </p:attrNameLst>
                                      </p:cBhvr>
                                      <p:tavLst>
                                        <p:tav tm="0">
                                          <p:val>
                                            <p:fltVal val="0"/>
                                          </p:val>
                                        </p:tav>
                                        <p:tav tm="100000">
                                          <p:val>
                                            <p:strVal val="#ppt_w"/>
                                          </p:val>
                                        </p:tav>
                                      </p:tavLst>
                                    </p:anim>
                                    <p:anim calcmode="lin" valueType="num">
                                      <p:cBhvr>
                                        <p:cTn id="17" dur="500" fill="hold"/>
                                        <p:tgtEl>
                                          <p:spTgt spid="105479"/>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13" presetClass="entr" presetSubtype="16" fill="hold" grpId="0" nodeType="clickEffect">
                                  <p:stCondLst>
                                    <p:cond delay="0"/>
                                  </p:stCondLst>
                                  <p:childTnLst>
                                    <p:set>
                                      <p:cBhvr>
                                        <p:cTn id="21" dur="1" fill="hold">
                                          <p:stCondLst>
                                            <p:cond delay="0"/>
                                          </p:stCondLst>
                                        </p:cTn>
                                        <p:tgtEl>
                                          <p:spTgt spid="105480"/>
                                        </p:tgtEl>
                                        <p:attrNameLst>
                                          <p:attrName>style.visibility</p:attrName>
                                        </p:attrNameLst>
                                      </p:cBhvr>
                                      <p:to>
                                        <p:strVal val="visible"/>
                                      </p:to>
                                    </p:set>
                                    <p:animEffect transition="in" filter="plus(in)">
                                      <p:cBhvr>
                                        <p:cTn id="22" dur="500"/>
                                        <p:tgtEl>
                                          <p:spTgt spid="1054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9" grpId="0"/>
      <p:bldP spid="105480" grpId="0"/>
    </p:bld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81000"/>
            <a:ext cx="9144000" cy="6172200"/>
            <a:chOff x="0" y="240"/>
            <a:chExt cx="5760" cy="3888"/>
          </a:xfrm>
        </p:grpSpPr>
        <p:sp>
          <p:nvSpPr>
            <p:cNvPr id="145411" name="Rectangle 3"/>
            <p:cNvSpPr>
              <a:spLocks noChangeArrowheads="1"/>
            </p:cNvSpPr>
            <p:nvPr/>
          </p:nvSpPr>
          <p:spPr bwMode="auto">
            <a:xfrm>
              <a:off x="0" y="240"/>
              <a:ext cx="5760" cy="38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45412" name="Picture 4"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6"/>
              <a:ext cx="5760" cy="3716"/>
            </a:xfrm>
            <a:prstGeom prst="rect">
              <a:avLst/>
            </a:prstGeom>
            <a:solidFill>
              <a:schemeClr val="bg1"/>
            </a:solidFill>
          </p:spPr>
        </p:pic>
      </p:grpSp>
      <p:sp>
        <p:nvSpPr>
          <p:cNvPr id="145413" name="Rectangle 5"/>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en-US" sz="5400" b="1" dirty="0">
                <a:solidFill>
                  <a:schemeClr val="bg1"/>
                </a:solidFill>
                <a:effectLst>
                  <a:outerShdw blurRad="38100" dist="38100" dir="2700000" algn="tl">
                    <a:srgbClr val="808080"/>
                  </a:outerShdw>
                </a:effectLst>
                <a:latin typeface="Papyrus" charset="0"/>
              </a:rPr>
              <a:t>Birth &amp; Childhood </a:t>
            </a:r>
            <a:br>
              <a:rPr lang="en-US" sz="5400" b="1" dirty="0">
                <a:solidFill>
                  <a:schemeClr val="bg1"/>
                </a:solidFill>
                <a:effectLst>
                  <a:outerShdw blurRad="38100" dist="38100" dir="2700000" algn="tl">
                    <a:srgbClr val="808080"/>
                  </a:outerShdw>
                </a:effectLst>
                <a:latin typeface="Papyrus" charset="0"/>
              </a:rPr>
            </a:br>
            <a:r>
              <a:rPr lang="en-US" sz="5400" b="1" dirty="0">
                <a:solidFill>
                  <a:schemeClr val="bg1"/>
                </a:solidFill>
                <a:effectLst>
                  <a:outerShdw blurRad="38100" dist="38100" dir="2700000" algn="tl">
                    <a:srgbClr val="808080"/>
                  </a:outerShdw>
                </a:effectLst>
                <a:latin typeface="Papyrus" charset="0"/>
              </a:rPr>
              <a:t>of Jesus</a:t>
            </a:r>
          </a:p>
        </p:txBody>
      </p:sp>
      <p:sp>
        <p:nvSpPr>
          <p:cNvPr id="145414" name="Rectangle 6"/>
          <p:cNvSpPr>
            <a:spLocks noGrp="1" noChangeArrowheads="1"/>
          </p:cNvSpPr>
          <p:nvPr>
            <p:ph type="subTitle" idx="1"/>
          </p:nvPr>
        </p:nvSpPr>
        <p:spPr>
          <a:xfrm>
            <a:off x="6629400" y="6477000"/>
            <a:ext cx="2743200" cy="609600"/>
          </a:xfrm>
        </p:spPr>
        <p:txBody>
          <a:bodyPr/>
          <a:lstStyle/>
          <a:p>
            <a:r>
              <a:rPr lang="en-US" sz="2400" b="1">
                <a:solidFill>
                  <a:schemeClr val="bg1"/>
                </a:solidFill>
                <a:effectLst>
                  <a:outerShdw blurRad="38100" dist="38100" dir="2700000" algn="tl">
                    <a:srgbClr val="808080"/>
                  </a:outerShdw>
                </a:effectLst>
              </a:rPr>
              <a:t>Connie Tong</a:t>
            </a:r>
          </a:p>
        </p:txBody>
      </p:sp>
    </p:spTree>
    <p:extLst>
      <p:ext uri="{BB962C8B-B14F-4D97-AF65-F5344CB8AC3E}">
        <p14:creationId xmlns:p14="http://schemas.microsoft.com/office/powerpoint/2010/main" val="3203964497"/>
      </p:ext>
    </p:extLst>
  </p:cSld>
  <p:clrMapOvr>
    <a:masterClrMapping/>
  </p:clrMapOvr>
  <p:transition>
    <p:comb/>
  </p:transition>
</p:sld>
</file>

<file path=ppt/slides/slide30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A7182DB-A92D-4341-AA82-244C1C3430C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d. His Boyhood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17-19</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The early life of Christ shows that while He grew physically, intellectually, spiritually, and socially, He knew of His deity</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875609324"/>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0A32356-10FE-4791-8036-18A3FAB9857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(1) His growth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17</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2:40</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Jesus grows physically, intellectually, and spiritually, showing His training in the Scriptures from his youth in a godly home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00AA201E-6A6D-4341-977F-C5549CC6D968}"/>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d. His Boyhood </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652048615"/>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756FB648-7BD1-463C-AC76-A270156730A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(2) His visit to Jerusalem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18</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2:41-50</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Jesus teaches Israel's leaders at age 12 not merely as a "son of the law" but as the Son of God who knew His deity and mission</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DE3334B-10EE-40F8-A0E3-AA543A151E1F}"/>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d. His Boyhood </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30822790"/>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latin typeface="Arial" panose="020B0604020202020204" pitchFamily="34" charset="0"/>
                <a:cs typeface="Arial" panose="020B0604020202020204" pitchFamily="34" charset="0"/>
              </a:rPr>
              <a:t>98</a:t>
            </a:r>
          </a:p>
        </p:txBody>
      </p:sp>
      <p:sp>
        <p:nvSpPr>
          <p:cNvPr id="64515" name="Text Box 3"/>
          <p:cNvSpPr txBox="1">
            <a:spLocks noChangeArrowheads="1"/>
          </p:cNvSpPr>
          <p:nvPr/>
        </p:nvSpPr>
        <p:spPr bwMode="auto">
          <a:xfrm>
            <a:off x="7938" y="914400"/>
            <a:ext cx="9144000" cy="11080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(1:1-4) Luke</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preface includes a prologue affirming his sources as credible for Gentiles who would be asked to believe the account and a purpose statement to confirm the faith of </a:t>
            </a:r>
            <a:r>
              <a:rPr lang="en-US" altLang="zh-CN" sz="2200" b="1" dirty="0" err="1">
                <a:solidFill>
                  <a:srgbClr val="FFFFFF"/>
                </a:solidFill>
                <a:latin typeface="Arial" panose="020B0604020202020204" pitchFamily="34" charset="0"/>
                <a:cs typeface="Arial" panose="020B0604020202020204" pitchFamily="34" charset="0"/>
              </a:rPr>
              <a:t>Theophilus</a:t>
            </a:r>
            <a:r>
              <a:rPr lang="en-US" altLang="zh-CN" sz="2200" b="1" dirty="0">
                <a:solidFill>
                  <a:srgbClr val="FFFFFF"/>
                </a:solidFill>
                <a:latin typeface="Arial" panose="020B0604020202020204" pitchFamily="34" charset="0"/>
                <a:cs typeface="Arial" panose="020B0604020202020204" pitchFamily="34" charset="0"/>
              </a:rPr>
              <a:t>. </a:t>
            </a:r>
            <a:endParaRPr lang="en-US" sz="2200" b="1" dirty="0">
              <a:solidFill>
                <a:srgbClr val="FFFFFF"/>
              </a:solidFill>
              <a:latin typeface="Arial" panose="020B0604020202020204" pitchFamily="34" charset="0"/>
              <a:cs typeface="Arial" panose="020B0604020202020204" pitchFamily="34" charset="0"/>
            </a:endParaRPr>
          </a:p>
        </p:txBody>
      </p:sp>
      <p:sp>
        <p:nvSpPr>
          <p:cNvPr id="64516" name="Text Box 4"/>
          <p:cNvSpPr txBox="1">
            <a:spLocks noChangeArrowheads="1"/>
          </p:cNvSpPr>
          <p:nvPr/>
        </p:nvSpPr>
        <p:spPr bwMode="auto">
          <a:xfrm>
            <a:off x="4414838" y="2492375"/>
            <a:ext cx="4729162" cy="2462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(1:5–4:13) The pre-public life of Christ in His advent and preparation for ministry are recorded to show God</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orderly and sovereignly directed plan in a Semitic context but with universal overtones.</a:t>
            </a:r>
            <a:endParaRPr lang="en-US" sz="2200" b="1" dirty="0">
              <a:solidFill>
                <a:srgbClr val="FFFFFF"/>
              </a:solidFill>
              <a:latin typeface="Arial" panose="020B0604020202020204" pitchFamily="34" charset="0"/>
              <a:cs typeface="Arial" panose="020B0604020202020204" pitchFamily="34" charset="0"/>
            </a:endParaRPr>
          </a:p>
        </p:txBody>
      </p:sp>
      <p:sp>
        <p:nvSpPr>
          <p:cNvPr id="64517" name="Text Box 5"/>
          <p:cNvSpPr txBox="1">
            <a:spLocks noChangeArrowheads="1"/>
          </p:cNvSpPr>
          <p:nvPr/>
        </p:nvSpPr>
        <p:spPr bwMode="auto">
          <a:xfrm>
            <a:off x="7938" y="5776913"/>
            <a:ext cx="9244012" cy="11080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200" b="1" dirty="0">
                <a:solidFill>
                  <a:srgbClr val="FFFFFF"/>
                </a:solidFill>
                <a:latin typeface="Arial" panose="020B0604020202020204" pitchFamily="34" charset="0"/>
                <a:cs typeface="Arial" panose="020B0604020202020204" pitchFamily="34" charset="0"/>
              </a:rPr>
              <a:t>(4:14–21:38) Christ</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ministry in Galilee, en route to Jerusalem, and within the city show Israel</a:t>
            </a:r>
            <a:r>
              <a:rPr lang="fr-FR" altLang="zh-CN" sz="2200" b="1" dirty="0">
                <a:solidFill>
                  <a:srgbClr val="FFFFFF"/>
                </a:solidFill>
                <a:latin typeface="Arial" panose="020B0604020202020204" pitchFamily="34" charset="0"/>
                <a:cs typeface="Arial" panose="020B0604020202020204" pitchFamily="34" charset="0"/>
              </a:rPr>
              <a:t>'</a:t>
            </a:r>
            <a:r>
              <a:rPr lang="en-US" altLang="zh-CN" sz="2200" b="1" dirty="0">
                <a:solidFill>
                  <a:srgbClr val="FFFFFF"/>
                </a:solidFill>
                <a:latin typeface="Arial" panose="020B0604020202020204" pitchFamily="34" charset="0"/>
                <a:cs typeface="Arial" panose="020B0604020202020204" pitchFamily="34" charset="0"/>
              </a:rPr>
              <a:t>s rejection of Christ as Messiah and His judgment by turning to the Gentiles during the times of the Gentiles. </a:t>
            </a:r>
            <a:endParaRPr lang="en-US" sz="2200" b="1" dirty="0">
              <a:solidFill>
                <a:srgbClr val="FFFFFF"/>
              </a:solidFill>
              <a:latin typeface="Arial" panose="020B0604020202020204" pitchFamily="34" charset="0"/>
              <a:cs typeface="Arial" panose="020B0604020202020204" pitchFamily="34"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4814074" cy="3693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dirty="0">
                <a:latin typeface="Arial" panose="020B0604020202020204" pitchFamily="34" charset="0"/>
                <a:cs typeface="Arial" panose="020B0604020202020204" pitchFamily="34" charset="0"/>
              </a:rPr>
              <a:t>Even at age 12 Jesus knew His real Father</a:t>
            </a: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en-US" sz="2800" dirty="0">
                <a:solidFill>
                  <a:srgbClr val="000000"/>
                </a:solidFill>
                <a:ea typeface="SimSun" charset="0"/>
                <a:cs typeface="SimSun" charset="0"/>
              </a:rPr>
              <a:t>Outline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D2834FDF-88BD-49B6-A3CB-3FAD57A96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(3) His development </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19</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Luke 2:51-52</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During the 18 years of unrecorded events, Jesus grows mentally, physically, spiritually, and socially as a perfect and obedient man</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2696C6AB-D472-42FD-894E-1BE8A3DAC5F8}"/>
              </a:ext>
            </a:extLst>
          </p:cNvPr>
          <p:cNvSpPr txBox="1">
            <a:spLocks/>
          </p:cNvSpPr>
          <p:nvPr/>
        </p:nvSpPr>
        <p:spPr bwMode="auto">
          <a:xfrm>
            <a:off x="18634" y="0"/>
            <a:ext cx="3987552" cy="73145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en-GB" sz="2800" b="1" kern="0">
                <a:solidFill>
                  <a:srgbClr val="FFFFFF"/>
                </a:solidFill>
                <a:effectLst>
                  <a:glow rad="228600">
                    <a:srgbClr val="000000"/>
                  </a:glow>
                </a:effectLst>
                <a:latin typeface="Arial"/>
                <a:cs typeface="Arial"/>
              </a:rPr>
              <a:t>d. His Boyhood </a:t>
            </a:r>
            <a:endParaRPr lang="en-US" sz="2800" b="1" kern="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23823669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en-US" altLang="en-US" sz="4800" b="1">
                <a:solidFill>
                  <a:schemeClr val="bg1"/>
                </a:solidFill>
              </a:rPr>
              <a:t>What About Nicea </a:t>
            </a:r>
            <a:br>
              <a:rPr lang="en-US" altLang="en-US" sz="4800" b="1">
                <a:solidFill>
                  <a:schemeClr val="bg1"/>
                </a:solidFill>
              </a:rPr>
            </a:br>
            <a:r>
              <a:rPr lang="en-US" altLang="en-US" sz="4000" b="1">
                <a:solidFill>
                  <a:schemeClr val="bg1"/>
                </a:solidFill>
              </a:rPr>
              <a:t>(AD 325)?</a:t>
            </a:r>
            <a:endParaRPr lang="en-US" altLang="en-US" sz="4800" b="1">
              <a:solidFill>
                <a:schemeClr val="bg1"/>
              </a:solidFill>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Bishops throughout the Eastern Empire gathered &amp; excommunicated Arius of Alexandria</a:t>
            </a:r>
            <a:endParaRPr kumimoji="0" lang="en-US" alt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The Atlas of the Bible and the History of Christianity</a:t>
            </a: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Alexander</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Arius</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Nicea</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746277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Wisdom</a:t>
            </a: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Favor with God</a:t>
            </a:r>
          </a:p>
        </p:txBody>
      </p:sp>
      <p:sp>
        <p:nvSpPr>
          <p:cNvPr id="161801" name="Text Box 9"/>
          <p:cNvSpPr txBox="1">
            <a:spLocks noChangeArrowheads="1"/>
          </p:cNvSpPr>
          <p:nvPr/>
        </p:nvSpPr>
        <p:spPr bwMode="auto">
          <a:xfrm>
            <a:off x="5524500" y="1203325"/>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Stature</a:t>
            </a:r>
          </a:p>
        </p:txBody>
      </p:sp>
      <p:sp>
        <p:nvSpPr>
          <p:cNvPr id="161802" name="Text Box 10"/>
          <p:cNvSpPr txBox="1">
            <a:spLocks noChangeArrowheads="1"/>
          </p:cNvSpPr>
          <p:nvPr/>
        </p:nvSpPr>
        <p:spPr bwMode="auto">
          <a:xfrm>
            <a:off x="4953000" y="4876800"/>
            <a:ext cx="3962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Favor with Man</a:t>
            </a:r>
          </a:p>
        </p:txBody>
      </p:sp>
      <p:sp>
        <p:nvSpPr>
          <p:cNvPr id="161803" name="Rectangle 11"/>
          <p:cNvSpPr>
            <a:spLocks noGrp="1" noChangeArrowheads="1"/>
          </p:cNvSpPr>
          <p:nvPr>
            <p:ph type="title" idx="4294967295"/>
          </p:nvPr>
        </p:nvSpPr>
        <p:spPr>
          <a:xfrm>
            <a:off x="1676400" y="3168650"/>
            <a:ext cx="5867400" cy="155575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4800" dirty="0">
                <a:solidFill>
                  <a:schemeClr val="bg1"/>
                </a:solidFill>
                <a:ea typeface="ＭＳ Ｐゴシック" charset="0"/>
                <a:cs typeface="Arial" panose="020B0604020202020204" pitchFamily="34" charset="0"/>
              </a:rPr>
              <a:t>Luke 2:52</a:t>
            </a:r>
            <a:br>
              <a:rPr lang="en-US" sz="4800" dirty="0">
                <a:solidFill>
                  <a:schemeClr val="bg1"/>
                </a:solidFill>
                <a:ea typeface="ＭＳ Ｐゴシック" charset="0"/>
                <a:cs typeface="Arial" panose="020B0604020202020204" pitchFamily="34" charset="0"/>
              </a:rPr>
            </a:br>
            <a:r>
              <a:rPr lang="en-US" sz="4800" dirty="0">
                <a:solidFill>
                  <a:schemeClr val="bg1"/>
                </a:solidFill>
                <a:ea typeface="ＭＳ Ｐゴシック" charset="0"/>
                <a:cs typeface="Arial" panose="020B0604020202020204" pitchFamily="34" charset="0"/>
              </a:rPr>
              <a:t>Jesus grew in…</a:t>
            </a:r>
          </a:p>
        </p:txBody>
      </p:sp>
      <p:sp>
        <p:nvSpPr>
          <p:cNvPr id="161804" name="Text Box 12"/>
          <p:cNvSpPr txBox="1">
            <a:spLocks noChangeArrowheads="1"/>
          </p:cNvSpPr>
          <p:nvPr/>
        </p:nvSpPr>
        <p:spPr bwMode="auto">
          <a:xfrm>
            <a:off x="8205788" y="76200"/>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289</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w="9525">
            <a:noFill/>
            <a:miter lim="800000"/>
            <a:headEnd/>
            <a:tailEnd/>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204864"/>
          </a:xfrm>
        </p:spPr>
        <p:txBody>
          <a:bodyPr/>
          <a:lstStyle/>
          <a:p>
            <a:pPr algn="l"/>
            <a:r>
              <a:rPr lang="en-US" sz="7200" b="1" dirty="0">
                <a:solidFill>
                  <a:srgbClr val="FFFFFF"/>
                </a:solidFill>
                <a:effectLst>
                  <a:glow rad="228600">
                    <a:srgbClr val="000000"/>
                  </a:glow>
                </a:effectLst>
                <a:latin typeface="Arial"/>
                <a:cs typeface="Arial"/>
              </a:rPr>
              <a:t>Introduction </a:t>
            </a:r>
            <a:br>
              <a:rPr lang="en-US" sz="6000" b="1" dirty="0">
                <a:solidFill>
                  <a:srgbClr val="FFFFFF"/>
                </a:solidFill>
                <a:effectLst>
                  <a:glow rad="228600">
                    <a:srgbClr val="000000"/>
                  </a:glow>
                </a:effectLst>
                <a:latin typeface="Arial"/>
                <a:cs typeface="Arial"/>
              </a:rPr>
            </a:br>
            <a:r>
              <a:rPr lang="en-US" sz="6000" b="1" dirty="0">
                <a:solidFill>
                  <a:srgbClr val="FFFFFF"/>
                </a:solidFill>
                <a:effectLst>
                  <a:glow rad="228600">
                    <a:srgbClr val="000000"/>
                  </a:glow>
                </a:effectLst>
                <a:latin typeface="Arial"/>
                <a:cs typeface="Arial"/>
              </a:rPr>
              <a:t>of the King</a:t>
            </a:r>
          </a:p>
        </p:txBody>
      </p:sp>
      <p:grpSp>
        <p:nvGrpSpPr>
          <p:cNvPr id="18" name="Group 17">
            <a:extLst>
              <a:ext uri="{FF2B5EF4-FFF2-40B4-BE49-F238E27FC236}">
                <a16:creationId xmlns:a16="http://schemas.microsoft.com/office/drawing/2014/main" id="{4448B5D3-FEC4-2A73-974B-27F2D91B391A}"/>
              </a:ext>
            </a:extLst>
          </p:cNvPr>
          <p:cNvGrpSpPr/>
          <p:nvPr/>
        </p:nvGrpSpPr>
        <p:grpSpPr>
          <a:xfrm>
            <a:off x="-1116" y="2636913"/>
            <a:ext cx="3781028" cy="2736303"/>
            <a:chOff x="-1116" y="2564904"/>
            <a:chExt cx="3781028" cy="2736303"/>
          </a:xfrm>
        </p:grpSpPr>
        <p:sp>
          <p:nvSpPr>
            <p:cNvPr id="10" name="Sun 9">
              <a:extLst>
                <a:ext uri="{FF2B5EF4-FFF2-40B4-BE49-F238E27FC236}">
                  <a16:creationId xmlns:a16="http://schemas.microsoft.com/office/drawing/2014/main" id="{E49135EF-6FD8-085D-B403-730824282826}"/>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5" name="Rectangle 4"/>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Arrival</a:t>
              </a:r>
            </a:p>
          </p:txBody>
        </p:sp>
      </p:grpSp>
      <p:sp>
        <p:nvSpPr>
          <p:cNvPr id="3" name="Rectangle 2">
            <a:extLst>
              <a:ext uri="{FF2B5EF4-FFF2-40B4-BE49-F238E27FC236}">
                <a16:creationId xmlns:a16="http://schemas.microsoft.com/office/drawing/2014/main" id="{F5F52FD4-31E0-3B5D-C772-20DA7C31C3FB}"/>
              </a:ext>
            </a:extLst>
          </p:cNvPr>
          <p:cNvSpPr>
            <a:spLocks noChangeArrowheads="1"/>
          </p:cNvSpPr>
          <p:nvPr/>
        </p:nvSpPr>
        <p:spPr bwMode="auto">
          <a:xfrm>
            <a:off x="0" y="2172228"/>
            <a:ext cx="9144000" cy="703831"/>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i="1" kern="0" dirty="0">
                <a:solidFill>
                  <a:srgbClr val="FFFFFF"/>
                </a:solidFill>
                <a:effectLst>
                  <a:glow rad="228600">
                    <a:srgbClr val="000000"/>
                  </a:glow>
                </a:effectLst>
                <a:latin typeface="Arial"/>
                <a:cs typeface="Arial"/>
              </a:rPr>
              <a:t>§§ 1-27</a:t>
            </a:r>
          </a:p>
        </p:txBody>
      </p:sp>
      <p:sp>
        <p:nvSpPr>
          <p:cNvPr id="9" name="Rectangle 8">
            <a:extLst>
              <a:ext uri="{FF2B5EF4-FFF2-40B4-BE49-F238E27FC236}">
                <a16:creationId xmlns:a16="http://schemas.microsoft.com/office/drawing/2014/main" id="{F6D814D8-4DDA-557B-0D3E-EC9555373B6B}"/>
              </a:ext>
            </a:extLst>
          </p:cNvPr>
          <p:cNvSpPr>
            <a:spLocks noChangeArrowheads="1"/>
          </p:cNvSpPr>
          <p:nvPr/>
        </p:nvSpPr>
        <p:spPr bwMode="auto">
          <a:xfrm>
            <a:off x="539552" y="4725144"/>
            <a:ext cx="2880320" cy="2132856"/>
          </a:xfrm>
          <a:prstGeom prst="rect">
            <a:avLst/>
          </a:prstGeom>
          <a:noFill/>
          <a:ln w="9525">
            <a:noFill/>
            <a:miter lim="800000"/>
            <a:headEnd/>
            <a:tailEnd/>
          </a:ln>
          <a:effectLst/>
        </p:spPr>
        <p:txBody>
          <a:bodyPr anchor="ctr"/>
          <a:lstStyle/>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Ancestry</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Advent</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Infancy/</a:t>
            </a:r>
            <a:br>
              <a:rPr lang="en-US" sz="3200" b="1" kern="0" dirty="0">
                <a:solidFill>
                  <a:srgbClr val="FFFFFF"/>
                </a:solidFill>
                <a:effectLst>
                  <a:glow rad="228600">
                    <a:srgbClr val="000000"/>
                  </a:glow>
                </a:effectLst>
                <a:latin typeface="Arial"/>
                <a:cs typeface="Arial"/>
              </a:rPr>
            </a:br>
            <a:r>
              <a:rPr lang="en-US" sz="3200" b="1" kern="0" dirty="0">
                <a:solidFill>
                  <a:srgbClr val="FFFFFF"/>
                </a:solidFill>
                <a:effectLst>
                  <a:glow rad="228600">
                    <a:srgbClr val="000000"/>
                  </a:glow>
                </a:effectLst>
                <a:latin typeface="Arial"/>
                <a:cs typeface="Arial"/>
              </a:rPr>
              <a:t>Childhood</a:t>
            </a:r>
          </a:p>
        </p:txBody>
      </p:sp>
      <p:grpSp>
        <p:nvGrpSpPr>
          <p:cNvPr id="19" name="Group 18">
            <a:extLst>
              <a:ext uri="{FF2B5EF4-FFF2-40B4-BE49-F238E27FC236}">
                <a16:creationId xmlns:a16="http://schemas.microsoft.com/office/drawing/2014/main" id="{AC5D4295-3C30-55B0-EA1E-3FAD380B490B}"/>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1EED1E5E-9E06-0C2C-697E-95474C1ADC37}"/>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1" name="Rectangle 10">
              <a:extLst>
                <a:ext uri="{FF2B5EF4-FFF2-40B4-BE49-F238E27FC236}">
                  <a16:creationId xmlns:a16="http://schemas.microsoft.com/office/drawing/2014/main" id="{99556D97-C70E-DE09-7737-909B0A8E0678}"/>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Ambassador</a:t>
              </a:r>
            </a:p>
          </p:txBody>
        </p:sp>
      </p:grpSp>
    </p:spTree>
    <p:extLst>
      <p:ext uri="{BB962C8B-B14F-4D97-AF65-F5344CB8AC3E}">
        <p14:creationId xmlns:p14="http://schemas.microsoft.com/office/powerpoint/2010/main" val="665225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linds(horizont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linds(horizontal)">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1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83C9DDA-35AD-403E-954A-6466CFCDEB9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The Ambassador </a:t>
            </a:r>
            <a:br>
              <a:rPr lang="en-US" sz="5400" b="1">
                <a:solidFill>
                  <a:srgbClr val="FFFFFF"/>
                </a:solidFill>
                <a:effectLst>
                  <a:glow rad="228600">
                    <a:srgbClr val="000000"/>
                  </a:glow>
                </a:effectLst>
                <a:latin typeface="Arial"/>
                <a:cs typeface="Arial"/>
              </a:rPr>
            </a:br>
            <a:r>
              <a:rPr lang="en-US" sz="5400" b="1">
                <a:solidFill>
                  <a:srgbClr val="FFFFFF"/>
                </a:solidFill>
                <a:effectLst>
                  <a:glow rad="228600">
                    <a:srgbClr val="000000"/>
                  </a:glow>
                </a:effectLst>
                <a:latin typeface="Arial"/>
                <a:cs typeface="Arial"/>
              </a:rPr>
              <a:t>of the King</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20-23</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chemeClr val="bg2"/>
                  </a:glow>
                </a:effectLst>
                <a:latin typeface="Arial"/>
                <a:cs typeface="Arial"/>
              </a:rPr>
              <a:t>John the Baptist precedes Jesus Christ to prepare Israel to receive Him as the long-awaited Messiah</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939884541"/>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DA381B83-A047-485C-BE0F-E123C49A023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1. The Message to John</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§20</a:t>
            </a:r>
          </a:p>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Mark 1:1; Luke 3:1-2</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a:solidFill>
                  <a:srgbClr val="FFFFFF"/>
                </a:solidFill>
                <a:effectLst>
                  <a:glow rad="228600">
                    <a:srgbClr val="220011"/>
                  </a:glow>
                </a:effectLst>
                <a:latin typeface="Arial"/>
                <a:cs typeface="Arial"/>
              </a:rPr>
              <a:t>John receives a prophetic message from God in the desert to separate Israel to the Lord in preparation for the Messiah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966302630"/>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en-US" sz="4000" b="1" dirty="0">
                <a:latin typeface="Arial" charset="0"/>
                <a:ea typeface="ＭＳ Ｐゴシック" charset="0"/>
                <a:cs typeface="ＭＳ Ｐゴシック" charset="0"/>
              </a:rPr>
              <a:t>John the Baptist</a:t>
            </a: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marL="0" indent="0" eaLnBrk="1" hangingPunct="1">
              <a:lnSpc>
                <a:spcPct val="90000"/>
              </a:lnSpc>
              <a:buNone/>
            </a:pPr>
            <a:r>
              <a:rPr lang="en-US" sz="2800" b="1" dirty="0">
                <a:solidFill>
                  <a:schemeClr val="bg1"/>
                </a:solidFill>
                <a:latin typeface="Arial" charset="0"/>
                <a:ea typeface="ＭＳ Ｐゴシック" charset="0"/>
                <a:cs typeface="ＭＳ Ｐゴシック" charset="0"/>
              </a:rPr>
              <a:t>In the fifteenth year of the reign of Tiberius </a:t>
            </a:r>
            <a:r>
              <a:rPr lang="en-US" sz="2800" b="1" dirty="0">
                <a:solidFill>
                  <a:srgbClr val="FFFF00"/>
                </a:solidFill>
                <a:latin typeface="Arial" charset="0"/>
                <a:ea typeface="ＭＳ Ｐゴシック" charset="0"/>
                <a:cs typeface="ＭＳ Ｐゴシック" charset="0"/>
              </a:rPr>
              <a:t>Caesar</a:t>
            </a:r>
            <a:r>
              <a:rPr lang="en-US" sz="2800" b="1" dirty="0">
                <a:solidFill>
                  <a:schemeClr val="bg1"/>
                </a:solidFill>
                <a:latin typeface="Arial" charset="0"/>
                <a:ea typeface="ＭＳ Ｐゴシック" charset="0"/>
                <a:cs typeface="ＭＳ Ｐゴシック" charset="0"/>
              </a:rPr>
              <a:t>, Pontius </a:t>
            </a:r>
            <a:r>
              <a:rPr lang="en-US" sz="2800" b="1" dirty="0">
                <a:solidFill>
                  <a:srgbClr val="FFFF00"/>
                </a:solidFill>
                <a:latin typeface="Arial" charset="0"/>
                <a:ea typeface="ＭＳ Ｐゴシック" charset="0"/>
                <a:cs typeface="ＭＳ Ｐゴシック" charset="0"/>
              </a:rPr>
              <a:t>Pilate</a:t>
            </a:r>
            <a:r>
              <a:rPr lang="en-US" sz="2800" b="1" dirty="0">
                <a:solidFill>
                  <a:schemeClr val="bg1"/>
                </a:solidFill>
                <a:latin typeface="Arial" charset="0"/>
                <a:ea typeface="ＭＳ Ｐゴシック" charset="0"/>
                <a:cs typeface="ＭＳ Ｐゴシック" charset="0"/>
              </a:rPr>
              <a:t> being governor of Judea, and </a:t>
            </a:r>
            <a:r>
              <a:rPr lang="en-US" sz="2800" b="1" dirty="0">
                <a:solidFill>
                  <a:srgbClr val="FFFF00"/>
                </a:solidFill>
                <a:latin typeface="Arial" charset="0"/>
                <a:ea typeface="ＭＳ Ｐゴシック" charset="0"/>
                <a:cs typeface="ＭＳ Ｐゴシック" charset="0"/>
              </a:rPr>
              <a:t>Herod</a:t>
            </a:r>
            <a:r>
              <a:rPr lang="en-US" sz="2800" b="1" dirty="0">
                <a:solidFill>
                  <a:schemeClr val="bg1"/>
                </a:solidFill>
                <a:latin typeface="Arial" charset="0"/>
                <a:ea typeface="ＭＳ Ｐゴシック" charset="0"/>
                <a:cs typeface="ＭＳ Ｐゴシック" charset="0"/>
              </a:rPr>
              <a:t> being tetrarch of Galilee, and his brother </a:t>
            </a:r>
            <a:r>
              <a:rPr lang="en-US" sz="2800" b="1" dirty="0">
                <a:solidFill>
                  <a:srgbClr val="FFFF00"/>
                </a:solidFill>
                <a:latin typeface="Arial" charset="0"/>
                <a:ea typeface="ＭＳ Ｐゴシック" charset="0"/>
                <a:cs typeface="ＭＳ Ｐゴシック" charset="0"/>
              </a:rPr>
              <a:t>Philip</a:t>
            </a:r>
            <a:r>
              <a:rPr lang="en-US" sz="2800" b="1" dirty="0">
                <a:solidFill>
                  <a:schemeClr val="bg1"/>
                </a:solidFill>
                <a:latin typeface="Arial" charset="0"/>
                <a:ea typeface="ＭＳ Ｐゴシック" charset="0"/>
                <a:cs typeface="ＭＳ Ｐゴシック" charset="0"/>
              </a:rPr>
              <a:t> tetrarch of the region of Ituraea and Trachonitis, and </a:t>
            </a:r>
            <a:r>
              <a:rPr lang="en-US" sz="2800" b="1" dirty="0">
                <a:solidFill>
                  <a:srgbClr val="FFFF00"/>
                </a:solidFill>
                <a:latin typeface="Arial" charset="0"/>
                <a:ea typeface="ＭＳ Ｐゴシック" charset="0"/>
                <a:cs typeface="ＭＳ Ｐゴシック" charset="0"/>
              </a:rPr>
              <a:t>Lysanias</a:t>
            </a:r>
            <a:r>
              <a:rPr lang="en-US" sz="2800" b="1" dirty="0">
                <a:solidFill>
                  <a:schemeClr val="bg1"/>
                </a:solidFill>
                <a:latin typeface="Arial" charset="0"/>
                <a:ea typeface="ＭＳ Ｐゴシック" charset="0"/>
                <a:cs typeface="ＭＳ Ｐゴシック" charset="0"/>
              </a:rPr>
              <a:t> tetrarch of Abilene,</a:t>
            </a:r>
          </a:p>
          <a:p>
            <a:pPr marL="0" indent="0" eaLnBrk="1" hangingPunct="1">
              <a:lnSpc>
                <a:spcPct val="90000"/>
              </a:lnSpc>
              <a:buNone/>
            </a:pPr>
            <a:r>
              <a:rPr lang="en-US" sz="2800" b="1" dirty="0">
                <a:solidFill>
                  <a:schemeClr val="bg1"/>
                </a:solidFill>
                <a:latin typeface="Arial" charset="0"/>
                <a:ea typeface="ＭＳ Ｐゴシック" charset="0"/>
                <a:cs typeface="ＭＳ Ｐゴシック" charset="0"/>
              </a:rPr>
              <a:t>in the high-priesthood of </a:t>
            </a:r>
            <a:r>
              <a:rPr lang="en-US" sz="2800" b="1" dirty="0">
                <a:solidFill>
                  <a:srgbClr val="FFFF00"/>
                </a:solidFill>
                <a:latin typeface="Arial" charset="0"/>
                <a:ea typeface="ＭＳ Ｐゴシック" charset="0"/>
                <a:cs typeface="ＭＳ Ｐゴシック" charset="0"/>
              </a:rPr>
              <a:t>Annas</a:t>
            </a:r>
            <a:r>
              <a:rPr lang="en-US" sz="2800" b="1" dirty="0">
                <a:solidFill>
                  <a:schemeClr val="bg1"/>
                </a:solidFill>
                <a:latin typeface="Arial" charset="0"/>
                <a:ea typeface="ＭＳ Ｐゴシック" charset="0"/>
                <a:cs typeface="ＭＳ Ｐゴシック" charset="0"/>
              </a:rPr>
              <a:t> and </a:t>
            </a:r>
            <a:r>
              <a:rPr lang="en-US" sz="2800" b="1" dirty="0">
                <a:solidFill>
                  <a:srgbClr val="FFFF00"/>
                </a:solidFill>
                <a:latin typeface="Arial" charset="0"/>
                <a:ea typeface="ＭＳ Ｐゴシック" charset="0"/>
                <a:cs typeface="ＭＳ Ｐゴシック" charset="0"/>
              </a:rPr>
              <a:t>Caiaphas</a:t>
            </a:r>
            <a:r>
              <a:rPr lang="en-US" sz="2800" b="1" dirty="0">
                <a:solidFill>
                  <a:schemeClr val="bg1"/>
                </a:solidFill>
                <a:latin typeface="Arial" charset="0"/>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2800" b="1" dirty="0">
              <a:solidFill>
                <a:schemeClr val="bg1"/>
              </a:solidFill>
              <a:latin typeface="Arial" charset="0"/>
              <a:ea typeface="ＭＳ Ｐゴシック" charset="0"/>
              <a:cs typeface="ＭＳ Ｐゴシック" charset="0"/>
            </a:endParaRPr>
          </a:p>
        </p:txBody>
      </p:sp>
      <p:sp>
        <p:nvSpPr>
          <p:cNvPr id="177156"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Luke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3:1-2</a:t>
            </a:r>
            <a:endParaRPr kumimoji="0" lang="en-US" sz="2800" b="1" i="0" u="none" strike="noStrike" kern="1200" cap="none" spc="0" normalizeH="0" baseline="0" noProof="0" dirty="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314687638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en-US" sz="3600" dirty="0">
                <a:ea typeface="+mj-ea"/>
                <a:cs typeface="+mj-cs"/>
              </a:rPr>
              <a:t>Dr. Luke accurately recorded the names and dates of many Roman leaders</a:t>
            </a: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en-US" sz="4000" dirty="0">
                <a:ea typeface="ＭＳ Ｐゴシック" charset="0"/>
                <a:cs typeface="ＭＳ Ｐゴシック" charset="0"/>
              </a:rPr>
              <a:t>Chronologies</a:t>
            </a: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en-US" sz="2800" dirty="0">
                <a:solidFill>
                  <a:srgbClr val="FFFF00"/>
                </a:solidFill>
                <a:effectLst>
                  <a:glow rad="228600">
                    <a:schemeClr val="accent4">
                      <a:satMod val="175000"/>
                      <a:alpha val="87704"/>
                    </a:schemeClr>
                  </a:glow>
                </a:effectLst>
                <a:ea typeface="ＭＳ Ｐゴシック" charset="0"/>
                <a:cs typeface="ＭＳ Ｐゴシック" charset="0"/>
              </a:rPr>
              <a:t>John</a:t>
            </a:r>
          </a:p>
        </p:txBody>
      </p:sp>
      <p:sp>
        <p:nvSpPr>
          <p:cNvPr id="177156"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Luke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3:1-2</a:t>
            </a:r>
            <a:endParaRPr kumimoji="0" lang="en-US" sz="2800" b="1" i="0" u="none" strike="noStrike" kern="1200" cap="none" spc="0" normalizeH="0" baseline="0" noProof="0" dirty="0">
              <a:ln>
                <a:noFill/>
              </a:ln>
              <a:solidFill>
                <a:srgbClr val="000000"/>
              </a:solidFill>
              <a:effectLst/>
              <a:uLnTx/>
              <a:uFillTx/>
              <a:latin typeface="Times New Roman" charset="0"/>
              <a:ea typeface="ＭＳ Ｐゴシック" charset="0"/>
              <a:cs typeface="Arial" panose="020B0604020202020204" pitchFamily="34" charset="0"/>
            </a:endParaRP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10</a:t>
            </a: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15</a:t>
            </a: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20</a:t>
            </a: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25</a:t>
            </a: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30</a:t>
            </a: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35</a:t>
            </a: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40</a:t>
            </a: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Tiberius (14-37)</a:t>
            </a: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5</a:t>
            </a: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5</a:t>
            </a: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ＭＳ Ｐゴシック" charset="0"/>
              </a:rPr>
              <a:t>AD</a:t>
            </a: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Pilate (26-36)</a:t>
            </a: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Philip (4 BC-AD 34)</a:t>
            </a: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Lysanias (14-29)</a:t>
            </a: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Annas (6-15 with control until 40)</a:t>
            </a: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Caiaphas (18-36)</a:t>
            </a: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172314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408" tIns="45704" rIns="91408" bIns="4570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5" name="Text Box 10"/>
          <p:cNvSpPr txBox="1">
            <a:spLocks noChangeArrowheads="1"/>
          </p:cNvSpPr>
          <p:nvPr/>
        </p:nvSpPr>
        <p:spPr bwMode="auto">
          <a:xfrm>
            <a:off x="8615368" y="4768"/>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56</a:t>
            </a: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eaLnBrk="1" hangingPunct="1">
              <a:defRPr/>
            </a:pPr>
            <a:r>
              <a:rPr lang="en-US" sz="3600" dirty="0">
                <a:solidFill>
                  <a:schemeClr val="bg1"/>
                </a:solidFill>
              </a:rPr>
              <a:t>Dating the Birth of Christ</a:t>
            </a: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Date of Birth: ca. December 5 BC/January 4 BC</a:t>
            </a: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Jesus was born between these two dates:</a:t>
            </a:r>
          </a:p>
        </p:txBody>
      </p:sp>
      <p:sp>
        <p:nvSpPr>
          <p:cNvPr id="10" name="Title 7"/>
          <p:cNvSpPr txBox="1">
            <a:spLocks/>
          </p:cNvSpPr>
          <p:nvPr/>
        </p:nvSpPr>
        <p:spPr bwMode="auto">
          <a:xfrm>
            <a:off x="419936" y="4976820"/>
            <a:ext cx="2959100"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 BC</a:t>
            </a:r>
          </a:p>
        </p:txBody>
      </p:sp>
      <p:sp>
        <p:nvSpPr>
          <p:cNvPr id="12" name="Title 7"/>
          <p:cNvSpPr txBox="1">
            <a:spLocks/>
          </p:cNvSpPr>
          <p:nvPr/>
        </p:nvSpPr>
        <p:spPr bwMode="auto">
          <a:xfrm>
            <a:off x="5402264" y="4976820"/>
            <a:ext cx="3571875"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29 March-11 April</a:t>
            </a:r>
          </a:p>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4 BC</a:t>
            </a:r>
          </a:p>
        </p:txBody>
      </p:sp>
      <p:cxnSp>
        <p:nvCxnSpPr>
          <p:cNvPr id="3" name="Straight Connector 2"/>
          <p:cNvCxnSpPr>
            <a:cxnSpLocks noChangeShapeType="1"/>
          </p:cNvCxnSpPr>
          <p:nvPr/>
        </p:nvCxnSpPr>
        <p:spPr bwMode="auto">
          <a:xfrm>
            <a:off x="1825632" y="4635500"/>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rPr>
              <a:t>Harold W. Hoehner, Chronological Aspects of the Life of Christ (Zondervan, 1977), 114</a:t>
            </a:r>
          </a:p>
        </p:txBody>
      </p:sp>
      <p:sp>
        <p:nvSpPr>
          <p:cNvPr id="16" name="Title 7"/>
          <p:cNvSpPr txBox="1">
            <a:spLocks/>
          </p:cNvSpPr>
          <p:nvPr/>
        </p:nvSpPr>
        <p:spPr bwMode="auto">
          <a:xfrm>
            <a:off x="214313" y="3217863"/>
            <a:ext cx="29591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Census of </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Quirinius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t>
            </a:r>
            <a:r>
              <a:rPr kumimoji="0" lang="en-US" sz="2400" b="1" i="0" u="none" strike="noStrike" kern="1200" cap="none" spc="0" normalizeH="0" baseline="0" noProof="0" dirty="0" err="1">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Cyrenius</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(Luke 2:1-5)</a:t>
            </a:r>
          </a:p>
        </p:txBody>
      </p:sp>
      <p:sp>
        <p:nvSpPr>
          <p:cNvPr id="17" name="Title 7"/>
          <p:cNvSpPr txBox="1">
            <a:spLocks/>
          </p:cNvSpPr>
          <p:nvPr/>
        </p:nvSpPr>
        <p:spPr bwMode="auto">
          <a:xfrm>
            <a:off x="5410202" y="3217863"/>
            <a:ext cx="35734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43" tIns="46022" rIns="92043" bIns="46022"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04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Death of </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Herod the Great</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(Matt. 2:1; Luke 1:5)</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title" idx="4294967295"/>
          </p:nvPr>
        </p:nvSpPr>
        <p:spPr>
          <a:xfrm>
            <a:off x="609600" y="304800"/>
            <a:ext cx="7848600" cy="838200"/>
          </a:xfrm>
          <a:solidFill>
            <a:srgbClr val="000099"/>
          </a:solidFill>
        </p:spPr>
        <p:txBody>
          <a:bodyPr/>
          <a:lstStyle/>
          <a:p>
            <a:pPr eaLnBrk="1" hangingPunct="1"/>
            <a:r>
              <a:rPr kumimoji="0" lang="en-US">
                <a:solidFill>
                  <a:srgbClr val="FFFFFF"/>
                </a:solidFill>
                <a:latin typeface="Arial" charset="0"/>
                <a:ea typeface="ＭＳ Ｐゴシック" charset="0"/>
                <a:cs typeface="ＭＳ Ｐゴシック" charset="0"/>
              </a:rPr>
              <a:t>Chronology of Jesus &amp; Acts</a:t>
            </a:r>
            <a:endParaRPr kumimoji="0" lang="en-US">
              <a:latin typeface="Arial" charset="0"/>
              <a:ea typeface="ＭＳ Ｐゴシック" charset="0"/>
              <a:cs typeface="ＭＳ Ｐゴシック" charset="0"/>
            </a:endParaRPr>
          </a:p>
        </p:txBody>
      </p:sp>
      <p:sp>
        <p:nvSpPr>
          <p:cNvPr id="84995" name="Text Box 3"/>
          <p:cNvSpPr txBox="1">
            <a:spLocks noChangeArrowheads="1"/>
          </p:cNvSpPr>
          <p:nvPr/>
        </p:nvSpPr>
        <p:spPr bwMode="auto">
          <a:xfrm>
            <a:off x="457200" y="1219200"/>
            <a:ext cx="8778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4 BC</a:t>
            </a:r>
          </a:p>
        </p:txBody>
      </p:sp>
      <p:sp>
        <p:nvSpPr>
          <p:cNvPr id="84996" name="Text Box 4"/>
          <p:cNvSpPr txBox="1">
            <a:spLocks noChangeArrowheads="1"/>
          </p:cNvSpPr>
          <p:nvPr/>
        </p:nvSpPr>
        <p:spPr bwMode="auto">
          <a:xfrm>
            <a:off x="1371600" y="1219200"/>
            <a:ext cx="8778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1 BC</a:t>
            </a:r>
          </a:p>
        </p:txBody>
      </p:sp>
      <p:sp>
        <p:nvSpPr>
          <p:cNvPr id="84997" name="Text Box 5"/>
          <p:cNvSpPr txBox="1">
            <a:spLocks noChangeArrowheads="1"/>
          </p:cNvSpPr>
          <p:nvPr/>
        </p:nvSpPr>
        <p:spPr bwMode="auto">
          <a:xfrm>
            <a:off x="2514600" y="1219200"/>
            <a:ext cx="8778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AD 1</a:t>
            </a:r>
          </a:p>
        </p:txBody>
      </p:sp>
      <p:sp>
        <p:nvSpPr>
          <p:cNvPr id="84998" name="Text Box 6"/>
          <p:cNvSpPr txBox="1">
            <a:spLocks noChangeArrowheads="1"/>
          </p:cNvSpPr>
          <p:nvPr/>
        </p:nvSpPr>
        <p:spPr bwMode="auto">
          <a:xfrm>
            <a:off x="5264150" y="1219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29</a:t>
            </a:r>
          </a:p>
        </p:txBody>
      </p:sp>
      <p:sp>
        <p:nvSpPr>
          <p:cNvPr id="84999" name="Text Box 7"/>
          <p:cNvSpPr txBox="1">
            <a:spLocks noChangeArrowheads="1"/>
          </p:cNvSpPr>
          <p:nvPr/>
        </p:nvSpPr>
        <p:spPr bwMode="auto">
          <a:xfrm>
            <a:off x="6172200" y="1219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30</a:t>
            </a:r>
          </a:p>
        </p:txBody>
      </p:sp>
      <p:sp>
        <p:nvSpPr>
          <p:cNvPr id="85000" name="Text Box 8"/>
          <p:cNvSpPr txBox="1">
            <a:spLocks noChangeArrowheads="1"/>
          </p:cNvSpPr>
          <p:nvPr/>
        </p:nvSpPr>
        <p:spPr bwMode="auto">
          <a:xfrm>
            <a:off x="6780213" y="1219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33</a:t>
            </a:r>
          </a:p>
        </p:txBody>
      </p:sp>
      <p:sp>
        <p:nvSpPr>
          <p:cNvPr id="85001" name="Text Box 9"/>
          <p:cNvSpPr txBox="1">
            <a:spLocks noChangeArrowheads="1"/>
          </p:cNvSpPr>
          <p:nvPr/>
        </p:nvSpPr>
        <p:spPr bwMode="auto">
          <a:xfrm>
            <a:off x="8069263" y="1219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35</a:t>
            </a:r>
          </a:p>
        </p:txBody>
      </p:sp>
      <p:sp>
        <p:nvSpPr>
          <p:cNvPr id="85002" name="Text Box 10"/>
          <p:cNvSpPr txBox="1">
            <a:spLocks noChangeArrowheads="1"/>
          </p:cNvSpPr>
          <p:nvPr/>
        </p:nvSpPr>
        <p:spPr bwMode="auto">
          <a:xfrm>
            <a:off x="3681413" y="1219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14</a:t>
            </a:r>
          </a:p>
        </p:txBody>
      </p:sp>
      <p:sp>
        <p:nvSpPr>
          <p:cNvPr id="85003" name="Text Box 11"/>
          <p:cNvSpPr txBox="1">
            <a:spLocks noChangeArrowheads="1"/>
          </p:cNvSpPr>
          <p:nvPr/>
        </p:nvSpPr>
        <p:spPr bwMode="auto">
          <a:xfrm>
            <a:off x="376238" y="1905000"/>
            <a:ext cx="1047750"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Jesus</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Born</a:t>
            </a:r>
          </a:p>
        </p:txBody>
      </p:sp>
      <p:sp>
        <p:nvSpPr>
          <p:cNvPr id="85004" name="Text Box 12"/>
          <p:cNvSpPr txBox="1">
            <a:spLocks noChangeArrowheads="1"/>
          </p:cNvSpPr>
          <p:nvPr/>
        </p:nvSpPr>
        <p:spPr bwMode="auto">
          <a:xfrm>
            <a:off x="1493838" y="1905000"/>
            <a:ext cx="14049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–1 year–</a:t>
            </a:r>
          </a:p>
        </p:txBody>
      </p:sp>
      <p:sp>
        <p:nvSpPr>
          <p:cNvPr id="85005" name="Text Box 13"/>
          <p:cNvSpPr txBox="1">
            <a:spLocks noChangeArrowheads="1"/>
          </p:cNvSpPr>
          <p:nvPr/>
        </p:nvSpPr>
        <p:spPr bwMode="auto">
          <a:xfrm>
            <a:off x="4843463" y="1905000"/>
            <a:ext cx="1370012" cy="191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15th Yr.</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Tiberius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John &amp; </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Jesus</a:t>
            </a:r>
          </a:p>
        </p:txBody>
      </p:sp>
      <p:sp>
        <p:nvSpPr>
          <p:cNvPr id="85006" name="Text Box 14"/>
          <p:cNvSpPr txBox="1">
            <a:spLocks noChangeArrowheads="1"/>
          </p:cNvSpPr>
          <p:nvPr/>
        </p:nvSpPr>
        <p:spPr bwMode="auto">
          <a:xfrm>
            <a:off x="6519863" y="1905000"/>
            <a:ext cx="1047750"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Jesus</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Died</a:t>
            </a:r>
          </a:p>
        </p:txBody>
      </p:sp>
      <p:sp>
        <p:nvSpPr>
          <p:cNvPr id="85007" name="Text Box 15"/>
          <p:cNvSpPr txBox="1">
            <a:spLocks noChangeArrowheads="1"/>
          </p:cNvSpPr>
          <p:nvPr/>
        </p:nvSpPr>
        <p:spPr bwMode="auto">
          <a:xfrm>
            <a:off x="7612063" y="1905000"/>
            <a:ext cx="1438275"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Paul</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Believed</a:t>
            </a:r>
          </a:p>
        </p:txBody>
      </p:sp>
      <p:sp>
        <p:nvSpPr>
          <p:cNvPr id="85008" name="Text Box 16"/>
          <p:cNvSpPr txBox="1">
            <a:spLocks noChangeArrowheads="1"/>
          </p:cNvSpPr>
          <p:nvPr/>
        </p:nvSpPr>
        <p:spPr bwMode="auto">
          <a:xfrm>
            <a:off x="3200400" y="1905000"/>
            <a:ext cx="1487488" cy="82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Tiberius</a:t>
            </a:r>
            <a:br>
              <a:rPr kumimoji="0" lang="en-US" sz="2400" b="1" i="0" u="none" strike="noStrike" kern="1200" cap="none" spc="0" normalizeH="0" baseline="0" noProof="0">
                <a:ln>
                  <a:noFill/>
                </a:ln>
                <a:solidFill>
                  <a:srgbClr val="212164"/>
                </a:solidFill>
                <a:effectLst/>
                <a:uLnTx/>
                <a:uFillTx/>
                <a:latin typeface="Arial" charset="0"/>
                <a:ea typeface="ＭＳ Ｐゴシック" charset="0"/>
              </a:rPr>
            </a:b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Crowned</a:t>
            </a:r>
          </a:p>
        </p:txBody>
      </p:sp>
      <p:sp>
        <p:nvSpPr>
          <p:cNvPr id="85009" name="Text Box 17"/>
          <p:cNvSpPr txBox="1">
            <a:spLocks noChangeArrowheads="1"/>
          </p:cNvSpPr>
          <p:nvPr/>
        </p:nvSpPr>
        <p:spPr bwMode="auto">
          <a:xfrm>
            <a:off x="2255838" y="4191000"/>
            <a:ext cx="18446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212164"/>
                </a:solidFill>
                <a:effectLst/>
                <a:uLnTx/>
                <a:uFillTx/>
                <a:latin typeface="Arial" charset="0"/>
                <a:ea typeface="ＭＳ Ｐゴシック" charset="0"/>
              </a:rPr>
              <a:t>32-33 years</a:t>
            </a: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12164"/>
              </a:solidFill>
              <a:effectLst/>
              <a:uLnTx/>
              <a:uFillTx/>
              <a:latin typeface="Arial" charset="0"/>
              <a:ea typeface="ＭＳ Ｐゴシック" charset="0"/>
              <a:cs typeface="ＭＳ Ｐゴシック" charset="0"/>
            </a:endParaRPr>
          </a:p>
        </p:txBody>
      </p:sp>
      <p:sp>
        <p:nvSpPr>
          <p:cNvPr id="85011" name="Text Box 19"/>
          <p:cNvSpPr txBox="1">
            <a:spLocks noChangeArrowheads="1"/>
          </p:cNvSpPr>
          <p:nvPr/>
        </p:nvSpPr>
        <p:spPr bwMode="auto">
          <a:xfrm>
            <a:off x="914400" y="4648200"/>
            <a:ext cx="4724400" cy="11874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rPr>
              <a:t>Now Jesus himself was about 30 years old when he began his ministry</a:t>
            </a: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rPr>
              <a:t> (Luke 3:23)</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5012" name="Text Box 20"/>
          <p:cNvSpPr txBox="1">
            <a:spLocks noChangeArrowheads="1"/>
          </p:cNvSpPr>
          <p:nvPr/>
        </p:nvSpPr>
        <p:spPr bwMode="auto">
          <a:xfrm>
            <a:off x="0" y="2835275"/>
            <a:ext cx="4953000" cy="822325"/>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rPr>
              <a:t>In the 15th year of Tiberius… John preached</a:t>
            </a: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rPr>
              <a:t> (Luke 3:1)</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Times New Roman" charset="0"/>
              <a:ea typeface="ＭＳ Ｐゴシック" charset="0"/>
              <a:cs typeface="ＭＳ Ｐゴシック" charset="0"/>
            </a:endParaRPr>
          </a:p>
        </p:txBody>
      </p:sp>
      <p:sp>
        <p:nvSpPr>
          <p:cNvPr id="27669" name="Text Box 22"/>
          <p:cNvSpPr txBox="1">
            <a:spLocks noChangeArrowheads="1"/>
          </p:cNvSpPr>
          <p:nvPr/>
        </p:nvSpPr>
        <p:spPr bwMode="auto">
          <a:xfrm>
            <a:off x="8518525" y="0"/>
            <a:ext cx="625475" cy="4000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38a</a:t>
            </a:r>
            <a:endParaRPr kumimoji="0" lang="en-US" sz="2000" b="0" i="0" u="none" strike="noStrike" kern="1200" cap="none" spc="0" normalizeH="0" baseline="0" noProof="0">
              <a:ln>
                <a:noFill/>
              </a:ln>
              <a:solidFill>
                <a:srgbClr val="212164"/>
              </a:solidFill>
              <a:effectLst/>
              <a:uLnTx/>
              <a:uFillTx/>
              <a:latin typeface="Arial" charset="0"/>
              <a:ea typeface="ＭＳ Ｐゴシック" charset="0"/>
            </a:endParaRPr>
          </a:p>
        </p:txBody>
      </p:sp>
    </p:spTree>
    <p:extLst>
      <p:ext uri="{BB962C8B-B14F-4D97-AF65-F5344CB8AC3E}">
        <p14:creationId xmlns:p14="http://schemas.microsoft.com/office/powerpoint/2010/main" val="38795001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698"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699"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0"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1"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2"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3"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4"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5"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6"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7"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8"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09"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0"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1"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2"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3"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4"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5"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6"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7"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8"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19"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0"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1"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2"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3"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4"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5"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6"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7"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28" name="Text Box 33"/>
          <p:cNvSpPr txBox="1">
            <a:spLocks noChangeArrowheads="1"/>
          </p:cNvSpPr>
          <p:nvPr/>
        </p:nvSpPr>
        <p:spPr bwMode="auto">
          <a:xfrm>
            <a:off x="0" y="4100513"/>
            <a:ext cx="93726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charset="0"/>
                <a:ea typeface="ＭＳ Ｐゴシック" charset="0"/>
                <a:cs typeface="Arial" charset="0"/>
              </a:rPr>
              <a:t>  4       3     2      1      </a:t>
            </a:r>
            <a:r>
              <a:rPr kumimoji="0" lang="en-US" sz="1200" b="1" i="0" u="none" strike="noStrike" kern="1200" cap="none" spc="0" normalizeH="0" baseline="0" noProof="0">
                <a:ln>
                  <a:noFill/>
                </a:ln>
                <a:solidFill>
                  <a:srgbClr val="000099"/>
                </a:solidFill>
                <a:effectLst/>
                <a:uLnTx/>
                <a:uFillTx/>
                <a:latin typeface="Arial" charset="0"/>
                <a:ea typeface="ＭＳ Ｐゴシック" charset="0"/>
                <a:cs typeface="Arial" charset="0"/>
              </a:rPr>
              <a:t>1     2      3       4      5      6      7      8 ……………………………………………….…………………… 26  27  28   29</a:t>
            </a:r>
          </a:p>
        </p:txBody>
      </p:sp>
      <p:sp>
        <p:nvSpPr>
          <p:cNvPr id="29729" name="Line 34"/>
          <p:cNvSpPr>
            <a:spLocks noChangeShapeType="1"/>
          </p:cNvSpPr>
          <p:nvPr/>
        </p:nvSpPr>
        <p:spPr bwMode="auto">
          <a:xfrm flipH="1">
            <a:off x="166688" y="3338513"/>
            <a:ext cx="976312"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30"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31"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9732" name="Text Box 37"/>
          <p:cNvSpPr txBox="1">
            <a:spLocks noChangeArrowheads="1"/>
          </p:cNvSpPr>
          <p:nvPr/>
        </p:nvSpPr>
        <p:spPr bwMode="auto">
          <a:xfrm>
            <a:off x="0" y="2881313"/>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  3 yrs</a:t>
            </a:r>
          </a:p>
        </p:txBody>
      </p:sp>
      <p:sp>
        <p:nvSpPr>
          <p:cNvPr id="29733" name="Text Box 38"/>
          <p:cNvSpPr txBox="1">
            <a:spLocks noChangeArrowheads="1"/>
          </p:cNvSpPr>
          <p:nvPr/>
        </p:nvSpPr>
        <p:spPr bwMode="auto">
          <a:xfrm>
            <a:off x="1066800" y="2500313"/>
            <a:ext cx="6858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rPr>
              <a:t>1yr</a:t>
            </a:r>
          </a:p>
        </p:txBody>
      </p:sp>
      <p:sp>
        <p:nvSpPr>
          <p:cNvPr id="29734" name="Text Box 39"/>
          <p:cNvSpPr txBox="1">
            <a:spLocks noChangeArrowheads="1"/>
          </p:cNvSpPr>
          <p:nvPr/>
        </p:nvSpPr>
        <p:spPr bwMode="auto">
          <a:xfrm>
            <a:off x="1447800" y="2805113"/>
            <a:ext cx="7593013"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9735" name="Text Box 40"/>
          <p:cNvSpPr txBox="1">
            <a:spLocks noChangeArrowheads="1"/>
          </p:cNvSpPr>
          <p:nvPr/>
        </p:nvSpPr>
        <p:spPr bwMode="auto">
          <a:xfrm>
            <a:off x="1447800" y="2805113"/>
            <a:ext cx="763428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28 / 29 years</a:t>
            </a:r>
          </a:p>
        </p:txBody>
      </p:sp>
      <p:sp>
        <p:nvSpPr>
          <p:cNvPr id="29736" name="Text Box 41"/>
          <p:cNvSpPr txBox="1">
            <a:spLocks noChangeArrowheads="1"/>
          </p:cNvSpPr>
          <p:nvPr/>
        </p:nvSpPr>
        <p:spPr bwMode="auto">
          <a:xfrm>
            <a:off x="0" y="4405313"/>
            <a:ext cx="3733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BC	      </a:t>
            </a:r>
            <a:r>
              <a:rPr kumimoji="0" lang="en-US" sz="2400" b="0" i="0" u="none" strike="noStrike" kern="1200" cap="none" spc="0" normalizeH="0" baseline="0" noProof="0">
                <a:ln>
                  <a:noFill/>
                </a:ln>
                <a:solidFill>
                  <a:srgbClr val="000099"/>
                </a:solidFill>
                <a:effectLst/>
                <a:uLnTx/>
                <a:uFillTx/>
                <a:latin typeface="Arial" charset="0"/>
                <a:ea typeface="ＭＳ Ｐゴシック" charset="0"/>
                <a:cs typeface="Arial" charset="0"/>
              </a:rPr>
              <a:t>AD</a:t>
            </a: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29737" name="Text Box 42"/>
          <p:cNvSpPr txBox="1">
            <a:spLocks noChangeArrowheads="1"/>
          </p:cNvSpPr>
          <p:nvPr/>
        </p:nvSpPr>
        <p:spPr bwMode="auto">
          <a:xfrm>
            <a:off x="1447800" y="838200"/>
            <a:ext cx="6553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9738" name="Text Box 43"/>
          <p:cNvSpPr txBox="1">
            <a:spLocks noChangeArrowheads="1"/>
          </p:cNvSpPr>
          <p:nvPr/>
        </p:nvSpPr>
        <p:spPr bwMode="auto">
          <a:xfrm>
            <a:off x="1295400" y="5014913"/>
            <a:ext cx="66294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3 + 1 + 28 = 32 years (Non-inclusive of AD 29)</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3 + 1 + 29 = 33 years (Inclusive of AD 29)</a:t>
            </a:r>
          </a:p>
        </p:txBody>
      </p:sp>
      <p:sp>
        <p:nvSpPr>
          <p:cNvPr id="29739" name="Rectangle 44"/>
          <p:cNvSpPr>
            <a:spLocks noGrp="1" noChangeArrowheads="1"/>
          </p:cNvSpPr>
          <p:nvPr>
            <p:ph type="title" idx="4294967295"/>
          </p:nvPr>
        </p:nvSpPr>
        <p:spPr>
          <a:xfrm>
            <a:off x="1150938" y="617538"/>
            <a:ext cx="7793037" cy="914400"/>
          </a:xfrm>
        </p:spPr>
        <p:txBody>
          <a:bodyPr/>
          <a:lstStyle/>
          <a:p>
            <a:pPr eaLnBrk="1" hangingPunct="1"/>
            <a:r>
              <a:rPr lang="en-US" sz="3200" b="1">
                <a:solidFill>
                  <a:schemeClr val="tx1"/>
                </a:solidFill>
                <a:latin typeface="Arial" charset="0"/>
                <a:cs typeface="Arial" charset="0"/>
              </a:rPr>
              <a:t>Age of Jesus </a:t>
            </a:r>
            <a:br>
              <a:rPr lang="en-US" sz="3200" b="1">
                <a:solidFill>
                  <a:schemeClr val="tx1"/>
                </a:solidFill>
                <a:latin typeface="Arial" charset="0"/>
                <a:cs typeface="Arial" charset="0"/>
              </a:rPr>
            </a:br>
            <a:r>
              <a:rPr lang="en-US" sz="3200" b="1">
                <a:solidFill>
                  <a:schemeClr val="tx1"/>
                </a:solidFill>
                <a:latin typeface="Arial" charset="0"/>
                <a:cs typeface="Arial" charset="0"/>
              </a:rPr>
              <a:t>When He Began His Ministry</a:t>
            </a:r>
            <a:endParaRPr lang="en-US" sz="2400">
              <a:solidFill>
                <a:schemeClr val="tx1"/>
              </a:solidFill>
              <a:latin typeface="Arial" charset="0"/>
              <a:cs typeface="Arial" charset="0"/>
            </a:endParaRPr>
          </a:p>
        </p:txBody>
      </p:sp>
      <p:sp>
        <p:nvSpPr>
          <p:cNvPr id="29740" name="Text Box 45"/>
          <p:cNvSpPr txBox="1">
            <a:spLocks noChangeArrowheads="1"/>
          </p:cNvSpPr>
          <p:nvPr/>
        </p:nvSpPr>
        <p:spPr bwMode="auto">
          <a:xfrm>
            <a:off x="0" y="6373813"/>
            <a:ext cx="899001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0" i="1" u="none" strike="noStrike" kern="1200" cap="none" spc="0" normalizeH="0" baseline="0" noProof="0">
                <a:ln>
                  <a:noFill/>
                </a:ln>
                <a:solidFill>
                  <a:srgbClr val="000000"/>
                </a:solidFill>
                <a:effectLst/>
                <a:uLnTx/>
                <a:uFillTx/>
                <a:latin typeface="Arial" charset="0"/>
                <a:ea typeface="ＭＳ Ｐゴシック" charset="0"/>
                <a:cs typeface="Arial" charset="0"/>
              </a:rPr>
              <a:t>Adapted from Michele Ang (NT Survey student, SBC, 2006)</a:t>
            </a:r>
          </a:p>
        </p:txBody>
      </p:sp>
      <p:sp>
        <p:nvSpPr>
          <p:cNvPr id="89134" name="Text Box 46"/>
          <p:cNvSpPr txBox="1">
            <a:spLocks noChangeArrowheads="1"/>
          </p:cNvSpPr>
          <p:nvPr/>
        </p:nvSpPr>
        <p:spPr bwMode="auto">
          <a:xfrm>
            <a:off x="4419600" y="1524000"/>
            <a:ext cx="4724400" cy="12001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Now Jesus himself was about 30 years old when he began his ministry</a:t>
            </a:r>
            <a:r>
              <a:rPr kumimoji="0" lang="ja-JP" alt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r>
              <a:rPr kumimoji="0" lang="en-US" altLang="ja-JP"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(Luke 3:23)</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742" name="Text Box 22"/>
          <p:cNvSpPr txBox="1">
            <a:spLocks noChangeArrowheads="1"/>
          </p:cNvSpPr>
          <p:nvPr/>
        </p:nvSpPr>
        <p:spPr bwMode="auto">
          <a:xfrm>
            <a:off x="8518525" y="0"/>
            <a:ext cx="625475" cy="4000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38a</a:t>
            </a:r>
            <a:endParaRPr kumimoji="0" lang="en-US" sz="2000" b="0" i="0" u="none" strike="noStrike" kern="1200" cap="none" spc="0" normalizeH="0" baseline="0" noProof="0">
              <a:ln>
                <a:noFill/>
              </a:ln>
              <a:solidFill>
                <a:srgbClr val="212164"/>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858947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Arians:</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Not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AD 325</a:t>
            </a: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en-US">
                <a:latin typeface="Arial Black" charset="0"/>
                <a:ea typeface="ＭＳ Ｐゴシック" charset="0"/>
                <a:cs typeface="ＭＳ Ｐゴシック" charset="0"/>
              </a:rPr>
              <a:t>What About Nicaea?</a:t>
            </a: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Council of Nicaea</a:t>
            </a: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Orthodox:</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is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Fiction</a:t>
            </a: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Arians:</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Not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7" name="Text Box 35"/>
          <p:cNvSpPr txBox="1">
            <a:spLocks noChangeArrowheads="1"/>
          </p:cNvSpPr>
          <p:nvPr/>
        </p:nvSpPr>
        <p:spPr bwMode="auto">
          <a:xfrm>
            <a:off x="6858001"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Orthodox:</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is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3 votes</a:t>
            </a: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300 votes</a:t>
            </a: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Fact</a:t>
            </a:r>
          </a:p>
        </p:txBody>
      </p:sp>
    </p:spTree>
    <p:extLst>
      <p:ext uri="{BB962C8B-B14F-4D97-AF65-F5344CB8AC3E}">
        <p14:creationId xmlns:p14="http://schemas.microsoft.com/office/powerpoint/2010/main" val="5711234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MS Gothic" charset="0"/>
              <a:cs typeface="MS Gothic" charset="0"/>
            </a:endParaRPr>
          </a:p>
        </p:txBody>
      </p:sp>
      <p:sp>
        <p:nvSpPr>
          <p:cNvPr id="25602" name="Rounded Rectangle 34"/>
          <p:cNvSpPr>
            <a:spLocks noChangeArrowheads="1"/>
          </p:cNvSpPr>
          <p:nvPr/>
        </p:nvSpPr>
        <p:spPr bwMode="auto">
          <a:xfrm>
            <a:off x="34925" y="76200"/>
            <a:ext cx="9074150" cy="1447800"/>
          </a:xfrm>
          <a:prstGeom prst="roundRect">
            <a:avLst>
              <a:gd name="adj" fmla="val 16667"/>
            </a:avLst>
          </a:prstGeom>
          <a:solidFill>
            <a:schemeClr val="tx2"/>
          </a:solidFill>
          <a:ln w="9525">
            <a:solidFill>
              <a:srgbClr val="FFFFFF"/>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charset="0"/>
              <a:ea typeface="MS Gothic" charset="0"/>
              <a:cs typeface="MS Gothic" charset="0"/>
            </a:endParaRPr>
          </a:p>
        </p:txBody>
      </p:sp>
      <p:sp>
        <p:nvSpPr>
          <p:cNvPr id="25603" name="Rectangle 8"/>
          <p:cNvSpPr>
            <a:spLocks noGrp="1" noChangeArrowheads="1"/>
          </p:cNvSpPr>
          <p:nvPr>
            <p:ph type="title"/>
          </p:nvPr>
        </p:nvSpPr>
        <p:spPr bwMode="auto">
          <a:xfrm>
            <a:off x="-152400" y="0"/>
            <a:ext cx="9448800" cy="84137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82124" tIns="41061" rIns="82124" bIns="41061" numCol="1" anchor="b" anchorCtr="0" compatLnSpc="1">
            <a:prstTxWarp prst="textNoShape">
              <a:avLst/>
            </a:prstTxWarp>
          </a:bodyPr>
          <a:lstStyle/>
          <a:p>
            <a:pPr eaLnBrk="1" hangingPunct="1"/>
            <a:r>
              <a:rPr lang="en-US" altLang="zh-CN" sz="4400">
                <a:solidFill>
                  <a:schemeClr val="bg1"/>
                </a:solidFill>
                <a:latin typeface="Arial" charset="0"/>
                <a:ea typeface="MS Gothic" charset="0"/>
                <a:cs typeface="Arial" charset="0"/>
              </a:rPr>
              <a:t>The Duration of Christ</a:t>
            </a:r>
            <a:r>
              <a:rPr lang="fr-FR" altLang="zh-CN" sz="4400">
                <a:solidFill>
                  <a:schemeClr val="bg1"/>
                </a:solidFill>
                <a:latin typeface="Arial" charset="0"/>
                <a:ea typeface="MS Gothic" charset="0"/>
                <a:cs typeface="Arial" charset="0"/>
              </a:rPr>
              <a:t>'</a:t>
            </a:r>
            <a:r>
              <a:rPr lang="en-US" altLang="zh-CN" sz="4400">
                <a:solidFill>
                  <a:schemeClr val="bg1"/>
                </a:solidFill>
                <a:latin typeface="Arial" charset="0"/>
                <a:ea typeface="MS Gothic" charset="0"/>
                <a:cs typeface="Arial" charset="0"/>
              </a:rPr>
              <a:t>s Ministry</a:t>
            </a:r>
            <a:endParaRPr lang="en-US" altLang="zh-CN" sz="4000">
              <a:latin typeface="Arial" charset="0"/>
              <a:ea typeface="MS Gothic" charset="0"/>
              <a:cs typeface="Arial" charset="0"/>
            </a:endParaRPr>
          </a:p>
        </p:txBody>
      </p:sp>
      <p:sp>
        <p:nvSpPr>
          <p:cNvPr id="25604" name="Text Box 9"/>
          <p:cNvSpPr txBox="1">
            <a:spLocks noChangeArrowheads="1"/>
          </p:cNvSpPr>
          <p:nvPr/>
        </p:nvSpPr>
        <p:spPr bwMode="auto">
          <a:xfrm>
            <a:off x="-47625" y="838200"/>
            <a:ext cx="92408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MS Gothic" charset="0"/>
                <a:cs typeface="MS Gothic" charset="0"/>
              </a:rPr>
              <a:t>Autumn AD 29 – 3 April AD 33 (3.5 Years)</a:t>
            </a:r>
          </a:p>
        </p:txBody>
      </p:sp>
      <p:sp>
        <p:nvSpPr>
          <p:cNvPr id="25605" name="Text Box 9"/>
          <p:cNvSpPr txBox="1">
            <a:spLocks noChangeArrowheads="1"/>
          </p:cNvSpPr>
          <p:nvPr/>
        </p:nvSpPr>
        <p:spPr bwMode="auto">
          <a:xfrm>
            <a:off x="0" y="2743200"/>
            <a:ext cx="19812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Commencement of Christ</a:t>
            </a:r>
            <a:r>
              <a:rPr kumimoji="0" lang="fr-FR" altLang="ja-JP" sz="1600" b="1" i="0" u="none" strike="noStrike" kern="1200" cap="none" spc="0" normalizeH="0" baseline="0" noProof="0">
                <a:ln>
                  <a:noFill/>
                </a:ln>
                <a:solidFill>
                  <a:srgbClr val="FFFFFF"/>
                </a:solidFill>
                <a:effectLst/>
                <a:uLnTx/>
                <a:uFillTx/>
                <a:latin typeface="Arial" charset="0"/>
                <a:ea typeface="MS Gothic" charset="0"/>
                <a:cs typeface="MS Gothic" charset="0"/>
              </a:rPr>
              <a:t>'</a:t>
            </a: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s Ministry</a:t>
            </a:r>
          </a:p>
        </p:txBody>
      </p:sp>
      <p:sp>
        <p:nvSpPr>
          <p:cNvPr id="25606" name="Text Box 9"/>
          <p:cNvSpPr txBox="1">
            <a:spLocks noChangeArrowheads="1"/>
          </p:cNvSpPr>
          <p:nvPr/>
        </p:nvSpPr>
        <p:spPr bwMode="auto">
          <a:xfrm>
            <a:off x="152400" y="4648200"/>
            <a:ext cx="1447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Autumn</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AD 29</a:t>
            </a:r>
          </a:p>
        </p:txBody>
      </p:sp>
      <p:cxnSp>
        <p:nvCxnSpPr>
          <p:cNvPr id="25607" name="Straight Connector 15"/>
          <p:cNvCxnSpPr>
            <a:cxnSpLocks noChangeShapeType="1"/>
          </p:cNvCxnSpPr>
          <p:nvPr/>
        </p:nvCxnSpPr>
        <p:spPr bwMode="auto">
          <a:xfrm rot="5400000">
            <a:off x="419894" y="4075906"/>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08"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09" name="Straight Connector 21"/>
          <p:cNvCxnSpPr>
            <a:cxnSpLocks noChangeShapeType="1"/>
          </p:cNvCxnSpPr>
          <p:nvPr/>
        </p:nvCxnSpPr>
        <p:spPr bwMode="auto">
          <a:xfrm rot="5400000">
            <a:off x="7735094" y="4075906"/>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610" name="Straight Connector 22"/>
          <p:cNvCxnSpPr>
            <a:cxnSpLocks noChangeShapeType="1"/>
          </p:cNvCxnSpPr>
          <p:nvPr/>
        </p:nvCxnSpPr>
        <p:spPr bwMode="auto">
          <a:xfrm rot="5400000">
            <a:off x="22486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25611" name="Straight Connector 23"/>
          <p:cNvCxnSpPr>
            <a:cxnSpLocks noChangeShapeType="1"/>
          </p:cNvCxnSpPr>
          <p:nvPr/>
        </p:nvCxnSpPr>
        <p:spPr bwMode="auto">
          <a:xfrm rot="5400000">
            <a:off x="40774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25612" name="Straight Connector 24"/>
          <p:cNvCxnSpPr>
            <a:cxnSpLocks noChangeShapeType="1"/>
          </p:cNvCxnSpPr>
          <p:nvPr/>
        </p:nvCxnSpPr>
        <p:spPr bwMode="auto">
          <a:xfrm rot="5400000">
            <a:off x="5906294" y="4075906"/>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sp>
        <p:nvSpPr>
          <p:cNvPr id="25613" name="Text Box 9"/>
          <p:cNvSpPr txBox="1">
            <a:spLocks noChangeArrowheads="1"/>
          </p:cNvSpPr>
          <p:nvPr/>
        </p:nvSpPr>
        <p:spPr bwMode="auto">
          <a:xfrm>
            <a:off x="2057400" y="2743200"/>
            <a:ext cx="1447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Passover #1</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April 7,</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AD 30</a:t>
            </a:r>
          </a:p>
        </p:txBody>
      </p:sp>
      <p:sp>
        <p:nvSpPr>
          <p:cNvPr id="25614" name="Text Box 9"/>
          <p:cNvSpPr txBox="1">
            <a:spLocks noChangeArrowheads="1"/>
          </p:cNvSpPr>
          <p:nvPr/>
        </p:nvSpPr>
        <p:spPr bwMode="auto">
          <a:xfrm>
            <a:off x="1828800" y="4648200"/>
            <a:ext cx="17526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John 2:13, 23</a:t>
            </a:r>
          </a:p>
        </p:txBody>
      </p:sp>
      <p:sp>
        <p:nvSpPr>
          <p:cNvPr id="25615" name="Text Box 9"/>
          <p:cNvSpPr txBox="1">
            <a:spLocks noChangeArrowheads="1"/>
          </p:cNvSpPr>
          <p:nvPr/>
        </p:nvSpPr>
        <p:spPr bwMode="auto">
          <a:xfrm>
            <a:off x="3924300" y="2743200"/>
            <a:ext cx="1447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Passover #2</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endPar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endParaRPr>
          </a:p>
        </p:txBody>
      </p:sp>
      <p:sp>
        <p:nvSpPr>
          <p:cNvPr id="25616" name="Text Box 9"/>
          <p:cNvSpPr txBox="1">
            <a:spLocks noChangeArrowheads="1"/>
          </p:cNvSpPr>
          <p:nvPr/>
        </p:nvSpPr>
        <p:spPr bwMode="auto">
          <a:xfrm>
            <a:off x="3429000" y="4648200"/>
            <a:ext cx="2362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Unstated by John</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Mark 2:23-28</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Luke 6:1-5</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Matthew 12:1-8</a:t>
            </a:r>
          </a:p>
        </p:txBody>
      </p:sp>
      <p:sp>
        <p:nvSpPr>
          <p:cNvPr id="25617" name="Text Box 9"/>
          <p:cNvSpPr txBox="1">
            <a:spLocks noChangeArrowheads="1"/>
          </p:cNvSpPr>
          <p:nvPr/>
        </p:nvSpPr>
        <p:spPr bwMode="auto">
          <a:xfrm>
            <a:off x="5619750" y="2743200"/>
            <a:ext cx="1447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Passover #3</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April 25,</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AD 32</a:t>
            </a:r>
          </a:p>
        </p:txBody>
      </p:sp>
      <p:sp>
        <p:nvSpPr>
          <p:cNvPr id="25618" name="Text Box 9"/>
          <p:cNvSpPr txBox="1">
            <a:spLocks noChangeArrowheads="1"/>
          </p:cNvSpPr>
          <p:nvPr/>
        </p:nvSpPr>
        <p:spPr bwMode="auto">
          <a:xfrm>
            <a:off x="5638800" y="4648200"/>
            <a:ext cx="1447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John 6:4</a:t>
            </a:r>
          </a:p>
        </p:txBody>
      </p:sp>
      <p:sp>
        <p:nvSpPr>
          <p:cNvPr id="25619" name="Text Box 9"/>
          <p:cNvSpPr txBox="1">
            <a:spLocks noChangeArrowheads="1"/>
          </p:cNvSpPr>
          <p:nvPr/>
        </p:nvSpPr>
        <p:spPr bwMode="auto">
          <a:xfrm>
            <a:off x="7467600" y="2743200"/>
            <a:ext cx="1447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Passover #4</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April 3,</a:t>
            </a:r>
            <a:b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b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AD 33</a:t>
            </a:r>
          </a:p>
        </p:txBody>
      </p:sp>
      <p:sp>
        <p:nvSpPr>
          <p:cNvPr id="25620" name="Text Box 9"/>
          <p:cNvSpPr txBox="1">
            <a:spLocks noChangeArrowheads="1"/>
          </p:cNvSpPr>
          <p:nvPr/>
        </p:nvSpPr>
        <p:spPr bwMode="auto">
          <a:xfrm>
            <a:off x="7315200" y="4648200"/>
            <a:ext cx="1828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Arial" charset="0"/>
                <a:ea typeface="MS Gothic" charset="0"/>
                <a:cs typeface="MS Gothic" charset="0"/>
              </a:rPr>
              <a:t>John 11:55–12:1</a:t>
            </a:r>
          </a:p>
        </p:txBody>
      </p:sp>
      <p:sp>
        <p:nvSpPr>
          <p:cNvPr id="25621" name="Text Box 9"/>
          <p:cNvSpPr txBox="1">
            <a:spLocks noChangeArrowheads="1"/>
          </p:cNvSpPr>
          <p:nvPr/>
        </p:nvSpPr>
        <p:spPr bwMode="auto">
          <a:xfrm>
            <a:off x="381000" y="1573213"/>
            <a:ext cx="8458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00"/>
                </a:solidFill>
                <a:effectLst/>
                <a:uLnTx/>
                <a:uFillTx/>
                <a:latin typeface="Arial" charset="0"/>
                <a:ea typeface="MS Gothic" charset="0"/>
                <a:cs typeface="MS Gothic" charset="0"/>
              </a:rPr>
              <a:t>John </a:t>
            </a:r>
            <a:r>
              <a:rPr kumimoji="0" lang="en-US" sz="2800" b="1" i="1" u="none" strike="noStrike" kern="1200" cap="none" spc="0" normalizeH="0" baseline="0" noProof="0">
                <a:ln>
                  <a:noFill/>
                </a:ln>
                <a:solidFill>
                  <a:srgbClr val="FFFFFF"/>
                </a:solidFill>
                <a:effectLst/>
                <a:uLnTx/>
                <a:uFillTx/>
                <a:latin typeface="Arial" charset="0"/>
                <a:ea typeface="MS Gothic" charset="0"/>
                <a:cs typeface="MS Gothic" charset="0"/>
              </a:rPr>
              <a:t>alone notes three Passovers</a:t>
            </a:r>
          </a:p>
        </p:txBody>
      </p:sp>
      <p:sp>
        <p:nvSpPr>
          <p:cNvPr id="36" name="TextBox 35"/>
          <p:cNvSpPr txBox="1"/>
          <p:nvPr/>
        </p:nvSpPr>
        <p:spPr>
          <a:xfrm>
            <a:off x="8616950" y="71438"/>
            <a:ext cx="527050" cy="461962"/>
          </a:xfrm>
          <a:prstGeom prst="rect">
            <a:avLst/>
          </a:prstGeom>
          <a:noFill/>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MS Gothic" charset="0"/>
              </a:rPr>
              <a:t>56</a:t>
            </a:r>
          </a:p>
        </p:txBody>
      </p:sp>
      <p:sp>
        <p:nvSpPr>
          <p:cNvPr id="25623" name="Text Box 9"/>
          <p:cNvSpPr txBox="1">
            <a:spLocks noChangeArrowheads="1"/>
          </p:cNvSpPr>
          <p:nvPr/>
        </p:nvSpPr>
        <p:spPr bwMode="auto">
          <a:xfrm>
            <a:off x="0" y="6443663"/>
            <a:ext cx="9128125"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Harold W. Hoehner, </a:t>
            </a:r>
            <a:r>
              <a:rPr kumimoji="0" lang="en-US" sz="1600" b="1" i="1" u="none" strike="noStrike" kern="1200" cap="none" spc="0" normalizeH="0" baseline="0" noProof="0">
                <a:ln>
                  <a:noFill/>
                </a:ln>
                <a:solidFill>
                  <a:srgbClr val="FFFFFF"/>
                </a:solidFill>
                <a:effectLst/>
                <a:uLnTx/>
                <a:uFillTx/>
                <a:latin typeface="Arial" charset="0"/>
                <a:ea typeface="MS Gothic" charset="0"/>
                <a:cs typeface="MS Gothic" charset="0"/>
              </a:rPr>
              <a:t>Chronological Aspects of the Life of Christ </a:t>
            </a:r>
            <a:r>
              <a:rPr kumimoji="0" lang="en-US" sz="1600" b="1" i="0" u="none" strike="noStrike" kern="1200" cap="none" spc="0" normalizeH="0" baseline="0" noProof="0">
                <a:ln>
                  <a:noFill/>
                </a:ln>
                <a:solidFill>
                  <a:srgbClr val="FFFFFF"/>
                </a:solidFill>
                <a:effectLst/>
                <a:uLnTx/>
                <a:uFillTx/>
                <a:latin typeface="Arial" charset="0"/>
                <a:ea typeface="MS Gothic" charset="0"/>
                <a:cs typeface="MS Gothic" charset="0"/>
              </a:rPr>
              <a:t>(Zondervan, 1977), 114</a:t>
            </a:r>
          </a:p>
        </p:txBody>
      </p:sp>
      <p:sp>
        <p:nvSpPr>
          <p:cNvPr id="25624" name="Text Box 9"/>
          <p:cNvSpPr txBox="1">
            <a:spLocks noChangeArrowheads="1"/>
          </p:cNvSpPr>
          <p:nvPr/>
        </p:nvSpPr>
        <p:spPr bwMode="auto">
          <a:xfrm>
            <a:off x="381000" y="1997075"/>
            <a:ext cx="8458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2FCFF"/>
                </a:solidFill>
                <a:effectLst/>
                <a:uLnTx/>
                <a:uFillTx/>
                <a:latin typeface="Arial" charset="0"/>
                <a:ea typeface="MS Gothic" charset="0"/>
                <a:cs typeface="MS Gothic" charset="0"/>
              </a:rPr>
              <a:t>Therefore, Christ's ministry was at least 2.5 years</a:t>
            </a:r>
          </a:p>
        </p:txBody>
      </p:sp>
    </p:spTree>
    <p:extLst>
      <p:ext uri="{BB962C8B-B14F-4D97-AF65-F5344CB8AC3E}">
        <p14:creationId xmlns:p14="http://schemas.microsoft.com/office/powerpoint/2010/main" val="257360789"/>
      </p:ext>
    </p:extLst>
  </p:cSld>
  <p:clrMapOvr>
    <a:masterClrMapping/>
  </p:clrMapOvr>
  <p:transition>
    <p:zoom/>
  </p:transition>
</p:sld>
</file>

<file path=ppt/slides/slide32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0831BE0-8DE7-440F-BA64-18963D2F5E2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2. The Message from John</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de-DE" sz="2800" b="1" i="1" kern="0" dirty="0">
                <a:solidFill>
                  <a:srgbClr val="FFFFFF"/>
                </a:solidFill>
                <a:effectLst>
                  <a:outerShdw blurRad="38100" dist="38100" dir="2700000" algn="tl">
                    <a:srgbClr val="000000"/>
                  </a:outerShdw>
                </a:effectLst>
                <a:latin typeface="Arial"/>
                <a:cs typeface="Arial"/>
              </a:rPr>
              <a:t>§ 21</a:t>
            </a:r>
          </a:p>
          <a:p>
            <a:pPr algn="ctr">
              <a:spcBef>
                <a:spcPct val="20000"/>
              </a:spcBef>
              <a:spcAft>
                <a:spcPts val="0"/>
              </a:spcAft>
              <a:buClr>
                <a:srgbClr val="FFCC00"/>
              </a:buClr>
              <a:buSzPct val="70000"/>
              <a:defRPr/>
            </a:pPr>
            <a:r>
              <a:rPr lang="de-DE" sz="2800" b="1" i="1" kern="0" dirty="0">
                <a:solidFill>
                  <a:srgbClr val="FFFFFF"/>
                </a:solidFill>
                <a:effectLst>
                  <a:outerShdw blurRad="38100" dist="38100" dir="2700000" algn="tl">
                    <a:srgbClr val="000000"/>
                  </a:outerShdw>
                </a:effectLst>
                <a:latin typeface="Arial"/>
                <a:cs typeface="Arial"/>
              </a:rPr>
              <a:t>Matthew 3:1-6; Mark 1:2-6; Luke 3:3-6</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preaches repentance for the forgiveness of sins and baptizes to prepare for the Messianic kingdom on earth ruled by Jesus</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043038478"/>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en-US" sz="1800" b="1" i="0" dirty="0">
                          <a:latin typeface="Arial" panose="020B0604020202020204" pitchFamily="34" charset="0"/>
                        </a:rPr>
                        <a:t>Herod the Great </a:t>
                      </a:r>
                      <a:br>
                        <a:rPr lang="en-US" sz="1600" b="1" dirty="0"/>
                      </a:br>
                      <a:r>
                        <a:rPr lang="en-US" sz="1400" b="1" dirty="0"/>
                        <a:t>King over all Israel</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en-US" b="1" i="0" dirty="0">
                          <a:latin typeface="Arial" panose="020B0604020202020204" pitchFamily="34" charset="0"/>
                        </a:rPr>
                        <a:t>Archelaus</a:t>
                      </a:r>
                      <a:br>
                        <a:rPr lang="en-US" b="1" i="0" dirty="0">
                          <a:latin typeface="Arial" panose="020B0604020202020204" pitchFamily="34" charset="0"/>
                        </a:rPr>
                      </a:br>
                      <a:r>
                        <a:rPr lang="en-US" sz="1400" b="1" dirty="0"/>
                        <a:t>Ethnarch of Judea, Samaria, Idumea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en-US" b="1" i="0" dirty="0">
                          <a:latin typeface="Arial" panose="020B0604020202020204" pitchFamily="34" charset="0"/>
                        </a:rPr>
                        <a:t>Philip</a:t>
                      </a:r>
                      <a:br>
                        <a:rPr lang="en-US" b="1" i="0" dirty="0">
                          <a:latin typeface="Arial" panose="020B0604020202020204" pitchFamily="34" charset="0"/>
                        </a:rPr>
                      </a:br>
                      <a:r>
                        <a:rPr lang="en-US" sz="1400" b="1" dirty="0"/>
                        <a:t>Tetrarch of </a:t>
                      </a:r>
                      <a:br>
                        <a:rPr lang="en-US" sz="1400" b="1" dirty="0"/>
                      </a:br>
                      <a:r>
                        <a:rPr lang="en-US" sz="1400" b="1" dirty="0" err="1"/>
                        <a:t>Iturea</a:t>
                      </a:r>
                      <a:r>
                        <a:rPr lang="en-US" sz="1400" b="1" dirty="0"/>
                        <a:t>, </a:t>
                      </a:r>
                      <a:r>
                        <a:rPr lang="en-US" sz="1400" b="1" dirty="0" err="1"/>
                        <a:t>Gaulanitis</a:t>
                      </a:r>
                      <a:r>
                        <a:rPr lang="en-US" sz="1400" b="1" dirty="0"/>
                        <a:t>, Trachonitis, </a:t>
                      </a:r>
                      <a:r>
                        <a:rPr lang="en-US" sz="1400" b="1" dirty="0" err="1"/>
                        <a:t>Batanea</a:t>
                      </a:r>
                      <a:r>
                        <a:rPr lang="en-US" sz="1400" b="1" dirty="0"/>
                        <a:t>, </a:t>
                      </a:r>
                      <a:r>
                        <a:rPr lang="en-US" sz="1400" b="1" dirty="0" err="1"/>
                        <a:t>Auranitis</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en-US" b="1" i="0" dirty="0">
                          <a:latin typeface="Arial" panose="020B0604020202020204" pitchFamily="34" charset="0"/>
                        </a:rPr>
                        <a:t>Antipas</a:t>
                      </a:r>
                      <a:br>
                        <a:rPr lang="en-US" b="1" i="0" dirty="0">
                          <a:latin typeface="Arial" panose="020B0604020202020204" pitchFamily="34" charset="0"/>
                        </a:rPr>
                      </a:br>
                      <a:r>
                        <a:rPr lang="en-US" sz="1400" b="1" dirty="0"/>
                        <a:t>Tetrarch of </a:t>
                      </a:r>
                      <a:br>
                        <a:rPr lang="en-US" sz="1400" b="1" dirty="0"/>
                      </a:br>
                      <a:r>
                        <a:rPr lang="en-US" sz="1400" b="1" dirty="0"/>
                        <a:t>Galilee &amp; Perea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en-US" b="1" i="0" dirty="0">
                          <a:latin typeface="Arial" panose="020B0604020202020204" pitchFamily="34" charset="0"/>
                        </a:rPr>
                        <a:t>Romans</a:t>
                      </a:r>
                      <a:br>
                        <a:rPr lang="en-US" b="1" i="0" dirty="0">
                          <a:latin typeface="Arial" panose="020B0604020202020204" pitchFamily="34" charset="0"/>
                        </a:rPr>
                      </a:br>
                      <a:r>
                        <a:rPr lang="en-US" sz="1400" b="1" dirty="0"/>
                        <a:t>Governors (prefects or procurators)</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1800" b="1" i="0" dirty="0">
                          <a:latin typeface="Arial" panose="020B0604020202020204" pitchFamily="34" charset="0"/>
                        </a:rPr>
                        <a:t>Agrippa I</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en-US" sz="1400" b="1" i="0" dirty="0">
                          <a:latin typeface="Arial" panose="020B0604020202020204" pitchFamily="34" charset="0"/>
                        </a:rPr>
                        <a:t>King eventually over all Israel</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en-US" b="1" i="0" dirty="0">
                          <a:latin typeface="Arial" panose="020B0604020202020204" pitchFamily="34" charset="0"/>
                        </a:rPr>
                        <a:t>Romans</a:t>
                      </a:r>
                      <a:br>
                        <a:rPr lang="en-US" b="1" i="0" dirty="0">
                          <a:latin typeface="Arial" panose="020B0604020202020204" pitchFamily="34" charset="0"/>
                        </a:rPr>
                      </a:br>
                      <a:r>
                        <a:rPr lang="en-US" sz="1400" b="1" dirty="0"/>
                        <a:t>Governors (prefects or procurators)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en-US" b="1" i="0" dirty="0">
                          <a:latin typeface="Arial" panose="020B0604020202020204" pitchFamily="34" charset="0"/>
                        </a:rPr>
                        <a:t>Agrippa II</a:t>
                      </a:r>
                      <a:br>
                        <a:rPr lang="en-US" b="1" i="0" dirty="0">
                          <a:latin typeface="Arial" panose="020B0604020202020204" pitchFamily="34" charset="0"/>
                        </a:rPr>
                      </a:br>
                      <a:r>
                        <a:rPr lang="en-US" sz="1400" b="1" dirty="0"/>
                        <a:t>King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b="1" i="0" dirty="0">
                          <a:latin typeface="Arial" panose="020B0604020202020204" pitchFamily="34" charset="0"/>
                        </a:rPr>
                        <a:t>Partially under </a:t>
                      </a:r>
                      <a:br>
                        <a:rPr lang="en-US" sz="1400" b="1" i="0" dirty="0">
                          <a:latin typeface="Arial" panose="020B0604020202020204" pitchFamily="34" charset="0"/>
                        </a:rPr>
                      </a:br>
                      <a:r>
                        <a:rPr lang="en-US" sz="1400" b="1" i="0" dirty="0">
                          <a:latin typeface="Arial" panose="020B0604020202020204" pitchFamily="34" charset="0"/>
                        </a:rPr>
                        <a:t>Herod Agrippa II</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en-US" b="1" i="0" dirty="0">
                          <a:latin typeface="Arial" panose="020B0604020202020204" pitchFamily="34" charset="0"/>
                        </a:rPr>
                        <a:t>Jewish Revolt Against Rome</a:t>
                      </a:r>
                      <a:br>
                        <a:rPr lang="en-US" b="1" i="0" dirty="0">
                          <a:latin typeface="Arial" panose="020B0604020202020204" pitchFamily="34" charset="0"/>
                        </a:rPr>
                      </a:br>
                      <a:r>
                        <a:rPr lang="en-US" sz="1400" b="1" dirty="0"/>
                        <a:t>Titus destroyed Jerusalem and Temple on 5 Aug AD 70</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42951" y="-15809"/>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BC</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71191" y="539388"/>
            <a:ext cx="6367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BC</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071191" y="1331476"/>
            <a:ext cx="6367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6</a:t>
            </a:r>
          </a:p>
        </p:txBody>
      </p:sp>
      <p:sp>
        <p:nvSpPr>
          <p:cNvPr id="17" name="TextBox 16">
            <a:extLst>
              <a:ext uri="{FF2B5EF4-FFF2-40B4-BE49-F238E27FC236}">
                <a16:creationId xmlns:a16="http://schemas.microsoft.com/office/drawing/2014/main" id="{B1AE72A2-5E00-A44B-8D8A-11A15431B4C7}"/>
              </a:ext>
            </a:extLst>
          </p:cNvPr>
          <p:cNvSpPr txBox="1"/>
          <p:nvPr/>
        </p:nvSpPr>
        <p:spPr>
          <a:xfrm>
            <a:off x="2942951" y="190754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34</a:t>
            </a:r>
          </a:p>
        </p:txBody>
      </p:sp>
      <p:sp>
        <p:nvSpPr>
          <p:cNvPr id="18" name="TextBox 17">
            <a:extLst>
              <a:ext uri="{FF2B5EF4-FFF2-40B4-BE49-F238E27FC236}">
                <a16:creationId xmlns:a16="http://schemas.microsoft.com/office/drawing/2014/main" id="{1A25A5D4-5D3B-CC44-99D9-633240F059D8}"/>
              </a:ext>
            </a:extLst>
          </p:cNvPr>
          <p:cNvSpPr txBox="1"/>
          <p:nvPr/>
        </p:nvSpPr>
        <p:spPr>
          <a:xfrm>
            <a:off x="2942951" y="262762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37</a:t>
            </a:r>
          </a:p>
        </p:txBody>
      </p:sp>
      <p:sp>
        <p:nvSpPr>
          <p:cNvPr id="19" name="TextBox 18">
            <a:extLst>
              <a:ext uri="{FF2B5EF4-FFF2-40B4-BE49-F238E27FC236}">
                <a16:creationId xmlns:a16="http://schemas.microsoft.com/office/drawing/2014/main" id="{CC8C2395-3107-1343-B921-E6ACF234441B}"/>
              </a:ext>
            </a:extLst>
          </p:cNvPr>
          <p:cNvSpPr txBox="1"/>
          <p:nvPr/>
        </p:nvSpPr>
        <p:spPr>
          <a:xfrm>
            <a:off x="2942951" y="3185833"/>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39</a:t>
            </a:r>
          </a:p>
        </p:txBody>
      </p:sp>
      <p:sp>
        <p:nvSpPr>
          <p:cNvPr id="20" name="TextBox 19">
            <a:extLst>
              <a:ext uri="{FF2B5EF4-FFF2-40B4-BE49-F238E27FC236}">
                <a16:creationId xmlns:a16="http://schemas.microsoft.com/office/drawing/2014/main" id="{9B851762-70DA-8240-B7BE-E1B8AC91E0FB}"/>
              </a:ext>
            </a:extLst>
          </p:cNvPr>
          <p:cNvSpPr txBox="1"/>
          <p:nvPr/>
        </p:nvSpPr>
        <p:spPr>
          <a:xfrm>
            <a:off x="2942951" y="3635732"/>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41</a:t>
            </a:r>
          </a:p>
        </p:txBody>
      </p:sp>
      <p:sp>
        <p:nvSpPr>
          <p:cNvPr id="21" name="TextBox 20">
            <a:extLst>
              <a:ext uri="{FF2B5EF4-FFF2-40B4-BE49-F238E27FC236}">
                <a16:creationId xmlns:a16="http://schemas.microsoft.com/office/drawing/2014/main" id="{79ACC610-9ABA-4E49-A4AF-253807265EEE}"/>
              </a:ext>
            </a:extLst>
          </p:cNvPr>
          <p:cNvSpPr txBox="1"/>
          <p:nvPr/>
        </p:nvSpPr>
        <p:spPr>
          <a:xfrm>
            <a:off x="2942951" y="4077072"/>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44</a:t>
            </a:r>
          </a:p>
        </p:txBody>
      </p:sp>
      <p:sp>
        <p:nvSpPr>
          <p:cNvPr id="22" name="TextBox 21">
            <a:extLst>
              <a:ext uri="{FF2B5EF4-FFF2-40B4-BE49-F238E27FC236}">
                <a16:creationId xmlns:a16="http://schemas.microsoft.com/office/drawing/2014/main" id="{E1A04783-F8A5-A148-9DB1-A311A76FC85B}"/>
              </a:ext>
            </a:extLst>
          </p:cNvPr>
          <p:cNvSpPr txBox="1"/>
          <p:nvPr/>
        </p:nvSpPr>
        <p:spPr>
          <a:xfrm>
            <a:off x="2942951" y="4725144"/>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53</a:t>
            </a:r>
          </a:p>
        </p:txBody>
      </p:sp>
      <p:sp>
        <p:nvSpPr>
          <p:cNvPr id="23" name="TextBox 22">
            <a:extLst>
              <a:ext uri="{FF2B5EF4-FFF2-40B4-BE49-F238E27FC236}">
                <a16:creationId xmlns:a16="http://schemas.microsoft.com/office/drawing/2014/main" id="{BB824029-831B-574D-92F6-ACDDEE68A86F}"/>
              </a:ext>
            </a:extLst>
          </p:cNvPr>
          <p:cNvSpPr txBox="1"/>
          <p:nvPr/>
        </p:nvSpPr>
        <p:spPr>
          <a:xfrm>
            <a:off x="2942951" y="5301208"/>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56</a:t>
            </a:r>
          </a:p>
        </p:txBody>
      </p:sp>
      <p:sp>
        <p:nvSpPr>
          <p:cNvPr id="24" name="TextBox 23">
            <a:extLst>
              <a:ext uri="{FF2B5EF4-FFF2-40B4-BE49-F238E27FC236}">
                <a16:creationId xmlns:a16="http://schemas.microsoft.com/office/drawing/2014/main" id="{D5040267-6598-C748-8B7E-E87B2733B688}"/>
              </a:ext>
            </a:extLst>
          </p:cNvPr>
          <p:cNvSpPr txBox="1"/>
          <p:nvPr/>
        </p:nvSpPr>
        <p:spPr>
          <a:xfrm>
            <a:off x="2942951" y="5949280"/>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66</a:t>
            </a:r>
          </a:p>
        </p:txBody>
      </p:sp>
      <p:sp>
        <p:nvSpPr>
          <p:cNvPr id="25" name="TextBox 24">
            <a:extLst>
              <a:ext uri="{FF2B5EF4-FFF2-40B4-BE49-F238E27FC236}">
                <a16:creationId xmlns:a16="http://schemas.microsoft.com/office/drawing/2014/main" id="{E1D233D5-7B5E-FE4F-8BED-8A74A95558A2}"/>
              </a:ext>
            </a:extLst>
          </p:cNvPr>
          <p:cNvSpPr txBox="1"/>
          <p:nvPr/>
        </p:nvSpPr>
        <p:spPr>
          <a:xfrm>
            <a:off x="2942951" y="6498395"/>
            <a:ext cx="76495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a:t>
            </a: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70</a:t>
            </a:r>
          </a:p>
        </p:txBody>
      </p:sp>
      <p:sp>
        <p:nvSpPr>
          <p:cNvPr id="23555" name="Text Box 3"/>
          <p:cNvSpPr txBox="1">
            <a:spLocks noChangeArrowheads="1"/>
          </p:cNvSpPr>
          <p:nvPr/>
        </p:nvSpPr>
        <p:spPr bwMode="auto">
          <a:xfrm>
            <a:off x="8532440" y="87015"/>
            <a:ext cx="52771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88</a:t>
            </a: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Adapted from </a:t>
            </a:r>
            <a:br>
              <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br>
            <a:r>
              <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John Grassmick,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Dallas Seminary, 1985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en-US" altLang="zh-CN" sz="3600" dirty="0">
                <a:solidFill>
                  <a:schemeClr val="tx1"/>
                </a:solidFill>
                <a:effectLst/>
                <a:ea typeface="宋体" charset="0"/>
                <a:cs typeface="宋体" charset="0"/>
              </a:rPr>
              <a:t>Chronology</a:t>
            </a:r>
            <a:br>
              <a:rPr lang="en-US" altLang="zh-CN" sz="3600" dirty="0">
                <a:solidFill>
                  <a:schemeClr val="tx1"/>
                </a:solidFill>
                <a:effectLst/>
                <a:ea typeface="宋体" charset="0"/>
                <a:cs typeface="宋体" charset="0"/>
              </a:rPr>
            </a:br>
            <a:r>
              <a:rPr lang="en-US" altLang="zh-CN" sz="3600" dirty="0">
                <a:solidFill>
                  <a:schemeClr val="tx1"/>
                </a:solidFill>
                <a:effectLst/>
                <a:ea typeface="宋体" charset="0"/>
                <a:cs typeface="宋体" charset="0"/>
              </a:rPr>
              <a:t>of the</a:t>
            </a:r>
            <a:br>
              <a:rPr lang="en-US" altLang="zh-CN" sz="3600" dirty="0">
                <a:solidFill>
                  <a:schemeClr val="tx1"/>
                </a:solidFill>
                <a:effectLst/>
                <a:ea typeface="宋体" charset="0"/>
                <a:cs typeface="宋体" charset="0"/>
              </a:rPr>
            </a:br>
            <a:r>
              <a:rPr lang="en-US" altLang="zh-CN" sz="3600" dirty="0">
                <a:solidFill>
                  <a:schemeClr val="tx1"/>
                </a:solidFill>
                <a:effectLst/>
                <a:ea typeface="宋体" charset="0"/>
                <a:cs typeface="宋体" charset="0"/>
              </a:rPr>
              <a:t>Herodian Dynasty</a:t>
            </a:r>
            <a:br>
              <a:rPr lang="en-US" altLang="zh-CN" sz="3600" dirty="0">
                <a:solidFill>
                  <a:schemeClr val="tx1"/>
                </a:solidFill>
                <a:effectLst/>
                <a:ea typeface="宋体" charset="0"/>
                <a:cs typeface="宋体" charset="0"/>
              </a:rPr>
            </a:br>
            <a:r>
              <a:rPr lang="en-US" altLang="zh-CN" sz="2800" dirty="0">
                <a:solidFill>
                  <a:schemeClr val="tx1"/>
                </a:solidFill>
                <a:effectLst/>
                <a:ea typeface="宋体" charset="0"/>
                <a:cs typeface="宋体" charset="0"/>
              </a:rPr>
              <a:t>(37 </a:t>
            </a:r>
            <a:r>
              <a:rPr lang="en-US" altLang="zh-CN" sz="2000" dirty="0">
                <a:solidFill>
                  <a:schemeClr val="tx1"/>
                </a:solidFill>
                <a:effectLst/>
                <a:ea typeface="宋体" charset="0"/>
                <a:cs typeface="宋体" charset="0"/>
              </a:rPr>
              <a:t>BC—AD</a:t>
            </a:r>
            <a:r>
              <a:rPr lang="en-US" altLang="zh-CN" sz="2800" dirty="0">
                <a:solidFill>
                  <a:schemeClr val="tx1"/>
                </a:solidFill>
                <a:effectLst/>
                <a:ea typeface="宋体" charset="0"/>
                <a:cs typeface="宋体" charset="0"/>
              </a:rPr>
              <a:t> 70)</a:t>
            </a:r>
            <a:endParaRPr lang="en-US" sz="2800" dirty="0">
              <a:solidFill>
                <a:schemeClr val="tx1"/>
              </a:solidFill>
              <a:effectLst/>
              <a:ea typeface="+mj-ea"/>
              <a:cs typeface="+mj-cs"/>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4" descr="Herod's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435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8" name="Text Box 1026"/>
          <p:cNvSpPr txBox="1">
            <a:spLocks noChangeArrowheads="1"/>
          </p:cNvSpPr>
          <p:nvPr/>
        </p:nvSpPr>
        <p:spPr bwMode="auto">
          <a:xfrm>
            <a:off x="5334000" y="6505599"/>
            <a:ext cx="3810000" cy="307777"/>
          </a:xfrm>
          <a:prstGeom prst="rect">
            <a:avLst/>
          </a:prstGeom>
          <a:solidFill>
            <a:schemeClr val="bg1">
              <a:alpha val="50000"/>
            </a:schemeClr>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en-US" altLang="zh-CN" sz="1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Beitzel, Moody Atlas of Bible Lands, ed. 1</a:t>
            </a:r>
            <a:endParaRPr kumimoji="0" lang="en-US" sz="11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en-US"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Herod</a:t>
            </a:r>
            <a:r>
              <a:rPr lang="fr-FR"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a:t>
            </a:r>
            <a:r>
              <a:rPr lang="en-US"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s Three Ruling Sons</a:t>
            </a:r>
            <a:endParaRPr lang="en-US" sz="3200" dirty="0">
              <a:solidFill>
                <a:schemeClr val="tx1"/>
              </a:solidFill>
              <a:effectLst>
                <a:outerShdw blurRad="50800" dist="38100" dir="2700000" algn="tl" rotWithShape="0">
                  <a:srgbClr val="000000">
                    <a:alpha val="43000"/>
                  </a:srgbClr>
                </a:outerShdw>
              </a:effectLst>
              <a:ea typeface="+mj-ea"/>
              <a:cs typeface="Arial" panose="020B0604020202020204" pitchFamily="34" charset="0"/>
            </a:endParaRPr>
          </a:p>
        </p:txBody>
      </p:sp>
      <p:sp>
        <p:nvSpPr>
          <p:cNvPr id="80904" name="Rectangle 1032"/>
          <p:cNvSpPr>
            <a:spLocks noRot="1" noChangeArrowheads="1"/>
          </p:cNvSpPr>
          <p:nvPr/>
        </p:nvSpPr>
        <p:spPr bwMode="auto">
          <a:xfrm>
            <a:off x="6381750" y="1325563"/>
            <a:ext cx="2438400" cy="2895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Philip</a:t>
            </a:r>
            <a:r>
              <a:rPr kumimoji="0" lang="en-US"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 </a:t>
            </a:r>
            <a:br>
              <a:rPr kumimoji="0" lang="en-US"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br>
              <a:rPr kumimoji="0" lang="en-US" sz="4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Antipas</a:t>
            </a:r>
            <a:r>
              <a:rPr kumimoji="0" lang="en-US" altLang="zh-CN"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 </a:t>
            </a:r>
            <a:br>
              <a:rPr kumimoji="0" lang="en-US" altLang="zh-CN"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br>
            <a:br>
              <a:rPr kumimoji="0" lang="en-US" sz="5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en-US" altLang="zh-CN"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Archelaus</a:t>
            </a:r>
            <a:endParaRPr kumimoji="0" lang="en-US" sz="36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endParaRPr>
          </a:p>
        </p:txBody>
      </p:sp>
      <p:sp>
        <p:nvSpPr>
          <p:cNvPr id="80912" name="Line 1040"/>
          <p:cNvSpPr>
            <a:spLocks noChangeShapeType="1"/>
          </p:cNvSpPr>
          <p:nvPr/>
        </p:nvSpPr>
        <p:spPr bwMode="auto">
          <a:xfrm flipH="1">
            <a:off x="2495550" y="3992563"/>
            <a:ext cx="3886200" cy="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4" name="Line 1042"/>
          <p:cNvSpPr>
            <a:spLocks noChangeShapeType="1"/>
          </p:cNvSpPr>
          <p:nvPr/>
        </p:nvSpPr>
        <p:spPr bwMode="auto">
          <a:xfrm flipH="1">
            <a:off x="4019550" y="1630363"/>
            <a:ext cx="2362200" cy="0"/>
          </a:xfrm>
          <a:prstGeom prst="line">
            <a:avLst/>
          </a:prstGeom>
          <a:noFill/>
          <a:ln w="76200">
            <a:solidFill>
              <a:srgbClr val="FFCC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2407" name="Group 1044"/>
          <p:cNvGrpSpPr>
            <a:grpSpLocks/>
          </p:cNvGrpSpPr>
          <p:nvPr/>
        </p:nvGrpSpPr>
        <p:grpSpPr bwMode="auto">
          <a:xfrm>
            <a:off x="2647950" y="2239963"/>
            <a:ext cx="3733800" cy="1219200"/>
            <a:chOff x="1200" y="1920"/>
            <a:chExt cx="2352" cy="768"/>
          </a:xfrm>
        </p:grpSpPr>
        <p:sp>
          <p:nvSpPr>
            <p:cNvPr id="80913" name="Line 1041"/>
            <p:cNvSpPr>
              <a:spLocks noChangeShapeType="1"/>
            </p:cNvSpPr>
            <p:nvPr/>
          </p:nvSpPr>
          <p:spPr bwMode="auto">
            <a:xfrm flipH="1" flipV="1">
              <a:off x="1200" y="1920"/>
              <a:ext cx="2304" cy="336"/>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5" name="Line 1043"/>
            <p:cNvSpPr>
              <a:spLocks noChangeShapeType="1"/>
            </p:cNvSpPr>
            <p:nvPr/>
          </p:nvSpPr>
          <p:spPr bwMode="auto">
            <a:xfrm flipH="1">
              <a:off x="1632" y="2256"/>
              <a:ext cx="1920" cy="432"/>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0899" name="Text Box 1027"/>
          <p:cNvSpPr txBox="1">
            <a:spLocks noChangeArrowheads="1"/>
          </p:cNvSpPr>
          <p:nvPr/>
        </p:nvSpPr>
        <p:spPr bwMode="auto">
          <a:xfrm>
            <a:off x="7808201" y="152400"/>
            <a:ext cx="1263487"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 &amp; 89</a:t>
            </a: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title" idx="4294967295"/>
          </p:nvPr>
        </p:nvSpPr>
        <p:spPr>
          <a:xfrm>
            <a:off x="2590800" y="457200"/>
            <a:ext cx="5181600" cy="762000"/>
          </a:xfrm>
        </p:spPr>
        <p:txBody>
          <a:bodyPr/>
          <a:lstStyle/>
          <a:p>
            <a:pPr eaLnBrk="1" hangingPunct="1"/>
            <a:r>
              <a:rPr lang="en-US" sz="4000" b="1" dirty="0">
                <a:latin typeface="Arial" charset="0"/>
                <a:ea typeface="ＭＳ Ｐゴシック" charset="0"/>
                <a:cs typeface="ＭＳ Ｐゴシック" charset="0"/>
              </a:rPr>
              <a:t>John the Baptist</a:t>
            </a:r>
          </a:p>
        </p:txBody>
      </p:sp>
      <p:sp>
        <p:nvSpPr>
          <p:cNvPr id="84995" name="Rectangle 3"/>
          <p:cNvSpPr>
            <a:spLocks noGrp="1" noChangeArrowheads="1"/>
          </p:cNvSpPr>
          <p:nvPr>
            <p:ph type="body" idx="4294967295"/>
          </p:nvPr>
        </p:nvSpPr>
        <p:spPr>
          <a:xfrm>
            <a:off x="1676401" y="1981200"/>
            <a:ext cx="6629400" cy="4648200"/>
          </a:xfrm>
          <a:effectLst>
            <a:outerShdw blurRad="63500" dist="28398" dir="1593903" algn="ctr" rotWithShape="0">
              <a:srgbClr val="000000"/>
            </a:outerShdw>
          </a:effectLst>
        </p:spPr>
        <p:txBody>
          <a:bodyPr/>
          <a:lstStyle/>
          <a:p>
            <a:pPr eaLnBrk="1" hangingPunct="1">
              <a:lnSpc>
                <a:spcPct val="90000"/>
              </a:lnSpc>
              <a:buFontTx/>
              <a:buNone/>
            </a:pPr>
            <a:r>
              <a:rPr lang="en-US" sz="2800" b="1" dirty="0">
                <a:solidFill>
                  <a:srgbClr val="EAEAEA"/>
                </a:solidFill>
                <a:latin typeface="Arial" charset="0"/>
                <a:ea typeface="ＭＳ Ｐゴシック" charset="0"/>
                <a:cs typeface="ＭＳ Ｐゴシック" charset="0"/>
              </a:rPr>
              <a:t>and he went into all the region about the Jordan, preaching a baptism of repentance for the forgiveness of sins.</a:t>
            </a:r>
          </a:p>
          <a:p>
            <a:pPr eaLnBrk="1" hangingPunct="1">
              <a:lnSpc>
                <a:spcPct val="90000"/>
              </a:lnSpc>
              <a:buFontTx/>
              <a:buNone/>
            </a:pPr>
            <a:r>
              <a:rPr lang="en-US" sz="2800" b="1" dirty="0">
                <a:solidFill>
                  <a:srgbClr val="EAEAEA"/>
                </a:solidFill>
                <a:latin typeface="Arial" charset="0"/>
                <a:ea typeface="ＭＳ Ｐゴシック" charset="0"/>
                <a:cs typeface="ＭＳ Ｐゴシック" charset="0"/>
              </a:rPr>
              <a:t>As it is written in the book of the words of Isaiah the prophet, "The voice of one crying in the wilderness: Prepare the way of the Lord, make his paths straight.</a:t>
            </a:r>
            <a:endParaRPr lang="en-US" sz="2800" b="1" dirty="0">
              <a:solidFill>
                <a:schemeClr val="bg1"/>
              </a:solidFill>
              <a:latin typeface="Arial" charset="0"/>
              <a:ea typeface="ＭＳ Ｐゴシック" charset="0"/>
              <a:cs typeface="ＭＳ Ｐゴシック" charset="0"/>
            </a:endParaRPr>
          </a:p>
        </p:txBody>
      </p:sp>
      <p:sp>
        <p:nvSpPr>
          <p:cNvPr id="178180"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Luke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3:3-4</a:t>
            </a:r>
            <a:endParaRPr kumimoji="0" lang="en-US" sz="2800" b="1" i="0" u="none" strike="noStrike" kern="1200" cap="none" spc="0" normalizeH="0" baseline="0" noProof="0" dirty="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4053600224"/>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idx="4294967295"/>
          </p:nvPr>
        </p:nvSpPr>
        <p:spPr>
          <a:xfrm>
            <a:off x="2590800" y="457200"/>
            <a:ext cx="5181600" cy="762000"/>
          </a:xfrm>
        </p:spPr>
        <p:txBody>
          <a:bodyPr/>
          <a:lstStyle/>
          <a:p>
            <a:pPr eaLnBrk="1" hangingPunct="1"/>
            <a:r>
              <a:rPr lang="en-US" sz="4000" b="1">
                <a:latin typeface="Arial" charset="0"/>
                <a:ea typeface="ＭＳ Ｐゴシック" charset="0"/>
                <a:cs typeface="ＭＳ Ｐゴシック" charset="0"/>
              </a:rPr>
              <a:t>John the Baptist</a:t>
            </a:r>
            <a:endParaRPr lang="en-US" sz="4000" b="1" dirty="0">
              <a:latin typeface="Arial" charset="0"/>
              <a:ea typeface="ＭＳ Ｐゴシック" charset="0"/>
              <a:cs typeface="ＭＳ Ｐゴシック" charset="0"/>
            </a:endParaRP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eaLnBrk="1" hangingPunct="1">
              <a:lnSpc>
                <a:spcPct val="90000"/>
              </a:lnSpc>
              <a:buFontTx/>
              <a:buNone/>
            </a:pPr>
            <a:r>
              <a:rPr lang="en-US" sz="2800" b="1" dirty="0">
                <a:solidFill>
                  <a:schemeClr val="bg1"/>
                </a:solidFill>
                <a:latin typeface="Arial" charset="0"/>
                <a:ea typeface="ＭＳ Ｐゴシック" charset="0"/>
                <a:cs typeface="ＭＳ Ｐゴシック" charset="0"/>
              </a:rPr>
              <a:t>Every valley shall be filled, and every mountain and hill shall be brought low, and the crooked shall be made straight, and the rough ways shall be made smooth;</a:t>
            </a:r>
          </a:p>
          <a:p>
            <a:pPr eaLnBrk="1" hangingPunct="1">
              <a:lnSpc>
                <a:spcPct val="90000"/>
              </a:lnSpc>
              <a:buFontTx/>
              <a:buNone/>
            </a:pPr>
            <a:r>
              <a:rPr lang="en-US" sz="2800" b="1" dirty="0">
                <a:solidFill>
                  <a:schemeClr val="bg1"/>
                </a:solidFill>
                <a:latin typeface="Arial" charset="0"/>
                <a:ea typeface="ＭＳ Ｐゴシック" charset="0"/>
                <a:cs typeface="ＭＳ Ｐゴシック" charset="0"/>
              </a:rPr>
              <a:t>and all flesh shall see the salvation of God."</a:t>
            </a:r>
          </a:p>
        </p:txBody>
      </p:sp>
      <p:sp>
        <p:nvSpPr>
          <p:cNvPr id="179204" name="TextBox 5"/>
          <p:cNvSpPr txBox="1">
            <a:spLocks noChangeArrowheads="1"/>
          </p:cNvSpPr>
          <p:nvPr/>
        </p:nvSpPr>
        <p:spPr bwMode="auto">
          <a:xfrm>
            <a:off x="533400" y="493720"/>
            <a:ext cx="1752600" cy="954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Luke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3:5-6</a:t>
            </a:r>
            <a:endParaRPr kumimoji="0" lang="en-US" sz="2800" b="1" i="0" u="none" strike="noStrike" kern="1200" cap="none" spc="0" normalizeH="0" baseline="0" noProof="0" dirty="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1385923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THE BAPTIST</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Matthew 3:1-16</a:t>
            </a: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a:t>
            </a: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3:1-22</a:t>
            </a: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1:1-34</a:t>
            </a:r>
          </a:p>
        </p:txBody>
      </p:sp>
      <p:grpSp>
        <p:nvGrpSpPr>
          <p:cNvPr id="7" name="Group 6"/>
          <p:cNvGrpSpPr/>
          <p:nvPr/>
        </p:nvGrpSpPr>
        <p:grpSpPr>
          <a:xfrm>
            <a:off x="6156176" y="4293096"/>
            <a:ext cx="3456896" cy="1440159"/>
            <a:chOff x="5508104" y="620689"/>
            <a:chExt cx="3456896" cy="1440159"/>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412695"/>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171854891"/>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9219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8158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6754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128"/>
              <a:cs typeface="Arial"/>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768007" name="Text Box 7"/>
          <p:cNvSpPr txBox="1">
            <a:spLocks noChangeArrowheads="1"/>
          </p:cNvSpPr>
          <p:nvPr/>
        </p:nvSpPr>
        <p:spPr bwMode="auto">
          <a:xfrm>
            <a:off x="4876800" y="4098963"/>
            <a:ext cx="42672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Jesus:</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"I and the Father are one"</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John 10:30</a:t>
            </a: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b="1">
                <a:solidFill>
                  <a:schemeClr val="bg1"/>
                </a:solidFill>
                <a:latin typeface="Arial"/>
                <a:ea typeface="+mj-ea"/>
                <a:cs typeface="Arial"/>
              </a:rPr>
              <a:t>1st century belief in Deity</a:t>
            </a: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Peter:</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"God and Savior Jesus Christ"</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2 Pet. 1:1</a:t>
            </a:r>
          </a:p>
        </p:txBody>
      </p:sp>
      <p:sp>
        <p:nvSpPr>
          <p:cNvPr id="768011" name="Text Box 11"/>
          <p:cNvSpPr txBox="1">
            <a:spLocks noChangeArrowheads="1"/>
          </p:cNvSpPr>
          <p:nvPr/>
        </p:nvSpPr>
        <p:spPr bwMode="auto">
          <a:xfrm>
            <a:off x="1" y="4098963"/>
            <a:ext cx="45720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The Father: </a:t>
            </a:r>
            <a:b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"About the Son He says, </a:t>
            </a:r>
            <a:r>
              <a:rPr kumimoji="0" lang="fr-FR"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Your throne, O God…</a:t>
            </a:r>
            <a:r>
              <a:rPr kumimoji="0" lang="fr-FR"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 Heb. 1:8</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68012" name="Text Box 12"/>
          <p:cNvSpPr txBox="1">
            <a:spLocks noChangeArrowheads="1"/>
          </p:cNvSpPr>
          <p:nvPr/>
        </p:nvSpPr>
        <p:spPr bwMode="auto">
          <a:xfrm>
            <a:off x="0" y="288963"/>
            <a:ext cx="36576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Paul:</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"Christ, who is God over all"</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Rom. 9:5</a:t>
            </a:r>
          </a:p>
        </p:txBody>
      </p:sp>
    </p:spTree>
    <p:extLst>
      <p:ext uri="{BB962C8B-B14F-4D97-AF65-F5344CB8AC3E}">
        <p14:creationId xmlns:p14="http://schemas.microsoft.com/office/powerpoint/2010/main" val="37515615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B95BEDB-2014-4971-9AF8-DA9B84159B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3. The Explanation by John</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fi-FI" sz="2800" b="1" i="1" kern="0" dirty="0">
                <a:solidFill>
                  <a:srgbClr val="FFFFFF"/>
                </a:solidFill>
                <a:effectLst>
                  <a:outerShdw blurRad="38100" dist="38100" dir="2700000" algn="tl">
                    <a:srgbClr val="000000"/>
                  </a:outerShdw>
                </a:effectLst>
                <a:latin typeface="Arial"/>
                <a:cs typeface="Arial"/>
              </a:rPr>
              <a:t>§ 22</a:t>
            </a:r>
          </a:p>
          <a:p>
            <a:pPr algn="ctr">
              <a:spcBef>
                <a:spcPct val="20000"/>
              </a:spcBef>
              <a:spcAft>
                <a:spcPts val="0"/>
              </a:spcAft>
              <a:buClr>
                <a:srgbClr val="FFCC00"/>
              </a:buClr>
              <a:buSzPct val="70000"/>
              <a:defRPr/>
            </a:pPr>
            <a:r>
              <a:rPr lang="fi-FI" sz="2800" b="1" i="1" kern="0" dirty="0">
                <a:solidFill>
                  <a:srgbClr val="FFFFFF"/>
                </a:solidFill>
                <a:effectLst>
                  <a:outerShdw blurRad="38100" dist="38100" dir="2700000" algn="tl">
                    <a:srgbClr val="000000"/>
                  </a:outerShdw>
                </a:effectLst>
                <a:latin typeface="Arial"/>
                <a:cs typeface="Arial"/>
              </a:rPr>
              <a:t>Matthew 3:7-10; Luke 3:7-14</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warns of Israel’s judgment by Messiah to convince the Jewish leaders of their need for changed lives resulting from repentance</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718737132"/>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Belief in Christ</a:t>
            </a:r>
            <a:r>
              <a:rPr lang="fr-FR" altLang="ja-JP"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a:t>
            </a:r>
            <a:r>
              <a:rPr lang="en-US" altLang="ja-JP"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 Deity Before Nicaea</a:t>
            </a:r>
            <a:endParaRPr lang="en-US" dirty="0">
              <a:effectLst>
                <a:outerShdw blurRad="38100" dist="38100" dir="2700000" algn="tl">
                  <a:srgbClr val="FFFFFF"/>
                </a:outerShdw>
              </a:effectLst>
              <a:latin typeface="Arial" charset="0"/>
              <a:ea typeface="ＭＳ Ｐゴシック" charset="0"/>
              <a:cs typeface="ＭＳ Ｐゴシック" charset="0"/>
            </a:endParaRPr>
          </a:p>
        </p:txBody>
      </p:sp>
      <p:sp>
        <p:nvSpPr>
          <p:cNvPr id="1297412" name="Rectangle 4"/>
          <p:cNvSpPr>
            <a:spLocks noChangeArrowheads="1"/>
          </p:cNvSpPr>
          <p:nvPr/>
        </p:nvSpPr>
        <p:spPr bwMode="auto">
          <a:xfrm>
            <a:off x="304800" y="990600"/>
            <a:ext cx="8610600" cy="5715000"/>
          </a:xfrm>
          <a:prstGeom prst="rect">
            <a:avLst/>
          </a:prstGeom>
          <a:noFill/>
          <a:ln w="12700">
            <a:noFill/>
            <a:miter lim="800000"/>
            <a:headEnd/>
            <a:tailEnd/>
          </a:ln>
          <a:effectLst/>
        </p:spPr>
        <p:txBody>
          <a:bodyPr lIns="90043" tIns="44238" rIns="90043" bIns="44238" anchor="ctr"/>
          <a:lstStyle/>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Ignatius</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"God Himself was manifest in human form" (AD 105)</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Clement</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"It is fitting that you should think of Jesus Christ as of God" (AD 150)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Irenaeus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"He is God, for the name Emmanuel indicates this" (AD 180)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Tertullian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 Christ our God" (AD 200)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Origen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"No one should be offended that the Savior is also God" (AD 225)</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Lactantius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"We believe Him to be God" </a:t>
            </a:r>
            <a:b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b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(AD 304)</a:t>
            </a:r>
            <a:endParaRPr kumimoji="0" lang="en-US" sz="4000" b="1" i="0" u="none" strike="noStrike" kern="1200" cap="none" spc="0" normalizeH="0" baseline="0" noProof="0" dirty="0">
              <a:ln>
                <a:noFill/>
              </a:ln>
              <a:solidFill>
                <a:srgbClr val="8CF4EA"/>
              </a:solidFill>
              <a:effectLst>
                <a:outerShdw blurRad="38100" dist="38100" dir="2700000" algn="tl">
                  <a:srgbClr val="000000"/>
                </a:outerShdw>
              </a:effectLst>
              <a:uLnTx/>
              <a:uFillTx/>
              <a:latin typeface="Arial" charset="0"/>
              <a:ea typeface="ＭＳ Ｐゴシック" charset="0"/>
              <a:cs typeface="+mn-cs"/>
            </a:endParaRPr>
          </a:p>
        </p:txBody>
      </p:sp>
      <p:sp>
        <p:nvSpPr>
          <p:cNvPr id="1297413" name="Text Box 5"/>
          <p:cNvSpPr txBox="1">
            <a:spLocks noChangeArrowheads="1"/>
          </p:cNvSpPr>
          <p:nvPr/>
        </p:nvSpPr>
        <p:spPr bwMode="auto">
          <a:xfrm>
            <a:off x="4191001" y="6405565"/>
            <a:ext cx="4737385" cy="400105"/>
          </a:xfrm>
          <a:prstGeom prst="rect">
            <a:avLst/>
          </a:prstGeom>
          <a:noFill/>
          <a:ln w="9525">
            <a:noFill/>
            <a:miter lim="800000"/>
            <a:headEnd/>
            <a:tailEnd/>
          </a:ln>
          <a:effectLst>
            <a:outerShdw blurRad="63500" dist="38099" dir="2700000" algn="ctr" rotWithShape="0">
              <a:schemeClr val="bg2">
                <a:alpha val="74997"/>
              </a:schemeClr>
            </a:outerShdw>
          </a:effectLst>
        </p:spPr>
        <p:txBody>
          <a:bodyPr wrap="non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FFFFFF"/>
                </a:solidFill>
                <a:effectLst/>
                <a:uLnTx/>
                <a:uFillTx/>
                <a:latin typeface="26" charset="0"/>
                <a:ea typeface="ＭＳ Ｐゴシック" charset="0"/>
                <a:cs typeface="+mn-cs"/>
              </a:rPr>
              <a:t>Bercot, 93-100 in Garlow &amp; Jones, 94</a:t>
            </a:r>
          </a:p>
        </p:txBody>
      </p:sp>
    </p:spTree>
    <p:extLst>
      <p:ext uri="{BB962C8B-B14F-4D97-AF65-F5344CB8AC3E}">
        <p14:creationId xmlns:p14="http://schemas.microsoft.com/office/powerpoint/2010/main" val="1160461856"/>
      </p:ext>
    </p:extLst>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817181301"/>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F6DBB5E-8F26-44A8-8247-A2220484A68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4. The Promise by John</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 23</a:t>
            </a:r>
          </a:p>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Matthew 3:11-12; Mark 1:7-8; Luke 3:15-18</a:t>
            </a:r>
          </a:p>
        </p:txBody>
      </p:sp>
      <p:sp>
        <p:nvSpPr>
          <p:cNvPr id="7" name="Rectangle 6"/>
          <p:cNvSpPr>
            <a:spLocks noChangeArrowheads="1"/>
          </p:cNvSpPr>
          <p:nvPr/>
        </p:nvSpPr>
        <p:spPr bwMode="auto">
          <a:xfrm>
            <a:off x="144016" y="3741901"/>
            <a:ext cx="8820472"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warns that the Messiah will give the Spirit to fulfill Joel 2:28 and Ezekiel 36:25-27 and judge Israel of all unfit for the kingdom</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190685700"/>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w="9525">
            <a:noFill/>
            <a:miter lim="800000"/>
            <a:headEnd/>
            <a:tailEnd/>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204864"/>
          </a:xfrm>
        </p:spPr>
        <p:txBody>
          <a:bodyPr/>
          <a:lstStyle/>
          <a:p>
            <a:pPr algn="l"/>
            <a:r>
              <a:rPr lang="en-US" sz="7200" b="1" dirty="0">
                <a:solidFill>
                  <a:srgbClr val="FFFFFF"/>
                </a:solidFill>
                <a:effectLst>
                  <a:glow rad="228600">
                    <a:srgbClr val="000000"/>
                  </a:glow>
                </a:effectLst>
                <a:latin typeface="Arial"/>
                <a:cs typeface="Arial"/>
              </a:rPr>
              <a:t>Introduction </a:t>
            </a:r>
            <a:br>
              <a:rPr lang="en-US" sz="6000" b="1" dirty="0">
                <a:solidFill>
                  <a:srgbClr val="FFFFFF"/>
                </a:solidFill>
                <a:effectLst>
                  <a:glow rad="228600">
                    <a:srgbClr val="000000"/>
                  </a:glow>
                </a:effectLst>
                <a:latin typeface="Arial"/>
                <a:cs typeface="Arial"/>
              </a:rPr>
            </a:br>
            <a:r>
              <a:rPr lang="en-US" sz="6000" b="1" dirty="0">
                <a:solidFill>
                  <a:srgbClr val="FFFFFF"/>
                </a:solidFill>
                <a:effectLst>
                  <a:glow rad="228600">
                    <a:srgbClr val="000000"/>
                  </a:glow>
                </a:effectLst>
                <a:latin typeface="Arial"/>
                <a:cs typeface="Arial"/>
              </a:rPr>
              <a:t>of the King</a:t>
            </a:r>
          </a:p>
        </p:txBody>
      </p:sp>
      <p:grpSp>
        <p:nvGrpSpPr>
          <p:cNvPr id="18" name="Group 17">
            <a:extLst>
              <a:ext uri="{FF2B5EF4-FFF2-40B4-BE49-F238E27FC236}">
                <a16:creationId xmlns:a16="http://schemas.microsoft.com/office/drawing/2014/main" id="{4448B5D3-FEC4-2A73-974B-27F2D91B391A}"/>
              </a:ext>
            </a:extLst>
          </p:cNvPr>
          <p:cNvGrpSpPr/>
          <p:nvPr/>
        </p:nvGrpSpPr>
        <p:grpSpPr>
          <a:xfrm>
            <a:off x="-1116" y="2636913"/>
            <a:ext cx="3781028" cy="2736303"/>
            <a:chOff x="-1116" y="2564904"/>
            <a:chExt cx="3781028" cy="2736303"/>
          </a:xfrm>
        </p:grpSpPr>
        <p:sp>
          <p:nvSpPr>
            <p:cNvPr id="10" name="Sun 9">
              <a:extLst>
                <a:ext uri="{FF2B5EF4-FFF2-40B4-BE49-F238E27FC236}">
                  <a16:creationId xmlns:a16="http://schemas.microsoft.com/office/drawing/2014/main" id="{E49135EF-6FD8-085D-B403-730824282826}"/>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5" name="Rectangle 4"/>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Arrival</a:t>
              </a:r>
            </a:p>
          </p:txBody>
        </p:sp>
      </p:grpSp>
      <p:sp>
        <p:nvSpPr>
          <p:cNvPr id="3" name="Rectangle 2">
            <a:extLst>
              <a:ext uri="{FF2B5EF4-FFF2-40B4-BE49-F238E27FC236}">
                <a16:creationId xmlns:a16="http://schemas.microsoft.com/office/drawing/2014/main" id="{F5F52FD4-31E0-3B5D-C772-20DA7C31C3FB}"/>
              </a:ext>
            </a:extLst>
          </p:cNvPr>
          <p:cNvSpPr>
            <a:spLocks noChangeArrowheads="1"/>
          </p:cNvSpPr>
          <p:nvPr/>
        </p:nvSpPr>
        <p:spPr bwMode="auto">
          <a:xfrm>
            <a:off x="0" y="2172228"/>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1-27</a:t>
            </a:r>
          </a:p>
        </p:txBody>
      </p:sp>
      <p:sp>
        <p:nvSpPr>
          <p:cNvPr id="9" name="Rectangle 8">
            <a:extLst>
              <a:ext uri="{FF2B5EF4-FFF2-40B4-BE49-F238E27FC236}">
                <a16:creationId xmlns:a16="http://schemas.microsoft.com/office/drawing/2014/main" id="{F6D814D8-4DDA-557B-0D3E-EC9555373B6B}"/>
              </a:ext>
            </a:extLst>
          </p:cNvPr>
          <p:cNvSpPr>
            <a:spLocks noChangeArrowheads="1"/>
          </p:cNvSpPr>
          <p:nvPr/>
        </p:nvSpPr>
        <p:spPr bwMode="auto">
          <a:xfrm>
            <a:off x="539552" y="4725144"/>
            <a:ext cx="2880320" cy="2132856"/>
          </a:xfrm>
          <a:prstGeom prst="rect">
            <a:avLst/>
          </a:prstGeom>
          <a:noFill/>
          <a:ln w="9525">
            <a:noFill/>
            <a:miter lim="800000"/>
            <a:headEnd/>
            <a:tailEnd/>
          </a:ln>
          <a:effectLst/>
        </p:spPr>
        <p:txBody>
          <a:bodyPr anchor="ctr"/>
          <a:lstStyle/>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Ancestry</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Advent</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Infancy/</a:t>
            </a:r>
            <a:b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b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Childhood</a:t>
            </a:r>
          </a:p>
        </p:txBody>
      </p:sp>
      <p:grpSp>
        <p:nvGrpSpPr>
          <p:cNvPr id="19" name="Group 18">
            <a:extLst>
              <a:ext uri="{FF2B5EF4-FFF2-40B4-BE49-F238E27FC236}">
                <a16:creationId xmlns:a16="http://schemas.microsoft.com/office/drawing/2014/main" id="{AC5D4295-3C30-55B0-EA1E-3FAD380B490B}"/>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1EED1E5E-9E06-0C2C-697E-95474C1ADC37}"/>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1" name="Rectangle 10">
              <a:extLst>
                <a:ext uri="{FF2B5EF4-FFF2-40B4-BE49-F238E27FC236}">
                  <a16:creationId xmlns:a16="http://schemas.microsoft.com/office/drawing/2014/main" id="{99556D97-C70E-DE09-7737-909B0A8E0678}"/>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Ambassador</a:t>
              </a:r>
            </a:p>
          </p:txBody>
        </p:sp>
      </p:grpSp>
      <p:grpSp>
        <p:nvGrpSpPr>
          <p:cNvPr id="20" name="Group 19">
            <a:extLst>
              <a:ext uri="{FF2B5EF4-FFF2-40B4-BE49-F238E27FC236}">
                <a16:creationId xmlns:a16="http://schemas.microsoft.com/office/drawing/2014/main" id="{1B7DB5F2-CED1-615C-4F6B-48028C4D56DF}"/>
              </a:ext>
            </a:extLst>
          </p:cNvPr>
          <p:cNvGrpSpPr/>
          <p:nvPr/>
        </p:nvGrpSpPr>
        <p:grpSpPr>
          <a:xfrm>
            <a:off x="5909998" y="2052801"/>
            <a:ext cx="3557530" cy="3557530"/>
            <a:chOff x="5909998" y="2052801"/>
            <a:chExt cx="3557530" cy="3557530"/>
          </a:xfrm>
        </p:grpSpPr>
        <p:pic>
          <p:nvPicPr>
            <p:cNvPr id="17" name="Graphic 16" descr="Clapping hands">
              <a:extLst>
                <a:ext uri="{FF2B5EF4-FFF2-40B4-BE49-F238E27FC236}">
                  <a16:creationId xmlns:a16="http://schemas.microsoft.com/office/drawing/2014/main" id="{7FDE4426-0E5C-CF94-D54E-46A1A5E524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2" name="Rectangle 11">
              <a:extLst>
                <a:ext uri="{FF2B5EF4-FFF2-40B4-BE49-F238E27FC236}">
                  <a16:creationId xmlns:a16="http://schemas.microsoft.com/office/drawing/2014/main" id="{82DC43A6-F15E-D353-D823-53BC928C1914}"/>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Approval</a:t>
              </a:r>
            </a:p>
          </p:txBody>
        </p:sp>
      </p:grpSp>
      <p:sp>
        <p:nvSpPr>
          <p:cNvPr id="21" name="Rectangle 20">
            <a:extLst>
              <a:ext uri="{FF2B5EF4-FFF2-40B4-BE49-F238E27FC236}">
                <a16:creationId xmlns:a16="http://schemas.microsoft.com/office/drawing/2014/main" id="{94A04D79-50F2-95E2-221C-9F8C9DAAA153}"/>
              </a:ext>
            </a:extLst>
          </p:cNvPr>
          <p:cNvSpPr>
            <a:spLocks noChangeArrowheads="1"/>
          </p:cNvSpPr>
          <p:nvPr/>
        </p:nvSpPr>
        <p:spPr bwMode="auto">
          <a:xfrm>
            <a:off x="6198230" y="4645631"/>
            <a:ext cx="2880320" cy="2132856"/>
          </a:xfrm>
          <a:prstGeom prst="rect">
            <a:avLst/>
          </a:prstGeom>
          <a:noFill/>
          <a:ln w="9525">
            <a:noFill/>
            <a:miter lim="800000"/>
            <a:headEnd/>
            <a:tailEnd/>
          </a:ln>
          <a:effectLst/>
        </p:spPr>
        <p:txBody>
          <a:bodyPr anchor="ctr"/>
          <a:lstStyle/>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Baptism</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Temptation</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Herald</a:t>
            </a:r>
          </a:p>
        </p:txBody>
      </p:sp>
    </p:spTree>
    <p:extLst>
      <p:ext uri="{BB962C8B-B14F-4D97-AF65-F5344CB8AC3E}">
        <p14:creationId xmlns:p14="http://schemas.microsoft.com/office/powerpoint/2010/main" val="2904441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linds(horizont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linds(horizontal)">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linds(horizontal)">
                                      <p:cBhvr>
                                        <p:cTn id="21" dur="500"/>
                                        <p:tgtEl>
                                          <p:spTgt spid="20"/>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1" grpId="0"/>
    </p:bldLst>
  </p:timing>
</p:sld>
</file>

<file path=ppt/slides/slide3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F40CF5D-491D-467E-AB5C-2188EA4D64B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The Approval</a:t>
            </a:r>
            <a:br>
              <a:rPr lang="en-US" sz="5400" b="1">
                <a:solidFill>
                  <a:srgbClr val="FFFFFF"/>
                </a:solidFill>
                <a:effectLst>
                  <a:glow rad="228600">
                    <a:srgbClr val="000000"/>
                  </a:glow>
                </a:effectLst>
                <a:latin typeface="Arial"/>
                <a:cs typeface="Arial"/>
              </a:rPr>
            </a:br>
            <a:r>
              <a:rPr lang="en-US" sz="5400" b="1">
                <a:solidFill>
                  <a:srgbClr val="FFFFFF"/>
                </a:solidFill>
                <a:effectLst>
                  <a:glow rad="228600">
                    <a:srgbClr val="000000"/>
                  </a:glow>
                </a:effectLst>
                <a:latin typeface="Arial"/>
                <a:cs typeface="Arial"/>
              </a:rPr>
              <a:t>of the King</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24-27</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4632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chemeClr val="bg2"/>
                  </a:glow>
                </a:effectLst>
                <a:latin typeface="Arial"/>
                <a:cs typeface="Arial"/>
              </a:rPr>
              <a:t>The Father, Spirit, and John all testify through Christ's baptism, temptation, and herald, respectively, that Jesus is the Messiah</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524518160"/>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4"/>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8162" name="Rectangle 2"/>
          <p:cNvSpPr>
            <a:spLocks noChangeArrowheads="1"/>
          </p:cNvSpPr>
          <p:nvPr/>
        </p:nvSpPr>
        <p:spPr bwMode="auto">
          <a:xfrm>
            <a:off x="1933576" y="1962150"/>
            <a:ext cx="9144000" cy="4602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348163" name="Picture 3"/>
          <p:cNvPicPr>
            <a:picLocks noChangeAspect="1" noChangeArrowheads="1"/>
          </p:cNvPicPr>
          <p:nvPr/>
        </p:nvPicPr>
        <p:blipFill>
          <a:blip r:embed="rId3" cstate="screen">
            <a:clrChange>
              <a:clrFrom>
                <a:srgbClr val="FFFFFF"/>
              </a:clrFrom>
              <a:clrTo>
                <a:srgbClr val="FFFFFF">
                  <a:alpha val="0"/>
                </a:srgbClr>
              </a:clrTo>
            </a:clrChange>
            <a:lum bright="2000"/>
            <a:extLst>
              <a:ext uri="{28A0092B-C50C-407E-A947-70E740481C1C}">
                <a14:useLocalDpi xmlns:a14="http://schemas.microsoft.com/office/drawing/2010/main"/>
              </a:ext>
            </a:extLst>
          </a:blip>
          <a:srcRect/>
          <a:stretch>
            <a:fillRect/>
          </a:stretch>
        </p:blipFill>
        <p:spPr bwMode="auto">
          <a:xfrm>
            <a:off x="0" y="887414"/>
            <a:ext cx="9144000" cy="5083175"/>
          </a:xfrm>
          <a:prstGeom prst="rect">
            <a:avLst/>
          </a:prstGeom>
          <a:solidFill>
            <a:srgbClr val="66FF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48164" name="Text Box 4"/>
          <p:cNvSpPr txBox="1">
            <a:spLocks noChangeArrowheads="1"/>
          </p:cNvSpPr>
          <p:nvPr/>
        </p:nvSpPr>
        <p:spPr bwMode="auto">
          <a:xfrm>
            <a:off x="8653472" y="-26981"/>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79</a:t>
            </a:r>
          </a:p>
        </p:txBody>
      </p:sp>
      <p:sp>
        <p:nvSpPr>
          <p:cNvPr id="2" name="Title 1"/>
          <p:cNvSpPr>
            <a:spLocks noGrp="1"/>
          </p:cNvSpPr>
          <p:nvPr>
            <p:ph type="title" idx="4294967295"/>
          </p:nvPr>
        </p:nvSpPr>
        <p:spPr>
          <a:xfrm>
            <a:off x="0" y="333375"/>
            <a:ext cx="5867400" cy="1155700"/>
          </a:xfrm>
          <a:solidFill>
            <a:srgbClr val="000090"/>
          </a:solidFill>
        </p:spPr>
        <p:txBody>
          <a:bodyPr/>
          <a:lstStyle/>
          <a:p>
            <a:pPr>
              <a:defRPr/>
            </a:pPr>
            <a:r>
              <a:rPr lang="en-US" sz="2800" b="1" dirty="0">
                <a:solidFill>
                  <a:srgbClr val="FFFFFF"/>
                </a:solidFill>
              </a:rPr>
              <a:t>Jesus</a:t>
            </a:r>
            <a:r>
              <a:rPr lang="mr-IN" sz="2800" b="1" dirty="0">
                <a:solidFill>
                  <a:srgbClr val="FFFFFF"/>
                </a:solidFill>
              </a:rPr>
              <a:t>'</a:t>
            </a:r>
            <a:r>
              <a:rPr lang="en-US" sz="2800" b="1" dirty="0">
                <a:solidFill>
                  <a:srgbClr val="FFFFFF"/>
                </a:solidFill>
              </a:rPr>
              <a:t> Baptism &amp; Temptation (3:23–4:11)</a:t>
            </a:r>
          </a:p>
        </p:txBody>
      </p:sp>
    </p:spTree>
    <p:extLst>
      <p:ext uri="{BB962C8B-B14F-4D97-AF65-F5344CB8AC3E}">
        <p14:creationId xmlns:p14="http://schemas.microsoft.com/office/powerpoint/2010/main" val="355225336"/>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4DFAA3C-0FE2-45F5-A611-267D6162151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b="1">
                <a:solidFill>
                  <a:srgbClr val="FFFFFF"/>
                </a:solidFill>
                <a:effectLst>
                  <a:glow rad="228600">
                    <a:srgbClr val="000000"/>
                  </a:glow>
                </a:effectLst>
                <a:latin typeface="Arial"/>
                <a:cs typeface="Arial"/>
              </a:rPr>
              <a:t>1. At His Baptism</a:t>
            </a: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GB" sz="2800" b="1" i="1" kern="0">
                <a:solidFill>
                  <a:srgbClr val="FFFFFF"/>
                </a:solidFill>
                <a:effectLst>
                  <a:outerShdw blurRad="38100" dist="38100" dir="2700000" algn="tl">
                    <a:srgbClr val="000000"/>
                  </a:outerShdw>
                </a:effectLst>
                <a:latin typeface="Arial"/>
                <a:cs typeface="Arial"/>
              </a:rPr>
              <a:t>§ 24</a:t>
            </a:r>
          </a:p>
          <a:p>
            <a:pPr algn="ctr">
              <a:spcBef>
                <a:spcPct val="20000"/>
              </a:spcBef>
              <a:spcAft>
                <a:spcPts val="0"/>
              </a:spcAft>
              <a:buClr>
                <a:srgbClr val="FFCC00"/>
              </a:buClr>
              <a:buSzPct val="70000"/>
              <a:defRPr/>
            </a:pPr>
            <a:r>
              <a:rPr lang="en-GB" sz="2800" b="1" i="1" kern="0">
                <a:solidFill>
                  <a:srgbClr val="FFFFFF"/>
                </a:solidFill>
                <a:effectLst>
                  <a:outerShdw blurRad="38100" dist="38100" dir="2700000" algn="tl">
                    <a:srgbClr val="000000"/>
                  </a:outerShdw>
                </a:effectLst>
                <a:latin typeface="Arial"/>
                <a:cs typeface="Arial"/>
              </a:rPr>
              <a:t>Matthew 3:13-17; Mark 1:9-11; Luke 3:21-23a</a:t>
            </a:r>
          </a:p>
        </p:txBody>
      </p:sp>
      <p:sp>
        <p:nvSpPr>
          <p:cNvPr id="7" name="Rectangle 6"/>
          <p:cNvSpPr>
            <a:spLocks noChangeArrowheads="1"/>
          </p:cNvSpPr>
          <p:nvPr/>
        </p:nvSpPr>
        <p:spPr bwMode="auto">
          <a:xfrm>
            <a:off x="162650" y="3741901"/>
            <a:ext cx="8801838"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At his baptism, the Father approves of Christ's person and messianic work through the designated forerunner, John the Baptist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750353012"/>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2" y="87079"/>
            <a:ext cx="8457446" cy="92325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THE BAPTIST</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82"/>
            <a:ext cx="5284787" cy="243038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Matthew 3:1-16</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3:1-22</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1:1-34</a:t>
            </a:r>
          </a:p>
        </p:txBody>
      </p:sp>
      <p:grpSp>
        <p:nvGrpSpPr>
          <p:cNvPr id="7" name="Group 6"/>
          <p:cNvGrpSpPr/>
          <p:nvPr/>
        </p:nvGrpSpPr>
        <p:grpSpPr>
          <a:xfrm>
            <a:off x="6156176" y="4293096"/>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165140457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9219" name="Rectangle 3">
            <a:extLst>
              <a:ext uri="{FF2B5EF4-FFF2-40B4-BE49-F238E27FC236}">
                <a16:creationId xmlns:a16="http://schemas.microsoft.com/office/drawing/2014/main" id="{83F7928F-CB6A-C840-AD12-11A154560BF4}"/>
              </a:ext>
            </a:extLst>
          </p:cNvPr>
          <p:cNvSpPr>
            <a:spLocks noGrp="1" noChangeArrowheads="1"/>
          </p:cNvSpPr>
          <p:nvPr>
            <p:ph type="title" idx="4294967295"/>
          </p:nvPr>
        </p:nvSpPr>
        <p:spPr>
          <a:xfrm>
            <a:off x="292100" y="411163"/>
            <a:ext cx="5378450" cy="579437"/>
          </a:xfrm>
          <a:noFill/>
          <a:effectLst>
            <a:outerShdw blurRad="63500" dist="35921" dir="2700000" algn="ctr" rotWithShape="0">
              <a:srgbClr val="000000">
                <a:alpha val="74997"/>
              </a:srgbClr>
            </a:outerShdw>
          </a:effectLst>
        </p:spPr>
        <p:txBody>
          <a:bodyPr wrap="none" anchor="t">
            <a:spAutoFit/>
          </a:bodyPr>
          <a:lstStyle/>
          <a:p>
            <a:r>
              <a:rPr lang="en-US" altLang="en-US" sz="3200" u="sng" dirty="0">
                <a:solidFill>
                  <a:schemeClr val="bg1"/>
                </a:solidFill>
              </a:rPr>
              <a:t>The Nicene Creed (AD 325)</a:t>
            </a:r>
          </a:p>
        </p:txBody>
      </p:sp>
      <p:sp>
        <p:nvSpPr>
          <p:cNvPr id="9220" name="Text Box 4">
            <a:extLst>
              <a:ext uri="{FF2B5EF4-FFF2-40B4-BE49-F238E27FC236}">
                <a16:creationId xmlns:a16="http://schemas.microsoft.com/office/drawing/2014/main" id="{0AA24D83-3AC9-954A-9F4C-0AC9F7BA6705}"/>
              </a:ext>
            </a:extLst>
          </p:cNvPr>
          <p:cNvSpPr txBox="1">
            <a:spLocks noChangeArrowheads="1"/>
          </p:cNvSpPr>
          <p:nvPr/>
        </p:nvSpPr>
        <p:spPr bwMode="auto">
          <a:xfrm>
            <a:off x="-23671" y="1447800"/>
            <a:ext cx="6011581"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lvl1pPr algn="ctr">
              <a:defRPr sz="3200" b="1" u="sng">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We believe in one God,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the Father All Governing,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Creator of all things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visible and invisible;</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in one Lord Jesus Christ,</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the Son of God,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Light from Light,</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true God from true God</a:t>
            </a:r>
          </a:p>
        </p:txBody>
      </p:sp>
      <p:pic>
        <p:nvPicPr>
          <p:cNvPr id="30725" name="Picture 5" descr="Nicaea_icon">
            <a:extLst>
              <a:ext uri="{FF2B5EF4-FFF2-40B4-BE49-F238E27FC236}">
                <a16:creationId xmlns:a16="http://schemas.microsoft.com/office/drawing/2014/main" id="{1A04E2D5-EDE8-D940-9BA0-FE7DE89B93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4343334"/>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715138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97233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547602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223885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193736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694111305"/>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2"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3" tIns="32863" rIns="32863" bIns="32863">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20888"/>
            <a:ext cx="4968552" cy="7385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defRPr sz="1300">
                <a:latin typeface="Times New Roman"/>
                <a:ea typeface="Times New Roman"/>
                <a:cs typeface="Times New Roman"/>
                <a:sym typeface="Times New Roman"/>
              </a:defRPr>
            </a:pPr>
            <a:r>
              <a:rPr lang="en-US" sz="1400" kern="0">
                <a:solidFill>
                  <a:srgbClr val="000000"/>
                </a:solidFill>
                <a:latin typeface="Arial"/>
                <a:ea typeface="Times New Roman"/>
                <a:cs typeface="Arial"/>
                <a:sym typeface="Times New Roman"/>
              </a:rPr>
              <a:t>Due to the </a:t>
            </a:r>
            <a:r>
              <a:rPr sz="1400" kern="0">
                <a:solidFill>
                  <a:srgbClr val="000000"/>
                </a:solidFill>
                <a:latin typeface="Arial"/>
                <a:ea typeface="Times New Roman"/>
                <a:cs typeface="Arial"/>
                <a:sym typeface="Times New Roman"/>
              </a:rPr>
              <a:t>Lumo </a:t>
            </a:r>
            <a:r>
              <a:rPr lang="en-US" sz="14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400" u="sng" kern="0">
                <a:solidFill>
                  <a:srgbClr val="0000FF"/>
                </a:solidFill>
                <a:uFill>
                  <a:solidFill>
                    <a:srgbClr val="0000FF"/>
                  </a:solidFill>
                </a:uFill>
                <a:latin typeface="Arial"/>
                <a:ea typeface="Times New Roman"/>
                <a:cs typeface="Arial"/>
                <a:sym typeface="Times New Roman"/>
                <a:hlinkClick r:id="rId3"/>
              </a:rPr>
              <a:t>freebibleimages.org</a:t>
            </a:r>
            <a:r>
              <a:rPr lang="en-US" sz="1400" kern="0">
                <a:solidFill>
                  <a:srgbClr val="000000"/>
                </a:solidFill>
                <a:latin typeface="Arial"/>
                <a:ea typeface="Times New Roman"/>
                <a:cs typeface="Arial"/>
                <a:sym typeface="Times New Roman"/>
              </a:rPr>
              <a:t>.</a:t>
            </a:r>
            <a:endParaRPr sz="14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5"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54"/>
            <a:ext cx="4940737" cy="109253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6"/>
            <a:ext cx="4881784" cy="51432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defRPr sz="1300">
                <a:latin typeface="Times New Roman"/>
                <a:ea typeface="Times New Roman"/>
                <a:cs typeface="Times New Roman"/>
                <a:sym typeface="Times New Roman"/>
              </a:defRPr>
            </a:pPr>
            <a:r>
              <a:rPr lang="en-US" sz="9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900" u="sng" kern="0">
                <a:solidFill>
                  <a:srgbClr val="0000FF"/>
                </a:solidFill>
                <a:uFill>
                  <a:solidFill>
                    <a:srgbClr val="0000FF"/>
                  </a:solidFill>
                </a:uFill>
                <a:latin typeface="Arial"/>
                <a:ea typeface="Times New Roman"/>
                <a:cs typeface="Arial"/>
                <a:sym typeface="Times New Roman"/>
                <a:hlinkClick r:id="rId5"/>
              </a:rPr>
              <a:t>www.LumoProject.com</a:t>
            </a:r>
            <a:r>
              <a:rPr lang="en-US" sz="900" u="sng" kern="0">
                <a:solidFill>
                  <a:srgbClr val="0000FF"/>
                </a:solidFill>
                <a:uFill>
                  <a:solidFill>
                    <a:srgbClr val="0000FF"/>
                  </a:solidFill>
                </a:uFill>
                <a:latin typeface="Arial"/>
                <a:ea typeface="Times New Roman"/>
                <a:cs typeface="Arial"/>
                <a:sym typeface="Times New Roman"/>
              </a:rPr>
              <a:t>.</a:t>
            </a:r>
            <a:endParaRPr lang="en-US" sz="900" u="sng" kern="0">
              <a:solidFill>
                <a:srgbClr val="0000FF"/>
              </a:solidFill>
              <a:uFill>
                <a:solidFill>
                  <a:srgbClr val="0000FF"/>
                </a:solidFill>
              </a:uFill>
              <a:latin typeface="Arial"/>
              <a:ea typeface="Times New Roman"/>
              <a:cs typeface="Arial"/>
              <a:sym typeface="Times New Roman"/>
              <a:hlinkClick r:id="rId5"/>
            </a:endParaRPr>
          </a:p>
          <a:p>
            <a:pPr algn="ctr" defTabSz="914310" eaLnBrk="0" hangingPunct="0">
              <a:defRPr sz="1300">
                <a:latin typeface="Times New Roman"/>
                <a:ea typeface="Times New Roman"/>
                <a:cs typeface="Times New Roman"/>
                <a:sym typeface="Times New Roman"/>
              </a:defRPr>
            </a:pPr>
            <a:endParaRPr sz="9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63" tIns="32863" rIns="32863" bIns="32863" anchor="ctr">
            <a:normAutofit/>
          </a:bodyPr>
          <a:lstStyle/>
          <a:p>
            <a:pPr algn="ctr" defTabSz="314665" eaLnBrk="0"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665" eaLnBrk="0"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181365879"/>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A8C766C-8458-47BF-829E-0A4CBF491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b="1">
                <a:solidFill>
                  <a:srgbClr val="FFFFFF"/>
                </a:solidFill>
                <a:effectLst>
                  <a:glow rad="228600">
                    <a:srgbClr val="000000"/>
                  </a:glow>
                </a:effectLst>
                <a:latin typeface="Arial"/>
                <a:cs typeface="Arial"/>
              </a:rPr>
              <a:t>2. Through His Temptation</a:t>
            </a: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 25</a:t>
            </a:r>
          </a:p>
          <a:p>
            <a:pPr algn="ctr">
              <a:spcBef>
                <a:spcPct val="20000"/>
              </a:spcBef>
              <a:spcAft>
                <a:spcPts val="0"/>
              </a:spcAft>
              <a:buClr>
                <a:srgbClr val="FFCC00"/>
              </a:buClr>
              <a:buSzPct val="70000"/>
              <a:defRPr/>
            </a:pPr>
            <a:r>
              <a:rPr lang="de-DE" sz="2800" b="1" i="1" kern="0">
                <a:solidFill>
                  <a:srgbClr val="FFFFFF"/>
                </a:solidFill>
                <a:effectLst>
                  <a:outerShdw blurRad="38100" dist="38100" dir="2700000" algn="tl">
                    <a:srgbClr val="000000"/>
                  </a:outerShdw>
                </a:effectLst>
                <a:latin typeface="Arial"/>
                <a:cs typeface="Arial"/>
              </a:rPr>
              <a:t>Matthew 4:1-11; Mark 1:9-11; Luke 4:1-13</a:t>
            </a: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At the temptation of Christ, the Holy Spirit approves of Jesus as Messiah in that He could not be made to sin</a:t>
            </a:r>
          </a:p>
        </p:txBody>
      </p:sp>
    </p:spTree>
    <p:extLst>
      <p:ext uri="{BB962C8B-B14F-4D97-AF65-F5344CB8AC3E}">
        <p14:creationId xmlns:p14="http://schemas.microsoft.com/office/powerpoint/2010/main" val="1348852593"/>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a:srcRect l="27572" r="17284"/>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en-US" altLang="zh-CN" sz="2800" b="1">
                <a:latin typeface="Helvetica" charset="0"/>
                <a:ea typeface="ＭＳ Ｐゴシック" charset="0"/>
                <a:cs typeface="Times New Roman" charset="0"/>
              </a:rPr>
              <a:t>The Things of the World</a:t>
            </a:r>
            <a:endParaRPr lang="en-US" altLang="zh-CN" sz="2000">
              <a:latin typeface="Helvetica" charset="0"/>
              <a:ea typeface="ＭＳ Ｐゴシック" charset="0"/>
              <a:cs typeface="Times New Roman" charset="0"/>
            </a:endParaRPr>
          </a:p>
        </p:txBody>
      </p:sp>
      <p:pic>
        <p:nvPicPr>
          <p:cNvPr id="476162" name="Picture 21" descr="0-8091-4117-5"/>
          <p:cNvPicPr>
            <a:picLocks noChangeAspect="1" noChangeArrowheads="1"/>
          </p:cNvPicPr>
          <p:nvPr/>
        </p:nvPicPr>
        <p:blipFill>
          <a:blip r:embed="rId5">
            <a:extLst>
              <a:ext uri="{28A0092B-C50C-407E-A947-70E740481C1C}">
                <a14:useLocalDpi xmlns:a14="http://schemas.microsoft.com/office/drawing/2010/main" val="0"/>
              </a:ext>
            </a:extLst>
          </a:blip>
          <a:srcRect l="23358" t="47917" r="27007" b="20833"/>
          <a:stretch>
            <a:fillRect/>
          </a:stretch>
        </p:blipFill>
        <p:spPr bwMode="auto">
          <a:xfrm>
            <a:off x="609600" y="381000"/>
            <a:ext cx="1295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Sources of Temptation</a:t>
            </a:r>
            <a:endParaRPr kumimoji="0" lang="en-US" sz="1600" b="1" i="1" u="none" strike="noStrike" kern="1200" cap="none" spc="0" normalizeH="0" baseline="0" noProof="0">
              <a:ln>
                <a:noFill/>
              </a:ln>
              <a:solidFill>
                <a:srgbClr val="F8F8F8"/>
              </a:solidFill>
              <a:effectLst>
                <a:outerShdw blurRad="38100" dist="38100" dir="2700000" algn="tl">
                  <a:srgbClr val="000000"/>
                </a:outerShdw>
              </a:effectLst>
              <a:uLnTx/>
              <a:uFillTx/>
              <a:latin typeface="Times New Roman" charset="0"/>
              <a:ea typeface="ＭＳ Ｐゴシック" charset="0"/>
            </a:endParaRPr>
          </a:p>
        </p:txBody>
      </p:sp>
      <p:sp>
        <p:nvSpPr>
          <p:cNvPr id="1974277" name="Text Box 5"/>
          <p:cNvSpPr txBox="1">
            <a:spLocks noChangeArrowheads="1"/>
          </p:cNvSpPr>
          <p:nvPr/>
        </p:nvSpPr>
        <p:spPr bwMode="auto">
          <a:xfrm>
            <a:off x="5029200" y="1565275"/>
            <a:ext cx="1800225"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Eve </a:t>
            </a:r>
            <a:b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b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(Gen. 3)</a:t>
            </a:r>
            <a:endParaRPr kumimoji="0" lang="en-US" sz="1600" b="1" i="1" u="none" strike="noStrike" kern="1200" cap="none" spc="0" normalizeH="0" baseline="0" noProof="0">
              <a:ln>
                <a:noFill/>
              </a:ln>
              <a:solidFill>
                <a:srgbClr val="F8F8F8"/>
              </a:solidFill>
              <a:effectLst>
                <a:outerShdw blurRad="38100" dist="38100" dir="2700000" algn="tl">
                  <a:srgbClr val="000000"/>
                </a:outerShdw>
              </a:effectLst>
              <a:uLnTx/>
              <a:uFillTx/>
              <a:latin typeface="Times New Roman" charset="0"/>
              <a:ea typeface="ＭＳ Ｐゴシック" charset="0"/>
            </a:endParaRPr>
          </a:p>
        </p:txBody>
      </p:sp>
      <p:sp>
        <p:nvSpPr>
          <p:cNvPr id="1974278" name="Text Box 6"/>
          <p:cNvSpPr txBox="1">
            <a:spLocks noChangeArrowheads="1"/>
          </p:cNvSpPr>
          <p:nvPr/>
        </p:nvSpPr>
        <p:spPr bwMode="auto">
          <a:xfrm>
            <a:off x="2286000" y="2424113"/>
            <a:ext cx="2743200"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Ungodly bodily desires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sex outside marriage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gluttony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etc.</a:t>
            </a:r>
            <a:endParaRPr kumimoji="0" lang="en-US" altLang="zh-CN" sz="1400" b="1" i="1" u="none" strike="noStrike" kern="1200" cap="none" spc="0" normalizeH="0" baseline="0" noProof="0">
              <a:ln>
                <a:noFill/>
              </a:ln>
              <a:solidFill>
                <a:srgbClr val="F8F8F8"/>
              </a:solidFill>
              <a:effectLst/>
              <a:uLnTx/>
              <a:uFillTx/>
              <a:latin typeface="Times New Roman" charset="0"/>
              <a:ea typeface="ＭＳ Ｐゴシック" charset="0"/>
            </a:endParaRPr>
          </a:p>
        </p:txBody>
      </p:sp>
      <p:sp>
        <p:nvSpPr>
          <p:cNvPr id="1974279" name="Text Box 7"/>
          <p:cNvSpPr txBox="1">
            <a:spLocks noChangeArrowheads="1"/>
          </p:cNvSpPr>
          <p:nvPr/>
        </p:nvSpPr>
        <p:spPr bwMode="auto">
          <a:xfrm>
            <a:off x="5029200" y="2424113"/>
            <a:ext cx="18002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Good for food</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400" b="1" i="1" u="none" strike="noStrike" kern="1200" cap="none" spc="0" normalizeH="0" baseline="0" noProof="0" dirty="0">
              <a:ln>
                <a:noFill/>
              </a:ln>
              <a:solidFill>
                <a:srgbClr val="F8F8F8"/>
              </a:solidFill>
              <a:effectLst/>
              <a:uLnTx/>
              <a:uFillTx/>
              <a:latin typeface="Times New Roman" charset="0"/>
              <a:ea typeface="ＭＳ Ｐゴシック" charset="0"/>
            </a:endParaRPr>
          </a:p>
        </p:txBody>
      </p:sp>
      <p:sp>
        <p:nvSpPr>
          <p:cNvPr id="1974280" name="Text Box 8"/>
          <p:cNvSpPr txBox="1">
            <a:spLocks noChangeArrowheads="1"/>
          </p:cNvSpPr>
          <p:nvPr/>
        </p:nvSpPr>
        <p:spPr bwMode="auto">
          <a:xfrm>
            <a:off x="2286000" y="3887788"/>
            <a:ext cx="25908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Greed, coveting </a:t>
            </a:r>
            <a:b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b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(10th commandment)</a:t>
            </a:r>
            <a:endParaRPr kumimoji="0" lang="en-US" altLang="zh-CN" sz="1400" b="1" i="1" u="none" strike="noStrike" kern="1200" cap="none" spc="0" normalizeH="0" baseline="0" noProof="0">
              <a:ln>
                <a:noFill/>
              </a:ln>
              <a:solidFill>
                <a:srgbClr val="F8F8F8"/>
              </a:solidFill>
              <a:effectLst/>
              <a:uLnTx/>
              <a:uFillTx/>
              <a:latin typeface="Times New Roman" charset="0"/>
              <a:ea typeface="ＭＳ Ｐゴシック" charset="0"/>
            </a:endParaRPr>
          </a:p>
        </p:txBody>
      </p:sp>
      <p:sp>
        <p:nvSpPr>
          <p:cNvPr id="1974281" name="Text Box 9"/>
          <p:cNvSpPr txBox="1">
            <a:spLocks noChangeArrowheads="1"/>
          </p:cNvSpPr>
          <p:nvPr/>
        </p:nvSpPr>
        <p:spPr bwMode="auto">
          <a:xfrm>
            <a:off x="5029200" y="3887788"/>
            <a:ext cx="18002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Pleasing to the eye</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400" b="1" i="1" u="none" strike="noStrike" kern="1200" cap="none" spc="0" normalizeH="0" baseline="0" noProof="0" dirty="0">
              <a:ln>
                <a:noFill/>
              </a:ln>
              <a:solidFill>
                <a:srgbClr val="F8F8F8"/>
              </a:solidFill>
              <a:effectLst/>
              <a:uLnTx/>
              <a:uFillTx/>
              <a:latin typeface="Times New Roman" charset="0"/>
              <a:ea typeface="ＭＳ Ｐゴシック" charset="0"/>
            </a:endParaRPr>
          </a:p>
        </p:txBody>
      </p:sp>
      <p:sp>
        <p:nvSpPr>
          <p:cNvPr id="1974282" name="Text Box 10"/>
          <p:cNvSpPr txBox="1">
            <a:spLocks noChangeArrowheads="1"/>
          </p:cNvSpPr>
          <p:nvPr/>
        </p:nvSpPr>
        <p:spPr bwMode="auto">
          <a:xfrm>
            <a:off x="2286000" y="4995863"/>
            <a:ext cx="2590800" cy="146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Pride &amp; boasting of:</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occupation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position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worldly advantages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 etc.</a:t>
            </a:r>
            <a:endParaRPr kumimoji="0" lang="en-US" altLang="zh-CN" sz="1400" b="1" i="1" u="none" strike="noStrike" kern="1200" cap="none" spc="0" normalizeH="0" baseline="0" noProof="0">
              <a:ln>
                <a:noFill/>
              </a:ln>
              <a:solidFill>
                <a:srgbClr val="F8F8F8"/>
              </a:solidFill>
              <a:effectLst/>
              <a:uLnTx/>
              <a:uFillTx/>
              <a:latin typeface="Times New Roman" charset="0"/>
              <a:ea typeface="ＭＳ Ｐゴシック" charset="0"/>
            </a:endParaRPr>
          </a:p>
        </p:txBody>
      </p:sp>
      <p:sp>
        <p:nvSpPr>
          <p:cNvPr id="1974283" name="Text Box 11"/>
          <p:cNvSpPr txBox="1">
            <a:spLocks noChangeArrowheads="1"/>
          </p:cNvSpPr>
          <p:nvPr/>
        </p:nvSpPr>
        <p:spPr bwMode="auto">
          <a:xfrm>
            <a:off x="5029200" y="4995863"/>
            <a:ext cx="1752600" cy="915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Desirable for gaining wisdom</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400" b="1" i="1" u="none" strike="noStrike" kern="1200" cap="none" spc="0" normalizeH="0" baseline="0" noProof="0" dirty="0">
              <a:ln>
                <a:noFill/>
              </a:ln>
              <a:solidFill>
                <a:srgbClr val="F8F8F8"/>
              </a:solidFill>
              <a:effectLst/>
              <a:uLnTx/>
              <a:uFillTx/>
              <a:latin typeface="Times New Roman" charset="0"/>
              <a:ea typeface="ＭＳ Ｐゴシック" charset="0"/>
            </a:endParaRPr>
          </a:p>
        </p:txBody>
      </p:sp>
      <p:sp>
        <p:nvSpPr>
          <p:cNvPr id="1974287" name="Text Box 15"/>
          <p:cNvSpPr txBox="1">
            <a:spLocks noChangeArrowheads="1"/>
          </p:cNvSpPr>
          <p:nvPr/>
        </p:nvSpPr>
        <p:spPr bwMode="auto">
          <a:xfrm>
            <a:off x="381000" y="1565275"/>
            <a:ext cx="21336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World </a:t>
            </a:r>
            <a:b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b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(1 John 2:15-16)</a:t>
            </a:r>
            <a:endParaRPr kumimoji="0" lang="en-US" sz="1600" b="1" i="1" u="none" strike="noStrike" kern="1200" cap="none" spc="0" normalizeH="0" baseline="0" noProof="0">
              <a:ln>
                <a:noFill/>
              </a:ln>
              <a:solidFill>
                <a:srgbClr val="F8F8F8"/>
              </a:solidFill>
              <a:effectLst>
                <a:outerShdw blurRad="38100" dist="38100" dir="2700000" algn="tl">
                  <a:srgbClr val="000000"/>
                </a:outerShdw>
              </a:effectLst>
              <a:uLnTx/>
              <a:uFillTx/>
              <a:latin typeface="Times New Roman" charset="0"/>
              <a:ea typeface="ＭＳ Ｐゴシック" charset="0"/>
            </a:endParaRPr>
          </a:p>
        </p:txBody>
      </p:sp>
      <p:sp>
        <p:nvSpPr>
          <p:cNvPr id="1974288" name="Text Box 16"/>
          <p:cNvSpPr txBox="1">
            <a:spLocks noChangeArrowheads="1"/>
          </p:cNvSpPr>
          <p:nvPr/>
        </p:nvSpPr>
        <p:spPr bwMode="auto">
          <a:xfrm>
            <a:off x="457200" y="2424113"/>
            <a:ext cx="2057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Cravings of sinful man</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400" b="1" i="1" u="none" strike="noStrike" kern="1200" cap="none" spc="0" normalizeH="0" baseline="0" noProof="0" dirty="0">
              <a:ln>
                <a:noFill/>
              </a:ln>
              <a:solidFill>
                <a:srgbClr val="F8F8F8"/>
              </a:solidFill>
              <a:effectLst/>
              <a:uLnTx/>
              <a:uFillTx/>
              <a:latin typeface="Times New Roman" charset="0"/>
              <a:ea typeface="ＭＳ Ｐゴシック" charset="0"/>
            </a:endParaRPr>
          </a:p>
        </p:txBody>
      </p:sp>
      <p:sp>
        <p:nvSpPr>
          <p:cNvPr id="1974289" name="Text Box 17"/>
          <p:cNvSpPr txBox="1">
            <a:spLocks noChangeArrowheads="1"/>
          </p:cNvSpPr>
          <p:nvPr/>
        </p:nvSpPr>
        <p:spPr bwMode="auto">
          <a:xfrm>
            <a:off x="457200" y="3887788"/>
            <a:ext cx="2057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Lust of the eyes</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800" b="1" i="0" u="none" strike="noStrike" kern="1200" cap="none" spc="0" normalizeH="0" baseline="0" noProof="0" dirty="0">
              <a:ln>
                <a:noFill/>
              </a:ln>
              <a:solidFill>
                <a:srgbClr val="F8F8F8"/>
              </a:solidFill>
              <a:effectLst/>
              <a:uLnTx/>
              <a:uFillTx/>
              <a:latin typeface="Arial" charset="0"/>
              <a:ea typeface="ＭＳ Ｐゴシック" charset="0"/>
            </a:endParaRPr>
          </a:p>
        </p:txBody>
      </p:sp>
      <p:sp>
        <p:nvSpPr>
          <p:cNvPr id="1974290" name="Text Box 18"/>
          <p:cNvSpPr txBox="1">
            <a:spLocks noChangeArrowheads="1"/>
          </p:cNvSpPr>
          <p:nvPr/>
        </p:nvSpPr>
        <p:spPr bwMode="auto">
          <a:xfrm>
            <a:off x="457200" y="4995863"/>
            <a:ext cx="1828800" cy="915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Boasting of what he has and does</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800" b="1" i="0" u="none" strike="noStrike" kern="1200" cap="none" spc="0" normalizeH="0" baseline="0" noProof="0" dirty="0">
              <a:ln>
                <a:noFill/>
              </a:ln>
              <a:solidFill>
                <a:srgbClr val="F8F8F8"/>
              </a:solidFill>
              <a:effectLst/>
              <a:uLnTx/>
              <a:uFillTx/>
              <a:latin typeface="Arial" charset="0"/>
              <a:ea typeface="ＭＳ Ｐゴシック"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Christ </a:t>
            </a:r>
            <a:br>
              <a:rPr kumimoji="0" lang="en-US" sz="18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br>
            <a:r>
              <a:rPr kumimoji="0" lang="en-US" sz="1800" b="1" i="0" u="none" strike="noStrike" kern="1200" cap="none" spc="0" normalizeH="0" baseline="0" noProof="0">
                <a:ln>
                  <a:noFill/>
                </a:ln>
                <a:solidFill>
                  <a:srgbClr val="F8F8F8"/>
                </a:solidFill>
                <a:effectLst>
                  <a:outerShdw blurRad="38100" dist="38100" dir="2700000" algn="tl">
                    <a:srgbClr val="000000"/>
                  </a:outerShdw>
                </a:effectLst>
                <a:uLnTx/>
                <a:uFillTx/>
                <a:latin typeface="Arial" charset="0"/>
                <a:ea typeface="ＭＳ Ｐゴシック" charset="0"/>
              </a:rPr>
              <a:t>(Matt. 4; Luke 4)</a:t>
            </a:r>
            <a:endParaRPr kumimoji="0" lang="en-US" sz="1400" b="1" i="1" u="none" strike="noStrike" kern="1200" cap="none" spc="0" normalizeH="0" baseline="0" noProof="0">
              <a:ln>
                <a:noFill/>
              </a:ln>
              <a:solidFill>
                <a:srgbClr val="F8F8F8"/>
              </a:solidFill>
              <a:effectLst>
                <a:outerShdw blurRad="38100" dist="38100" dir="2700000" algn="tl">
                  <a:srgbClr val="000000"/>
                </a:outerShdw>
              </a:effectLst>
              <a:uLnTx/>
              <a:uFillTx/>
              <a:latin typeface="Times New Roman" charset="0"/>
              <a:ea typeface="ＭＳ Ｐゴシック" charset="0"/>
            </a:endParaRPr>
          </a:p>
        </p:txBody>
      </p:sp>
      <p:sp>
        <p:nvSpPr>
          <p:cNvPr id="1974295" name="Text Box 23"/>
          <p:cNvSpPr txBox="1">
            <a:spLocks noChangeArrowheads="1"/>
          </p:cNvSpPr>
          <p:nvPr/>
        </p:nvSpPr>
        <p:spPr bwMode="auto">
          <a:xfrm>
            <a:off x="6781800" y="2424113"/>
            <a:ext cx="210502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Stones to bread</a:t>
            </a:r>
            <a:endParaRPr kumimoji="0" lang="en-US" altLang="zh-CN" sz="1400" b="1" i="1" u="none" strike="noStrike" kern="1200" cap="none" spc="0" normalizeH="0" baseline="0" noProof="0">
              <a:ln>
                <a:noFill/>
              </a:ln>
              <a:solidFill>
                <a:srgbClr val="F8F8F8"/>
              </a:solidFill>
              <a:effectLst/>
              <a:uLnTx/>
              <a:uFillTx/>
              <a:latin typeface="Times New Roman" charset="0"/>
              <a:ea typeface="ＭＳ Ｐゴシック" charset="0"/>
            </a:endParaRPr>
          </a:p>
        </p:txBody>
      </p:sp>
      <p:sp>
        <p:nvSpPr>
          <p:cNvPr id="1974296" name="Text Box 24"/>
          <p:cNvSpPr txBox="1">
            <a:spLocks noChangeArrowheads="1"/>
          </p:cNvSpPr>
          <p:nvPr/>
        </p:nvSpPr>
        <p:spPr bwMode="auto">
          <a:xfrm>
            <a:off x="6781800" y="3887788"/>
            <a:ext cx="21050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a:ln>
                  <a:noFill/>
                </a:ln>
                <a:solidFill>
                  <a:srgbClr val="F8F8F8"/>
                </a:solidFill>
                <a:effectLst/>
                <a:uLnTx/>
                <a:uFillTx/>
                <a:latin typeface="Arial" charset="0"/>
                <a:ea typeface="ＭＳ Ｐゴシック" charset="0"/>
              </a:rPr>
              <a:t>Possess all kingdoms</a:t>
            </a:r>
            <a:endParaRPr kumimoji="0" lang="en-US" altLang="zh-CN" sz="1400" b="1" i="1" u="none" strike="noStrike" kern="1200" cap="none" spc="0" normalizeH="0" baseline="0" noProof="0">
              <a:ln>
                <a:noFill/>
              </a:ln>
              <a:solidFill>
                <a:srgbClr val="F8F8F8"/>
              </a:solidFill>
              <a:effectLst/>
              <a:uLnTx/>
              <a:uFillTx/>
              <a:latin typeface="Times New Roman" charset="0"/>
              <a:ea typeface="ＭＳ Ｐゴシック" charset="0"/>
            </a:endParaRPr>
          </a:p>
        </p:txBody>
      </p:sp>
      <p:sp>
        <p:nvSpPr>
          <p:cNvPr id="1974297" name="Text Box 25"/>
          <p:cNvSpPr txBox="1">
            <a:spLocks noChangeArrowheads="1"/>
          </p:cNvSpPr>
          <p:nvPr/>
        </p:nvSpPr>
        <p:spPr bwMode="auto">
          <a:xfrm>
            <a:off x="6781800" y="4995863"/>
            <a:ext cx="2105025" cy="915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charset="0"/>
                <a:ea typeface="ＭＳ Ｐゴシック" charset="0"/>
              </a:rPr>
              <a:t>Acclaim by men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throw yourself from the temple</a:t>
            </a:r>
            <a:r>
              <a:rPr kumimoji="0" lang="ru-RU" altLang="ja-JP" sz="1800" b="1" i="0" u="none" strike="noStrike" kern="1200" cap="none" spc="0" normalizeH="0" baseline="0" noProof="0" dirty="0">
                <a:ln>
                  <a:noFill/>
                </a:ln>
                <a:solidFill>
                  <a:srgbClr val="F8F8F8"/>
                </a:solidFill>
                <a:effectLst/>
                <a:uLnTx/>
                <a:uFillTx/>
                <a:latin typeface="Arial" charset="0"/>
                <a:ea typeface="ＭＳ Ｐゴシック" charset="0"/>
              </a:rPr>
              <a:t>"</a:t>
            </a:r>
            <a:r>
              <a:rPr kumimoji="0" lang="en-US" altLang="ja-JP" sz="1800" b="1" i="0" u="none" strike="noStrike" kern="1200" cap="none" spc="0" normalizeH="0" baseline="0" noProof="0" dirty="0">
                <a:ln>
                  <a:noFill/>
                </a:ln>
                <a:solidFill>
                  <a:srgbClr val="F8F8F8"/>
                </a:solidFill>
                <a:effectLst/>
                <a:uLnTx/>
                <a:uFillTx/>
                <a:latin typeface="Arial" charset="0"/>
                <a:ea typeface="ＭＳ Ｐゴシック" charset="0"/>
              </a:rPr>
              <a:t>)</a:t>
            </a:r>
            <a:endParaRPr kumimoji="0" lang="en-US" altLang="zh-CN" sz="1400" b="1" i="1" u="none" strike="noStrike" kern="1200" cap="none" spc="0" normalizeH="0" baseline="0" noProof="0" dirty="0">
              <a:ln>
                <a:noFill/>
              </a:ln>
              <a:solidFill>
                <a:srgbClr val="F8F8F8"/>
              </a:solidFill>
              <a:effectLst/>
              <a:uLnTx/>
              <a:uFillTx/>
              <a:latin typeface="Times New Roman" charset="0"/>
              <a:ea typeface="ＭＳ Ｐゴシック"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000" b="1" i="1" u="none" strike="noStrike" kern="1200" cap="none" spc="0" normalizeH="0" baseline="0" noProof="0">
                <a:ln>
                  <a:noFill/>
                </a:ln>
                <a:solidFill>
                  <a:srgbClr val="F8F8F8"/>
                </a:solidFill>
                <a:effectLst/>
                <a:uLnTx/>
                <a:uFillTx/>
                <a:latin typeface="Helvetica" charset="0"/>
                <a:ea typeface="ＭＳ Ｐゴシック" charset="0"/>
                <a:cs typeface="Times New Roman" charset="0"/>
              </a:rPr>
              <a:t>Comparing Some Key Texts</a:t>
            </a:r>
          </a:p>
        </p:txBody>
      </p:sp>
    </p:spTree>
    <p:extLst>
      <p:ext uri="{BB962C8B-B14F-4D97-AF65-F5344CB8AC3E}">
        <p14:creationId xmlns:p14="http://schemas.microsoft.com/office/powerpoint/2010/main" val="3153124535"/>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8916" name="Rectangle 4"/>
          <p:cNvSpPr>
            <a:spLocks noGrp="1" noChangeArrowheads="1"/>
          </p:cNvSpPr>
          <p:nvPr>
            <p:ph type="ctrTitle"/>
          </p:nvPr>
        </p:nvSpPr>
        <p:spPr>
          <a:xfrm>
            <a:off x="0" y="3111103"/>
            <a:ext cx="9144000" cy="1902073"/>
          </a:xfrm>
          <a:effectLst/>
        </p:spPr>
        <p:txBody>
          <a:bodyPr/>
          <a:lstStyle/>
          <a:p>
            <a:r>
              <a:rPr lang="en-US" sz="5400" b="1">
                <a:solidFill>
                  <a:schemeClr val="bg1"/>
                </a:solidFill>
                <a:effectLst>
                  <a:glow rad="228600">
                    <a:schemeClr val="tx1"/>
                  </a:glow>
                </a:effectLst>
                <a:latin typeface="Arial"/>
                <a:cs typeface="Arial"/>
              </a:rPr>
              <a:t>The Ministry Beginning &amp; Temptation of Jesus</a:t>
            </a: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Adapted from a 2006 Class Presentation by William Heng for</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Tree>
    <p:extLst>
      <p:ext uri="{BB962C8B-B14F-4D97-AF65-F5344CB8AC3E}">
        <p14:creationId xmlns:p14="http://schemas.microsoft.com/office/powerpoint/2010/main" val="2332157449"/>
      </p:ext>
    </p:extLst>
  </p:cSld>
  <p:clrMapOvr>
    <a:masterClrMapping/>
  </p:clrMapOvr>
  <p:transition>
    <p:comb/>
  </p:transition>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1267" name="Rectangle 3">
            <a:extLst>
              <a:ext uri="{FF2B5EF4-FFF2-40B4-BE49-F238E27FC236}">
                <a16:creationId xmlns:a16="http://schemas.microsoft.com/office/drawing/2014/main" id="{59AFB010-90C2-5E46-96E7-7697D7215F79}"/>
              </a:ext>
            </a:extLst>
          </p:cNvPr>
          <p:cNvSpPr>
            <a:spLocks noGrp="1" noChangeArrowheads="1"/>
          </p:cNvSpPr>
          <p:nvPr>
            <p:ph type="title" idx="4294967295"/>
          </p:nvPr>
        </p:nvSpPr>
        <p:spPr>
          <a:xfrm>
            <a:off x="304800" y="304800"/>
            <a:ext cx="5378450" cy="579438"/>
          </a:xfrm>
          <a:noFill/>
          <a:effectLst>
            <a:outerShdw blurRad="63500" dist="35921" dir="2700000" algn="ctr" rotWithShape="0">
              <a:srgbClr val="000000">
                <a:alpha val="74997"/>
              </a:srgbClr>
            </a:outerShdw>
          </a:effectLst>
        </p:spPr>
        <p:txBody>
          <a:bodyPr wrap="none" anchor="t">
            <a:spAutoFit/>
          </a:bodyPr>
          <a:lstStyle/>
          <a:p>
            <a:r>
              <a:rPr lang="en-US" altLang="en-US" sz="3200" u="sng">
                <a:solidFill>
                  <a:schemeClr val="bg1"/>
                </a:solidFill>
              </a:rPr>
              <a:t>The Nicene Creed (AD 325)</a:t>
            </a:r>
          </a:p>
        </p:txBody>
      </p:sp>
      <p:pic>
        <p:nvPicPr>
          <p:cNvPr id="32773" name="Picture 5" descr="Nicaea_icon">
            <a:extLst>
              <a:ext uri="{FF2B5EF4-FFF2-40B4-BE49-F238E27FC236}">
                <a16:creationId xmlns:a16="http://schemas.microsoft.com/office/drawing/2014/main" id="{4ADDFC80-E0F6-A749-A97F-00267AF6BA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Text Box 4">
            <a:extLst>
              <a:ext uri="{FF2B5EF4-FFF2-40B4-BE49-F238E27FC236}">
                <a16:creationId xmlns:a16="http://schemas.microsoft.com/office/drawing/2014/main" id="{A5594B7B-6E5B-5F47-BB38-95DDF50618F1}"/>
              </a:ext>
            </a:extLst>
          </p:cNvPr>
          <p:cNvSpPr txBox="1">
            <a:spLocks noChangeArrowheads="1"/>
          </p:cNvSpPr>
          <p:nvPr/>
        </p:nvSpPr>
        <p:spPr bwMode="auto">
          <a:xfrm>
            <a:off x="6051" y="1617663"/>
            <a:ext cx="7446269"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begotten not created,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of the same essence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as the Father,</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through whom all things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came into being,</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both in heaven and on earth;</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Who for us men and for our salvation</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came down and was incarnate,</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becoming human.</a:t>
            </a:r>
          </a:p>
        </p:txBody>
      </p:sp>
    </p:spTree>
    <p:extLst>
      <p:ext uri="{BB962C8B-B14F-4D97-AF65-F5344CB8AC3E}">
        <p14:creationId xmlns:p14="http://schemas.microsoft.com/office/powerpoint/2010/main" val="1878757381"/>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1"/>
          <p:cNvSpPr>
            <a:spLocks noChangeArrowheads="1"/>
          </p:cNvSpPr>
          <p:nvPr/>
        </p:nvSpPr>
        <p:spPr bwMode="auto">
          <a:xfrm>
            <a:off x="-71400" y="-71438"/>
            <a:ext cx="9251951" cy="6956426"/>
          </a:xfrm>
          <a:prstGeom prst="rect">
            <a:avLst/>
          </a:prstGeom>
          <a:solidFill>
            <a:srgbClr val="000000"/>
          </a:solidFill>
          <a:ln w="9525">
            <a:solidFill>
              <a:schemeClr val="tx1"/>
            </a:solidFill>
            <a:round/>
            <a:headEnd/>
            <a:tailEnd/>
          </a:ln>
        </p:spPr>
        <p:txBody>
          <a:bodyPr wrap="none" lIns="91261" tIns="45631" rIns="91261" bIns="45631"/>
          <a:lstStyle/>
          <a:p>
            <a:endParaRPr lang="en-US"/>
          </a:p>
        </p:txBody>
      </p:sp>
      <p:pic>
        <p:nvPicPr>
          <p:cNvPr id="392194" name="Picture 2" descr="servant king jesus h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43038" y="-99975"/>
            <a:ext cx="695801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2195" name="Title 1"/>
          <p:cNvSpPr txBox="1">
            <a:spLocks/>
          </p:cNvSpPr>
          <p:nvPr/>
        </p:nvSpPr>
        <p:spPr bwMode="auto">
          <a:xfrm rot="-5400000">
            <a:off x="5189537" y="2884488"/>
            <a:ext cx="6831013" cy="1008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400" b="1">
                <a:solidFill>
                  <a:srgbClr val="FFFFFF"/>
                </a:solidFill>
                <a:latin typeface="Arial" charset="0"/>
              </a:rPr>
              <a:t>by Graham Kendrick</a:t>
            </a:r>
          </a:p>
        </p:txBody>
      </p:sp>
      <p:sp>
        <p:nvSpPr>
          <p:cNvPr id="392196" name="Title 1"/>
          <p:cNvSpPr txBox="1">
            <a:spLocks/>
          </p:cNvSpPr>
          <p:nvPr/>
        </p:nvSpPr>
        <p:spPr bwMode="auto">
          <a:xfrm rot="-5400000">
            <a:off x="-2880518" y="2871031"/>
            <a:ext cx="6831012"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5400" b="1">
                <a:solidFill>
                  <a:srgbClr val="FFFFFF"/>
                </a:solidFill>
                <a:latin typeface="Arial" charset="0"/>
              </a:rPr>
              <a:t>The Servant King</a:t>
            </a:r>
          </a:p>
        </p:txBody>
      </p:sp>
    </p:spTree>
  </p:cSld>
  <p:clrMapOvr>
    <a:masterClrMapping/>
  </p:clrMapOvr>
  <p:transition spd="med">
    <p:fade/>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2308324"/>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From heaven You came, helpless babe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Entered our world, Your glory veiled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Not to be served but to serve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And give Your life that we might live</a:t>
            </a:r>
          </a:p>
        </p:txBody>
      </p:sp>
    </p:spTree>
    <p:extLst>
      <p:ext uri="{BB962C8B-B14F-4D97-AF65-F5344CB8AC3E}">
        <p14:creationId xmlns:p14="http://schemas.microsoft.com/office/powerpoint/2010/main" val="2696885522"/>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2308324"/>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This is our God,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He calls us now to follow Him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To bring our lives as a daily offering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Of worship to the SERVANT KING.</a:t>
            </a:r>
          </a:p>
        </p:txBody>
      </p:sp>
    </p:spTree>
    <p:extLst>
      <p:ext uri="{BB962C8B-B14F-4D97-AF65-F5344CB8AC3E}">
        <p14:creationId xmlns:p14="http://schemas.microsoft.com/office/powerpoint/2010/main" val="4037628711"/>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0"/>
            <a:ext cx="9144000" cy="2862322"/>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There in the garden of tears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My heavy load He chose to bear;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His heart with sorrow was torn,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Yet not my will, but Yours he said.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p:txBody>
      </p:sp>
    </p:spTree>
    <p:extLst>
      <p:ext uri="{BB962C8B-B14F-4D97-AF65-F5344CB8AC3E}">
        <p14:creationId xmlns:p14="http://schemas.microsoft.com/office/powerpoint/2010/main" val="3501001183"/>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2308324"/>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This is our God,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He calls us now to follow Him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To bring our lives as a daily offering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Of worship to the SERVANT KING.</a:t>
            </a:r>
          </a:p>
        </p:txBody>
      </p:sp>
    </p:spTree>
    <p:extLst>
      <p:ext uri="{BB962C8B-B14F-4D97-AF65-F5344CB8AC3E}">
        <p14:creationId xmlns:p14="http://schemas.microsoft.com/office/powerpoint/2010/main" val="3879214047"/>
      </p:ext>
    </p:extLst>
  </p:cSld>
  <p:clrMapOvr>
    <a:masterClrMapping/>
  </p:clrMapOvr>
  <p:transition/>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688" y="27741"/>
            <a:ext cx="9144000" cy="3416320"/>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Come see His hands and his feet,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The scars that speak of sacrifice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Hands that flung stars into space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To cruel nails surrendered</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p:txBody>
      </p:sp>
    </p:spTree>
    <p:extLst>
      <p:ext uri="{BB962C8B-B14F-4D97-AF65-F5344CB8AC3E}">
        <p14:creationId xmlns:p14="http://schemas.microsoft.com/office/powerpoint/2010/main" val="1152191311"/>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2308324"/>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This is our God,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He calls us now to follow Him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To bring our lives as a daily offering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Of worship to the SERVANT KING.</a:t>
            </a:r>
          </a:p>
        </p:txBody>
      </p:sp>
    </p:spTree>
    <p:extLst>
      <p:ext uri="{BB962C8B-B14F-4D97-AF65-F5344CB8AC3E}">
        <p14:creationId xmlns:p14="http://schemas.microsoft.com/office/powerpoint/2010/main" val="340347468"/>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688" y="27741"/>
            <a:ext cx="9144000" cy="2862322"/>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So let us learn how to serve,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And in our lives enthrone Him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Each other</a:t>
            </a:r>
            <a:r>
              <a:rPr kumimoji="0" lang="mr-IN"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rPr>
              <a:t>'</a:t>
            </a: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s needs to prefer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For it is Christ we</a:t>
            </a:r>
            <a:r>
              <a:rPr kumimoji="0" lang="mr-IN"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rPr>
              <a:t>'</a:t>
            </a: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re serving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p:txBody>
      </p:sp>
    </p:spTree>
    <p:extLst>
      <p:ext uri="{BB962C8B-B14F-4D97-AF65-F5344CB8AC3E}">
        <p14:creationId xmlns:p14="http://schemas.microsoft.com/office/powerpoint/2010/main" val="2846841374"/>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0" y="116632"/>
            <a:ext cx="9144000" cy="3508653"/>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This is our God,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He calls us now to follow Him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To bring our lives as a daily offering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Of worship to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Of worship to the SERVANT KING.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449031423"/>
      </p:ext>
    </p:extLst>
  </p:cSld>
  <p:clrMapOvr>
    <a:masterClrMapping/>
  </p:clrMapOvr>
  <p:transition/>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B883B975-B20B-2401-8B7B-B2A2416FCC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77" name="Rectangle 29"/>
          <p:cNvSpPr>
            <a:spLocks noGrp="1" noChangeArrowheads="1"/>
          </p:cNvSpPr>
          <p:nvPr>
            <p:ph type="ctrTitle"/>
          </p:nvPr>
        </p:nvSpPr>
        <p:spPr>
          <a:xfrm>
            <a:off x="914400" y="2278360"/>
            <a:ext cx="7772400" cy="1371600"/>
          </a:xfrm>
        </p:spPr>
        <p:txBody>
          <a:bodyPr/>
          <a:lstStyle/>
          <a:p>
            <a:pPr algn="r"/>
            <a:r>
              <a:rPr lang="en-US"/>
              <a:t>Matthew 4:1-11</a:t>
            </a:r>
            <a:endParaRPr lang="en-US" sz="3600"/>
          </a:p>
        </p:txBody>
      </p:sp>
      <p:sp>
        <p:nvSpPr>
          <p:cNvPr id="2" name="Subtitle 1"/>
          <p:cNvSpPr>
            <a:spLocks noGrp="1"/>
          </p:cNvSpPr>
          <p:nvPr>
            <p:ph type="subTitle" idx="1"/>
          </p:nvPr>
        </p:nvSpPr>
        <p:spPr>
          <a:xfrm>
            <a:off x="5950496" y="3429000"/>
            <a:ext cx="2736304" cy="2880320"/>
          </a:xfrm>
        </p:spPr>
        <p:txBody>
          <a:bodyPr/>
          <a:lstStyle/>
          <a:p>
            <a:pPr algn="r"/>
            <a:r>
              <a:rPr lang="en-US" dirty="0"/>
              <a:t>Satan tempted Jesus</a:t>
            </a:r>
            <a:br>
              <a:rPr lang="en-US" dirty="0"/>
            </a:br>
            <a:r>
              <a:rPr lang="en-US" dirty="0"/>
              <a:t>—But what preceded this?</a:t>
            </a:r>
          </a:p>
        </p:txBody>
      </p:sp>
    </p:spTree>
    <p:extLst>
      <p:ext uri="{BB962C8B-B14F-4D97-AF65-F5344CB8AC3E}">
        <p14:creationId xmlns:p14="http://schemas.microsoft.com/office/powerpoint/2010/main" val="418156981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3315" name="Rectangle 3">
            <a:extLst>
              <a:ext uri="{FF2B5EF4-FFF2-40B4-BE49-F238E27FC236}">
                <a16:creationId xmlns:a16="http://schemas.microsoft.com/office/drawing/2014/main" id="{7FE35021-51A0-2F41-9B93-2FFAD9FFACAA}"/>
              </a:ext>
            </a:extLst>
          </p:cNvPr>
          <p:cNvSpPr>
            <a:spLocks noGrp="1" noChangeArrowheads="1"/>
          </p:cNvSpPr>
          <p:nvPr>
            <p:ph type="title" idx="4294967295"/>
          </p:nvPr>
        </p:nvSpPr>
        <p:spPr>
          <a:xfrm>
            <a:off x="533400" y="457200"/>
            <a:ext cx="5378450" cy="579438"/>
          </a:xfrm>
          <a:noFill/>
          <a:effectLst>
            <a:outerShdw blurRad="63500" dist="35921" dir="2700000" algn="ctr" rotWithShape="0">
              <a:srgbClr val="000000">
                <a:alpha val="74997"/>
              </a:srgbClr>
            </a:outerShdw>
          </a:effectLst>
        </p:spPr>
        <p:txBody>
          <a:bodyPr wrap="none" anchor="t">
            <a:spAutoFit/>
          </a:bodyPr>
          <a:lstStyle/>
          <a:p>
            <a:r>
              <a:rPr lang="en-US" altLang="en-US" sz="3200" u="sng">
                <a:solidFill>
                  <a:schemeClr val="bg1"/>
                </a:solidFill>
              </a:rPr>
              <a:t>The Nicene Creed (AD 325)</a:t>
            </a:r>
          </a:p>
        </p:txBody>
      </p:sp>
      <p:pic>
        <p:nvPicPr>
          <p:cNvPr id="34820" name="Picture 4" descr="Nicaea_icon">
            <a:extLst>
              <a:ext uri="{FF2B5EF4-FFF2-40B4-BE49-F238E27FC236}">
                <a16:creationId xmlns:a16="http://schemas.microsoft.com/office/drawing/2014/main" id="{D8112AD3-ED2E-334B-9E11-524670B57E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 Box 5">
            <a:extLst>
              <a:ext uri="{FF2B5EF4-FFF2-40B4-BE49-F238E27FC236}">
                <a16:creationId xmlns:a16="http://schemas.microsoft.com/office/drawing/2014/main" id="{3FB3688B-229B-9840-841B-6E17884DB226}"/>
              </a:ext>
            </a:extLst>
          </p:cNvPr>
          <p:cNvSpPr txBox="1">
            <a:spLocks noChangeArrowheads="1"/>
          </p:cNvSpPr>
          <p:nvPr/>
        </p:nvSpPr>
        <p:spPr bwMode="auto">
          <a:xfrm>
            <a:off x="9071" y="1906588"/>
            <a:ext cx="6627134" cy="4031873"/>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He suffered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the third day he rose,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ascended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into the heavens.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he will come to judge</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both the living and the dead.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we believe in the Holy Spirit.</a:t>
            </a:r>
          </a:p>
        </p:txBody>
      </p:sp>
    </p:spTree>
    <p:extLst>
      <p:ext uri="{BB962C8B-B14F-4D97-AF65-F5344CB8AC3E}">
        <p14:creationId xmlns:p14="http://schemas.microsoft.com/office/powerpoint/2010/main" val="1951351270"/>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21524102-2858-B926-6F99-2BFD51BB41E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15746" name="Rectangle 2"/>
          <p:cNvSpPr>
            <a:spLocks noGrp="1" noChangeArrowheads="1"/>
          </p:cNvSpPr>
          <p:nvPr>
            <p:ph type="title"/>
          </p:nvPr>
        </p:nvSpPr>
        <p:spPr>
          <a:xfrm>
            <a:off x="914400" y="457200"/>
            <a:ext cx="7543800" cy="1143000"/>
          </a:xfrm>
        </p:spPr>
        <p:txBody>
          <a:bodyPr/>
          <a:lstStyle/>
          <a:p>
            <a:r>
              <a:rPr lang="en-US" dirty="0">
                <a:effectLst>
                  <a:glow rad="228600">
                    <a:schemeClr val="accent6">
                      <a:satMod val="175000"/>
                      <a:alpha val="83000"/>
                    </a:schemeClr>
                  </a:glow>
                </a:effectLst>
              </a:rPr>
              <a:t>Presentation Agenda</a:t>
            </a:r>
          </a:p>
        </p:txBody>
      </p:sp>
      <p:sp>
        <p:nvSpPr>
          <p:cNvPr id="415747" name="Rectangle 3"/>
          <p:cNvSpPr>
            <a:spLocks noGrp="1" noChangeArrowheads="1"/>
          </p:cNvSpPr>
          <p:nvPr>
            <p:ph type="body" idx="1"/>
          </p:nvPr>
        </p:nvSpPr>
        <p:spPr>
          <a:xfrm>
            <a:off x="914400" y="1600200"/>
            <a:ext cx="8050088" cy="4953000"/>
          </a:xfrm>
        </p:spPr>
        <p:txBody>
          <a:bodyPr/>
          <a:lstStyle/>
          <a:p>
            <a:pPr>
              <a:lnSpc>
                <a:spcPct val="90000"/>
              </a:lnSpc>
            </a:pPr>
            <a:r>
              <a:rPr lang="en-US" sz="3200" dirty="0">
                <a:effectLst>
                  <a:glow rad="228600">
                    <a:schemeClr val="accent6">
                      <a:satMod val="175000"/>
                      <a:alpha val="83000"/>
                    </a:schemeClr>
                  </a:glow>
                </a:effectLst>
              </a:rPr>
              <a:t>Review</a:t>
            </a:r>
          </a:p>
          <a:p>
            <a:pPr>
              <a:lnSpc>
                <a:spcPct val="90000"/>
              </a:lnSpc>
            </a:pPr>
            <a:r>
              <a:rPr lang="en-US" sz="3200" dirty="0">
                <a:effectLst>
                  <a:glow rad="228600">
                    <a:schemeClr val="accent6">
                      <a:satMod val="175000"/>
                      <a:alpha val="83000"/>
                    </a:schemeClr>
                  </a:glow>
                </a:effectLst>
              </a:rPr>
              <a:t>The Beginnings of Jesus</a:t>
            </a:r>
            <a:r>
              <a:rPr lang="mr-IN" altLang="ja-JP" sz="3200" dirty="0">
                <a:effectLst>
                  <a:glow rad="228600">
                    <a:schemeClr val="accent6">
                      <a:satMod val="175000"/>
                      <a:alpha val="83000"/>
                    </a:schemeClr>
                  </a:glow>
                </a:effectLst>
                <a:latin typeface="Arial"/>
              </a:rPr>
              <a:t>'</a:t>
            </a:r>
            <a:r>
              <a:rPr lang="en-US" sz="3200" dirty="0">
                <a:effectLst>
                  <a:glow rad="228600">
                    <a:schemeClr val="accent6">
                      <a:satMod val="175000"/>
                      <a:alpha val="83000"/>
                    </a:schemeClr>
                  </a:glow>
                </a:effectLst>
              </a:rPr>
              <a:t> Ministry</a:t>
            </a:r>
          </a:p>
          <a:p>
            <a:pPr>
              <a:lnSpc>
                <a:spcPct val="90000"/>
              </a:lnSpc>
            </a:pPr>
            <a:r>
              <a:rPr lang="en-US" sz="3200" dirty="0">
                <a:effectLst>
                  <a:glow rad="228600">
                    <a:schemeClr val="accent6">
                      <a:satMod val="175000"/>
                      <a:alpha val="83000"/>
                    </a:schemeClr>
                  </a:glow>
                </a:effectLst>
              </a:rPr>
              <a:t>Matthew 3 – The Baptism of Jesus</a:t>
            </a:r>
          </a:p>
          <a:p>
            <a:pPr>
              <a:lnSpc>
                <a:spcPct val="90000"/>
              </a:lnSpc>
            </a:pPr>
            <a:r>
              <a:rPr lang="en-US" sz="3200" dirty="0">
                <a:effectLst>
                  <a:glow rad="228600">
                    <a:schemeClr val="accent6">
                      <a:satMod val="175000"/>
                      <a:alpha val="83000"/>
                    </a:schemeClr>
                  </a:glow>
                </a:effectLst>
              </a:rPr>
              <a:t>Historical Setting</a:t>
            </a:r>
          </a:p>
          <a:p>
            <a:pPr>
              <a:lnSpc>
                <a:spcPct val="90000"/>
              </a:lnSpc>
            </a:pPr>
            <a:r>
              <a:rPr lang="en-US" sz="3200" dirty="0">
                <a:effectLst>
                  <a:glow rad="228600">
                    <a:schemeClr val="accent6">
                      <a:satMod val="175000"/>
                      <a:alpha val="83000"/>
                    </a:schemeClr>
                  </a:glow>
                </a:effectLst>
              </a:rPr>
              <a:t>Exposition of Matthew 4 Temptation</a:t>
            </a:r>
          </a:p>
          <a:p>
            <a:pPr>
              <a:lnSpc>
                <a:spcPct val="90000"/>
              </a:lnSpc>
            </a:pPr>
            <a:r>
              <a:rPr lang="en-US" sz="3200" dirty="0">
                <a:effectLst>
                  <a:glow rad="228600">
                    <a:schemeClr val="accent6">
                      <a:satMod val="175000"/>
                      <a:alpha val="83000"/>
                    </a:schemeClr>
                  </a:glow>
                </a:effectLst>
              </a:rPr>
              <a:t>Theme</a:t>
            </a:r>
          </a:p>
          <a:p>
            <a:pPr>
              <a:lnSpc>
                <a:spcPct val="90000"/>
              </a:lnSpc>
            </a:pPr>
            <a:r>
              <a:rPr lang="en-US" sz="3200" dirty="0">
                <a:effectLst>
                  <a:glow rad="228600">
                    <a:schemeClr val="accent6">
                      <a:satMod val="175000"/>
                      <a:alpha val="83000"/>
                    </a:schemeClr>
                  </a:glow>
                </a:effectLst>
              </a:rPr>
              <a:t>Application</a:t>
            </a:r>
          </a:p>
        </p:txBody>
      </p:sp>
    </p:spTree>
    <p:extLst>
      <p:ext uri="{BB962C8B-B14F-4D97-AF65-F5344CB8AC3E}">
        <p14:creationId xmlns:p14="http://schemas.microsoft.com/office/powerpoint/2010/main" val="17388940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5747">
                                            <p:txEl>
                                              <p:pRg st="0" end="0"/>
                                            </p:txEl>
                                          </p:spTgt>
                                        </p:tgtEl>
                                        <p:attrNameLst>
                                          <p:attrName>style.visibility</p:attrName>
                                        </p:attrNameLst>
                                      </p:cBhvr>
                                      <p:to>
                                        <p:strVal val="visible"/>
                                      </p:to>
                                    </p:set>
                                    <p:anim calcmode="lin" valueType="num">
                                      <p:cBhvr additive="base">
                                        <p:cTn id="7" dur="500" fill="hold"/>
                                        <p:tgtEl>
                                          <p:spTgt spid="4157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57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5747">
                                            <p:txEl>
                                              <p:pRg st="1" end="1"/>
                                            </p:txEl>
                                          </p:spTgt>
                                        </p:tgtEl>
                                        <p:attrNameLst>
                                          <p:attrName>style.visibility</p:attrName>
                                        </p:attrNameLst>
                                      </p:cBhvr>
                                      <p:to>
                                        <p:strVal val="visible"/>
                                      </p:to>
                                    </p:set>
                                    <p:anim calcmode="lin" valueType="num">
                                      <p:cBhvr additive="base">
                                        <p:cTn id="13" dur="500" fill="hold"/>
                                        <p:tgtEl>
                                          <p:spTgt spid="4157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57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15747">
                                            <p:txEl>
                                              <p:pRg st="2" end="2"/>
                                            </p:txEl>
                                          </p:spTgt>
                                        </p:tgtEl>
                                        <p:attrNameLst>
                                          <p:attrName>style.visibility</p:attrName>
                                        </p:attrNameLst>
                                      </p:cBhvr>
                                      <p:to>
                                        <p:strVal val="visible"/>
                                      </p:to>
                                    </p:set>
                                    <p:anim calcmode="lin" valueType="num">
                                      <p:cBhvr additive="base">
                                        <p:cTn id="19" dur="500" fill="hold"/>
                                        <p:tgtEl>
                                          <p:spTgt spid="4157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157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15747">
                                            <p:txEl>
                                              <p:pRg st="3" end="3"/>
                                            </p:txEl>
                                          </p:spTgt>
                                        </p:tgtEl>
                                        <p:attrNameLst>
                                          <p:attrName>style.visibility</p:attrName>
                                        </p:attrNameLst>
                                      </p:cBhvr>
                                      <p:to>
                                        <p:strVal val="visible"/>
                                      </p:to>
                                    </p:set>
                                    <p:anim calcmode="lin" valueType="num">
                                      <p:cBhvr additive="base">
                                        <p:cTn id="25" dur="500" fill="hold"/>
                                        <p:tgtEl>
                                          <p:spTgt spid="4157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57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15747">
                                            <p:txEl>
                                              <p:pRg st="4" end="4"/>
                                            </p:txEl>
                                          </p:spTgt>
                                        </p:tgtEl>
                                        <p:attrNameLst>
                                          <p:attrName>style.visibility</p:attrName>
                                        </p:attrNameLst>
                                      </p:cBhvr>
                                      <p:to>
                                        <p:strVal val="visible"/>
                                      </p:to>
                                    </p:set>
                                    <p:anim calcmode="lin" valueType="num">
                                      <p:cBhvr additive="base">
                                        <p:cTn id="31" dur="500" fill="hold"/>
                                        <p:tgtEl>
                                          <p:spTgt spid="41574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1574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15747">
                                            <p:txEl>
                                              <p:pRg st="5" end="5"/>
                                            </p:txEl>
                                          </p:spTgt>
                                        </p:tgtEl>
                                        <p:attrNameLst>
                                          <p:attrName>style.visibility</p:attrName>
                                        </p:attrNameLst>
                                      </p:cBhvr>
                                      <p:to>
                                        <p:strVal val="visible"/>
                                      </p:to>
                                    </p:set>
                                    <p:anim calcmode="lin" valueType="num">
                                      <p:cBhvr additive="base">
                                        <p:cTn id="37" dur="500" fill="hold"/>
                                        <p:tgtEl>
                                          <p:spTgt spid="41574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157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15747">
                                            <p:txEl>
                                              <p:pRg st="6" end="6"/>
                                            </p:txEl>
                                          </p:spTgt>
                                        </p:tgtEl>
                                        <p:attrNameLst>
                                          <p:attrName>style.visibility</p:attrName>
                                        </p:attrNameLst>
                                      </p:cBhvr>
                                      <p:to>
                                        <p:strVal val="visible"/>
                                      </p:to>
                                    </p:set>
                                    <p:anim calcmode="lin" valueType="num">
                                      <p:cBhvr additive="base">
                                        <p:cTn id="43" dur="500" fill="hold"/>
                                        <p:tgtEl>
                                          <p:spTgt spid="41574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1574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7" grpId="0" build="p" autoUpdateAnimBg="0"/>
    </p:bldLst>
  </p:timing>
</p:sld>
</file>

<file path=ppt/slides/slide3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0830" name="Rectangle 14"/>
          <p:cNvSpPr>
            <a:spLocks noGrp="1" noChangeArrowheads="1"/>
          </p:cNvSpPr>
          <p:nvPr>
            <p:ph type="title"/>
          </p:nvPr>
        </p:nvSpPr>
        <p:spPr/>
        <p:txBody>
          <a:bodyPr/>
          <a:lstStyle/>
          <a:p>
            <a:r>
              <a:rPr lang="en-US"/>
              <a:t>Review</a:t>
            </a:r>
          </a:p>
        </p:txBody>
      </p:sp>
      <p:sp>
        <p:nvSpPr>
          <p:cNvPr id="290831" name="Rectangle 15"/>
          <p:cNvSpPr>
            <a:spLocks noGrp="1" noChangeArrowheads="1"/>
          </p:cNvSpPr>
          <p:nvPr>
            <p:ph type="body" idx="1"/>
          </p:nvPr>
        </p:nvSpPr>
        <p:spPr/>
        <p:txBody>
          <a:bodyPr/>
          <a:lstStyle/>
          <a:p>
            <a:r>
              <a:rPr lang="en-US"/>
              <a:t>The Genealogy of Christ</a:t>
            </a:r>
          </a:p>
          <a:p>
            <a:r>
              <a:rPr lang="en-US"/>
              <a:t>The Certainty of the Gospel</a:t>
            </a:r>
          </a:p>
          <a:p>
            <a:r>
              <a:rPr lang="en-US"/>
              <a:t>Jesus was a Genuine Historical Figure</a:t>
            </a:r>
          </a:p>
          <a:p>
            <a:r>
              <a:rPr lang="en-US"/>
              <a:t>The Birth of Christ was the Fulfillment of God</a:t>
            </a:r>
            <a:r>
              <a:rPr lang="en-US">
                <a:latin typeface="Arial"/>
              </a:rPr>
              <a:t>'</a:t>
            </a:r>
            <a:r>
              <a:rPr lang="en-US"/>
              <a:t>s Salvation Plan</a:t>
            </a:r>
          </a:p>
        </p:txBody>
      </p:sp>
    </p:spTree>
    <p:extLst>
      <p:ext uri="{BB962C8B-B14F-4D97-AF65-F5344CB8AC3E}">
        <p14:creationId xmlns:p14="http://schemas.microsoft.com/office/powerpoint/2010/main" val="1944958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90831">
                                            <p:txEl>
                                              <p:pRg st="0" end="0"/>
                                            </p:txEl>
                                          </p:spTgt>
                                        </p:tgtEl>
                                        <p:attrNameLst>
                                          <p:attrName>style.visibility</p:attrName>
                                        </p:attrNameLst>
                                      </p:cBhvr>
                                      <p:to>
                                        <p:strVal val="visible"/>
                                      </p:to>
                                    </p:set>
                                    <p:animEffect transition="in" filter="barn(outVertical)">
                                      <p:cBhvr>
                                        <p:cTn id="7" dur="500"/>
                                        <p:tgtEl>
                                          <p:spTgt spid="2908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290831">
                                            <p:txEl>
                                              <p:pRg st="1" end="1"/>
                                            </p:txEl>
                                          </p:spTgt>
                                        </p:tgtEl>
                                        <p:attrNameLst>
                                          <p:attrName>style.visibility</p:attrName>
                                        </p:attrNameLst>
                                      </p:cBhvr>
                                      <p:to>
                                        <p:strVal val="visible"/>
                                      </p:to>
                                    </p:set>
                                    <p:animEffect transition="in" filter="barn(outVertical)">
                                      <p:cBhvr>
                                        <p:cTn id="12" dur="500"/>
                                        <p:tgtEl>
                                          <p:spTgt spid="29083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290831">
                                            <p:txEl>
                                              <p:pRg st="2" end="2"/>
                                            </p:txEl>
                                          </p:spTgt>
                                        </p:tgtEl>
                                        <p:attrNameLst>
                                          <p:attrName>style.visibility</p:attrName>
                                        </p:attrNameLst>
                                      </p:cBhvr>
                                      <p:to>
                                        <p:strVal val="visible"/>
                                      </p:to>
                                    </p:set>
                                    <p:animEffect transition="in" filter="barn(outVertical)">
                                      <p:cBhvr>
                                        <p:cTn id="17" dur="500"/>
                                        <p:tgtEl>
                                          <p:spTgt spid="29083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290831">
                                            <p:txEl>
                                              <p:pRg st="3" end="3"/>
                                            </p:txEl>
                                          </p:spTgt>
                                        </p:tgtEl>
                                        <p:attrNameLst>
                                          <p:attrName>style.visibility</p:attrName>
                                        </p:attrNameLst>
                                      </p:cBhvr>
                                      <p:to>
                                        <p:strVal val="visible"/>
                                      </p:to>
                                    </p:set>
                                    <p:animEffect transition="in" filter="barn(outVertical)">
                                      <p:cBhvr>
                                        <p:cTn id="22" dur="500"/>
                                        <p:tgtEl>
                                          <p:spTgt spid="29083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31" grpId="0" build="p" autoUpdateAnimBg="0"/>
    </p:bldLst>
  </p:timing>
</p:sld>
</file>

<file path=ppt/slides/slide3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458756" name="Object 4"/>
          <p:cNvGraphicFramePr>
            <a:graphicFrameLocks noGrp="1" noChangeAspect="1"/>
          </p:cNvGraphicFramePr>
          <p:nvPr>
            <p:ph idx="1"/>
          </p:nvPr>
        </p:nvGraphicFramePr>
        <p:xfrm>
          <a:off x="0" y="1752600"/>
          <a:ext cx="9144000" cy="5105400"/>
        </p:xfrm>
        <a:graphic>
          <a:graphicData uri="http://schemas.openxmlformats.org/presentationml/2006/ole">
            <mc:AlternateContent xmlns:mc="http://schemas.openxmlformats.org/markup-compatibility/2006">
              <mc:Choice xmlns:v="urn:schemas-microsoft-com:vml" Requires="v">
                <p:oleObj name="Photo Editor Photo" r:id="rId3" imgW="6668431" imgH="3067478" progId="MSPhotoEd.3">
                  <p:embed/>
                </p:oleObj>
              </mc:Choice>
              <mc:Fallback>
                <p:oleObj name="Photo Editor Photo" r:id="rId3" imgW="6668431" imgH="3067478" progId="MSPhotoEd.3">
                  <p:embed/>
                  <p:pic>
                    <p:nvPicPr>
                      <p:cNvPr id="458756"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752600"/>
                        <a:ext cx="9144000" cy="5105400"/>
                      </a:xfrm>
                      <a:prstGeom prst="rect">
                        <a:avLst/>
                      </a:prstGeom>
                      <a:extLst>
                        <a:ext uri="{FAA26D3D-D897-4be2-8F04-BA451C77F1D7}">
                          <ma14:placeholderFlag xmlns="" xmlns:ma14="http://schemas.microsoft.com/office/mac/drawingml/2011/main" val="1"/>
                        </a:ext>
                      </a:extLst>
                    </p:spPr>
                  </p:pic>
                </p:oleObj>
              </mc:Fallback>
            </mc:AlternateContent>
          </a:graphicData>
        </a:graphic>
      </p:graphicFrame>
      <p:sp>
        <p:nvSpPr>
          <p:cNvPr id="458754" name="Rectangle 2"/>
          <p:cNvSpPr>
            <a:spLocks noGrp="1" noChangeArrowheads="1"/>
          </p:cNvSpPr>
          <p:nvPr>
            <p:ph type="title"/>
          </p:nvPr>
        </p:nvSpPr>
        <p:spPr>
          <a:xfrm>
            <a:off x="0" y="116632"/>
            <a:ext cx="9144000" cy="1143000"/>
          </a:xfrm>
        </p:spPr>
        <p:txBody>
          <a:bodyPr/>
          <a:lstStyle/>
          <a:p>
            <a:pPr algn="ctr"/>
            <a:r>
              <a:rPr lang="en-US" sz="3200">
                <a:latin typeface="Arial"/>
                <a:cs typeface="Arial"/>
              </a:rPr>
              <a:t>The Beginning of Jesus</a:t>
            </a:r>
            <a:r>
              <a:rPr lang="mr-IN" altLang="ja-JP" sz="3200">
                <a:latin typeface="Arial"/>
                <a:cs typeface="Arial"/>
              </a:rPr>
              <a:t>'</a:t>
            </a:r>
            <a:r>
              <a:rPr lang="en-US" sz="3200">
                <a:latin typeface="Arial"/>
                <a:cs typeface="Arial"/>
              </a:rPr>
              <a:t> Ministry</a:t>
            </a:r>
          </a:p>
        </p:txBody>
      </p:sp>
      <p:sp>
        <p:nvSpPr>
          <p:cNvPr id="458758" name="Rectangle 6"/>
          <p:cNvSpPr>
            <a:spLocks noChangeArrowheads="1"/>
          </p:cNvSpPr>
          <p:nvPr/>
        </p:nvSpPr>
        <p:spPr bwMode="auto">
          <a:xfrm>
            <a:off x="4267200" y="4800600"/>
            <a:ext cx="4876800" cy="830997"/>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a:ln>
                  <a:noFill/>
                </a:ln>
                <a:solidFill>
                  <a:srgbClr val="FFFFFF"/>
                </a:solidFill>
                <a:effectLst/>
                <a:uLnTx/>
                <a:uFillTx/>
                <a:latin typeface="Arial"/>
                <a:ea typeface="ＭＳ Ｐゴシック" charset="0"/>
                <a:cs typeface="Arial"/>
              </a:rPr>
              <a:t>The Holy Spirit leads Jesus into the wilderness to be tested</a:t>
            </a:r>
            <a:endParaRPr kumimoji="1" lang="en-US" sz="28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58760" name="Oval 8"/>
          <p:cNvSpPr>
            <a:spLocks noChangeArrowheads="1"/>
          </p:cNvSpPr>
          <p:nvPr/>
        </p:nvSpPr>
        <p:spPr bwMode="auto">
          <a:xfrm flipV="1">
            <a:off x="4724400" y="2895600"/>
            <a:ext cx="609600" cy="304800"/>
          </a:xfrm>
          <a:prstGeom prst="ellipse">
            <a:avLst/>
          </a:prstGeom>
          <a:solidFill>
            <a:srgbClr val="FF33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rot="10800000"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1 </a:t>
            </a:r>
          </a:p>
        </p:txBody>
      </p:sp>
      <p:sp>
        <p:nvSpPr>
          <p:cNvPr id="458761" name="Oval 9"/>
          <p:cNvSpPr>
            <a:spLocks noChangeArrowheads="1"/>
          </p:cNvSpPr>
          <p:nvPr/>
        </p:nvSpPr>
        <p:spPr bwMode="auto">
          <a:xfrm>
            <a:off x="3733800" y="2895600"/>
            <a:ext cx="609600" cy="304800"/>
          </a:xfrm>
          <a:prstGeom prst="ellipse">
            <a:avLst/>
          </a:prstGeom>
          <a:solidFill>
            <a:srgbClr val="2A1CE4"/>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2 </a:t>
            </a:r>
          </a:p>
        </p:txBody>
      </p:sp>
      <p:sp>
        <p:nvSpPr>
          <p:cNvPr id="458762" name="Oval 10"/>
          <p:cNvSpPr>
            <a:spLocks noChangeArrowheads="1"/>
          </p:cNvSpPr>
          <p:nvPr/>
        </p:nvSpPr>
        <p:spPr bwMode="auto">
          <a:xfrm>
            <a:off x="5334000" y="4038600"/>
            <a:ext cx="609600" cy="381000"/>
          </a:xfrm>
          <a:prstGeom prst="ellipse">
            <a:avLst/>
          </a:prstGeom>
          <a:solidFill>
            <a:srgbClr val="125A0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3 </a:t>
            </a:r>
          </a:p>
        </p:txBody>
      </p:sp>
      <p:sp>
        <p:nvSpPr>
          <p:cNvPr id="458763" name="Oval 11"/>
          <p:cNvSpPr>
            <a:spLocks noChangeArrowheads="1"/>
          </p:cNvSpPr>
          <p:nvPr/>
        </p:nvSpPr>
        <p:spPr bwMode="auto">
          <a:xfrm>
            <a:off x="4343400" y="3429000"/>
            <a:ext cx="533400" cy="381000"/>
          </a:xfrm>
          <a:prstGeom prst="ellipse">
            <a:avLst/>
          </a:prstGeom>
          <a:solidFill>
            <a:srgbClr val="04130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4 </a:t>
            </a:r>
          </a:p>
        </p:txBody>
      </p:sp>
      <p:sp>
        <p:nvSpPr>
          <p:cNvPr id="458764" name="Oval 12"/>
          <p:cNvSpPr>
            <a:spLocks noChangeArrowheads="1"/>
          </p:cNvSpPr>
          <p:nvPr/>
        </p:nvSpPr>
        <p:spPr bwMode="auto">
          <a:xfrm>
            <a:off x="1371600" y="3276600"/>
            <a:ext cx="533400" cy="381000"/>
          </a:xfrm>
          <a:prstGeom prst="ellipse">
            <a:avLst/>
          </a:prstGeom>
          <a:solidFill>
            <a:srgbClr val="80008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5 </a:t>
            </a:r>
          </a:p>
        </p:txBody>
      </p:sp>
      <p:sp>
        <p:nvSpPr>
          <p:cNvPr id="458765" name="Rectangle 13"/>
          <p:cNvSpPr>
            <a:spLocks noChangeArrowheads="1"/>
          </p:cNvSpPr>
          <p:nvPr/>
        </p:nvSpPr>
        <p:spPr bwMode="auto">
          <a:xfrm>
            <a:off x="4572000" y="1196752"/>
            <a:ext cx="4343400" cy="1200328"/>
          </a:xfrm>
          <a:prstGeom prst="rect">
            <a:avLst/>
          </a:prstGeom>
          <a:solidFill>
            <a:srgbClr val="FF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a:ln>
                  <a:noFill/>
                </a:ln>
                <a:solidFill>
                  <a:srgbClr val="FFFFFF"/>
                </a:solidFill>
                <a:effectLst/>
                <a:uLnTx/>
                <a:uFillTx/>
                <a:latin typeface="Arial"/>
                <a:ea typeface="ＭＳ Ｐゴシック" charset="0"/>
                <a:cs typeface="Arial"/>
              </a:rPr>
              <a:t>John the Baptist preaches in the wilderness of Judea and baptizes in River Jordan</a:t>
            </a:r>
          </a:p>
        </p:txBody>
      </p:sp>
      <p:sp>
        <p:nvSpPr>
          <p:cNvPr id="458766" name="Rectangle 14"/>
          <p:cNvSpPr>
            <a:spLocks noChangeArrowheads="1"/>
          </p:cNvSpPr>
          <p:nvPr/>
        </p:nvSpPr>
        <p:spPr bwMode="auto">
          <a:xfrm>
            <a:off x="0" y="1196752"/>
            <a:ext cx="4495800" cy="830997"/>
          </a:xfrm>
          <a:prstGeom prst="rect">
            <a:avLst/>
          </a:prstGeom>
          <a:solidFill>
            <a:srgbClr val="2A1CE4"/>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a:ln>
                  <a:noFill/>
                </a:ln>
                <a:solidFill>
                  <a:srgbClr val="FFFFFF"/>
                </a:solidFill>
                <a:effectLst/>
                <a:uLnTx/>
                <a:uFillTx/>
                <a:latin typeface="Arial"/>
                <a:ea typeface="ＭＳ Ｐゴシック" charset="0"/>
                <a:cs typeface="Arial"/>
              </a:rPr>
              <a:t>Jesus comes from Galilee to be baptized </a:t>
            </a:r>
          </a:p>
        </p:txBody>
      </p:sp>
      <p:sp>
        <p:nvSpPr>
          <p:cNvPr id="458767" name="Rectangle 15"/>
          <p:cNvSpPr>
            <a:spLocks noChangeArrowheads="1"/>
          </p:cNvSpPr>
          <p:nvPr/>
        </p:nvSpPr>
        <p:spPr bwMode="auto">
          <a:xfrm>
            <a:off x="0" y="1991107"/>
            <a:ext cx="4267200" cy="830997"/>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a:ln>
                  <a:noFill/>
                </a:ln>
                <a:solidFill>
                  <a:srgbClr val="FFFFFF"/>
                </a:solidFill>
                <a:effectLst/>
                <a:uLnTx/>
                <a:uFillTx/>
                <a:latin typeface="Arial"/>
                <a:ea typeface="ＭＳ Ｐゴシック" charset="0"/>
                <a:cs typeface="Arial"/>
              </a:rPr>
              <a:t>Jesus returns to Jordan to call disciples </a:t>
            </a:r>
          </a:p>
        </p:txBody>
      </p:sp>
      <p:sp>
        <p:nvSpPr>
          <p:cNvPr id="458768" name="Rectangle 16"/>
          <p:cNvSpPr>
            <a:spLocks noChangeArrowheads="1"/>
          </p:cNvSpPr>
          <p:nvPr/>
        </p:nvSpPr>
        <p:spPr bwMode="auto">
          <a:xfrm>
            <a:off x="0" y="4267200"/>
            <a:ext cx="3886200" cy="830997"/>
          </a:xfrm>
          <a:prstGeom prst="rect">
            <a:avLst/>
          </a:prstGeom>
          <a:solidFill>
            <a:srgbClr val="80008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a:ln>
                  <a:noFill/>
                </a:ln>
                <a:solidFill>
                  <a:srgbClr val="FFFFFF"/>
                </a:solidFill>
                <a:effectLst/>
                <a:uLnTx/>
                <a:uFillTx/>
                <a:latin typeface="Arial"/>
                <a:ea typeface="ＭＳ Ｐゴシック" charset="0"/>
                <a:cs typeface="Arial"/>
              </a:rPr>
              <a:t>Jesus returns to Galilee (first miracle in Cana)</a:t>
            </a:r>
          </a:p>
        </p:txBody>
      </p:sp>
    </p:spTree>
    <p:extLst>
      <p:ext uri="{BB962C8B-B14F-4D97-AF65-F5344CB8AC3E}">
        <p14:creationId xmlns:p14="http://schemas.microsoft.com/office/powerpoint/2010/main" val="23902702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8760"/>
                                        </p:tgtEl>
                                        <p:attrNameLst>
                                          <p:attrName>style.visibility</p:attrName>
                                        </p:attrNameLst>
                                      </p:cBhvr>
                                      <p:to>
                                        <p:strVal val="visible"/>
                                      </p:to>
                                    </p:set>
                                    <p:anim calcmode="lin" valueType="num">
                                      <p:cBhvr additive="base">
                                        <p:cTn id="7" dur="500" fill="hold"/>
                                        <p:tgtEl>
                                          <p:spTgt spid="458760"/>
                                        </p:tgtEl>
                                        <p:attrNameLst>
                                          <p:attrName>ppt_x</p:attrName>
                                        </p:attrNameLst>
                                      </p:cBhvr>
                                      <p:tavLst>
                                        <p:tav tm="0">
                                          <p:val>
                                            <p:strVal val="0-#ppt_w/2"/>
                                          </p:val>
                                        </p:tav>
                                        <p:tav tm="100000">
                                          <p:val>
                                            <p:strVal val="#ppt_x"/>
                                          </p:val>
                                        </p:tav>
                                      </p:tavLst>
                                    </p:anim>
                                    <p:anim calcmode="lin" valueType="num">
                                      <p:cBhvr additive="base">
                                        <p:cTn id="8" dur="500" fill="hold"/>
                                        <p:tgtEl>
                                          <p:spTgt spid="45876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8765"/>
                                        </p:tgtEl>
                                        <p:attrNameLst>
                                          <p:attrName>style.visibility</p:attrName>
                                        </p:attrNameLst>
                                      </p:cBhvr>
                                      <p:to>
                                        <p:strVal val="visible"/>
                                      </p:to>
                                    </p:set>
                                    <p:anim calcmode="lin" valueType="num">
                                      <p:cBhvr additive="base">
                                        <p:cTn id="11" dur="500" fill="hold"/>
                                        <p:tgtEl>
                                          <p:spTgt spid="458765"/>
                                        </p:tgtEl>
                                        <p:attrNameLst>
                                          <p:attrName>ppt_x</p:attrName>
                                        </p:attrNameLst>
                                      </p:cBhvr>
                                      <p:tavLst>
                                        <p:tav tm="0">
                                          <p:val>
                                            <p:strVal val="0-#ppt_w/2"/>
                                          </p:val>
                                        </p:tav>
                                        <p:tav tm="100000">
                                          <p:val>
                                            <p:strVal val="#ppt_x"/>
                                          </p:val>
                                        </p:tav>
                                      </p:tavLst>
                                    </p:anim>
                                    <p:anim calcmode="lin" valueType="num">
                                      <p:cBhvr additive="base">
                                        <p:cTn id="12" dur="500" fill="hold"/>
                                        <p:tgtEl>
                                          <p:spTgt spid="45876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58761"/>
                                        </p:tgtEl>
                                        <p:attrNameLst>
                                          <p:attrName>style.visibility</p:attrName>
                                        </p:attrNameLst>
                                      </p:cBhvr>
                                      <p:to>
                                        <p:strVal val="visible"/>
                                      </p:to>
                                    </p:set>
                                    <p:anim calcmode="lin" valueType="num">
                                      <p:cBhvr additive="base">
                                        <p:cTn id="17" dur="500" fill="hold"/>
                                        <p:tgtEl>
                                          <p:spTgt spid="458761"/>
                                        </p:tgtEl>
                                        <p:attrNameLst>
                                          <p:attrName>ppt_x</p:attrName>
                                        </p:attrNameLst>
                                      </p:cBhvr>
                                      <p:tavLst>
                                        <p:tav tm="0">
                                          <p:val>
                                            <p:strVal val="0-#ppt_w/2"/>
                                          </p:val>
                                        </p:tav>
                                        <p:tav tm="100000">
                                          <p:val>
                                            <p:strVal val="#ppt_x"/>
                                          </p:val>
                                        </p:tav>
                                      </p:tavLst>
                                    </p:anim>
                                    <p:anim calcmode="lin" valueType="num">
                                      <p:cBhvr additive="base">
                                        <p:cTn id="18" dur="500" fill="hold"/>
                                        <p:tgtEl>
                                          <p:spTgt spid="45876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58766"/>
                                        </p:tgtEl>
                                        <p:attrNameLst>
                                          <p:attrName>style.visibility</p:attrName>
                                        </p:attrNameLst>
                                      </p:cBhvr>
                                      <p:to>
                                        <p:strVal val="visible"/>
                                      </p:to>
                                    </p:set>
                                    <p:anim calcmode="lin" valueType="num">
                                      <p:cBhvr additive="base">
                                        <p:cTn id="21" dur="500" fill="hold"/>
                                        <p:tgtEl>
                                          <p:spTgt spid="458766"/>
                                        </p:tgtEl>
                                        <p:attrNameLst>
                                          <p:attrName>ppt_x</p:attrName>
                                        </p:attrNameLst>
                                      </p:cBhvr>
                                      <p:tavLst>
                                        <p:tav tm="0">
                                          <p:val>
                                            <p:strVal val="0-#ppt_w/2"/>
                                          </p:val>
                                        </p:tav>
                                        <p:tav tm="100000">
                                          <p:val>
                                            <p:strVal val="#ppt_x"/>
                                          </p:val>
                                        </p:tav>
                                      </p:tavLst>
                                    </p:anim>
                                    <p:anim calcmode="lin" valueType="num">
                                      <p:cBhvr additive="base">
                                        <p:cTn id="22" dur="500" fill="hold"/>
                                        <p:tgtEl>
                                          <p:spTgt spid="458766"/>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58762"/>
                                        </p:tgtEl>
                                        <p:attrNameLst>
                                          <p:attrName>style.visibility</p:attrName>
                                        </p:attrNameLst>
                                      </p:cBhvr>
                                      <p:to>
                                        <p:strVal val="visible"/>
                                      </p:to>
                                    </p:set>
                                    <p:anim calcmode="lin" valueType="num">
                                      <p:cBhvr additive="base">
                                        <p:cTn id="27" dur="500" fill="hold"/>
                                        <p:tgtEl>
                                          <p:spTgt spid="458762"/>
                                        </p:tgtEl>
                                        <p:attrNameLst>
                                          <p:attrName>ppt_x</p:attrName>
                                        </p:attrNameLst>
                                      </p:cBhvr>
                                      <p:tavLst>
                                        <p:tav tm="0">
                                          <p:val>
                                            <p:strVal val="0-#ppt_w/2"/>
                                          </p:val>
                                        </p:tav>
                                        <p:tav tm="100000">
                                          <p:val>
                                            <p:strVal val="#ppt_x"/>
                                          </p:val>
                                        </p:tav>
                                      </p:tavLst>
                                    </p:anim>
                                    <p:anim calcmode="lin" valueType="num">
                                      <p:cBhvr additive="base">
                                        <p:cTn id="28" dur="500" fill="hold"/>
                                        <p:tgtEl>
                                          <p:spTgt spid="45876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58758"/>
                                        </p:tgtEl>
                                        <p:attrNameLst>
                                          <p:attrName>style.visibility</p:attrName>
                                        </p:attrNameLst>
                                      </p:cBhvr>
                                      <p:to>
                                        <p:strVal val="visible"/>
                                      </p:to>
                                    </p:set>
                                    <p:anim calcmode="lin" valueType="num">
                                      <p:cBhvr additive="base">
                                        <p:cTn id="31" dur="500" fill="hold"/>
                                        <p:tgtEl>
                                          <p:spTgt spid="458758"/>
                                        </p:tgtEl>
                                        <p:attrNameLst>
                                          <p:attrName>ppt_x</p:attrName>
                                        </p:attrNameLst>
                                      </p:cBhvr>
                                      <p:tavLst>
                                        <p:tav tm="0">
                                          <p:val>
                                            <p:strVal val="0-#ppt_w/2"/>
                                          </p:val>
                                        </p:tav>
                                        <p:tav tm="100000">
                                          <p:val>
                                            <p:strVal val="#ppt_x"/>
                                          </p:val>
                                        </p:tav>
                                      </p:tavLst>
                                    </p:anim>
                                    <p:anim calcmode="lin" valueType="num">
                                      <p:cBhvr additive="base">
                                        <p:cTn id="32" dur="500" fill="hold"/>
                                        <p:tgtEl>
                                          <p:spTgt spid="45875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8763"/>
                                        </p:tgtEl>
                                        <p:attrNameLst>
                                          <p:attrName>style.visibility</p:attrName>
                                        </p:attrNameLst>
                                      </p:cBhvr>
                                      <p:to>
                                        <p:strVal val="visible"/>
                                      </p:to>
                                    </p:set>
                                    <p:anim calcmode="lin" valueType="num">
                                      <p:cBhvr additive="base">
                                        <p:cTn id="37" dur="500" fill="hold"/>
                                        <p:tgtEl>
                                          <p:spTgt spid="458763"/>
                                        </p:tgtEl>
                                        <p:attrNameLst>
                                          <p:attrName>ppt_x</p:attrName>
                                        </p:attrNameLst>
                                      </p:cBhvr>
                                      <p:tavLst>
                                        <p:tav tm="0">
                                          <p:val>
                                            <p:strVal val="0-#ppt_w/2"/>
                                          </p:val>
                                        </p:tav>
                                        <p:tav tm="100000">
                                          <p:val>
                                            <p:strVal val="#ppt_x"/>
                                          </p:val>
                                        </p:tav>
                                      </p:tavLst>
                                    </p:anim>
                                    <p:anim calcmode="lin" valueType="num">
                                      <p:cBhvr additive="base">
                                        <p:cTn id="38" dur="500" fill="hold"/>
                                        <p:tgtEl>
                                          <p:spTgt spid="458763"/>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458767"/>
                                        </p:tgtEl>
                                        <p:attrNameLst>
                                          <p:attrName>style.visibility</p:attrName>
                                        </p:attrNameLst>
                                      </p:cBhvr>
                                      <p:to>
                                        <p:strVal val="visible"/>
                                      </p:to>
                                    </p:set>
                                    <p:anim calcmode="lin" valueType="num">
                                      <p:cBhvr additive="base">
                                        <p:cTn id="41" dur="500" fill="hold"/>
                                        <p:tgtEl>
                                          <p:spTgt spid="458767"/>
                                        </p:tgtEl>
                                        <p:attrNameLst>
                                          <p:attrName>ppt_x</p:attrName>
                                        </p:attrNameLst>
                                      </p:cBhvr>
                                      <p:tavLst>
                                        <p:tav tm="0">
                                          <p:val>
                                            <p:strVal val="0-#ppt_w/2"/>
                                          </p:val>
                                        </p:tav>
                                        <p:tav tm="100000">
                                          <p:val>
                                            <p:strVal val="#ppt_x"/>
                                          </p:val>
                                        </p:tav>
                                      </p:tavLst>
                                    </p:anim>
                                    <p:anim calcmode="lin" valueType="num">
                                      <p:cBhvr additive="base">
                                        <p:cTn id="42" dur="500" fill="hold"/>
                                        <p:tgtEl>
                                          <p:spTgt spid="458767"/>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58764"/>
                                        </p:tgtEl>
                                        <p:attrNameLst>
                                          <p:attrName>style.visibility</p:attrName>
                                        </p:attrNameLst>
                                      </p:cBhvr>
                                      <p:to>
                                        <p:strVal val="visible"/>
                                      </p:to>
                                    </p:set>
                                    <p:anim calcmode="lin" valueType="num">
                                      <p:cBhvr additive="base">
                                        <p:cTn id="47" dur="500" fill="hold"/>
                                        <p:tgtEl>
                                          <p:spTgt spid="458764"/>
                                        </p:tgtEl>
                                        <p:attrNameLst>
                                          <p:attrName>ppt_x</p:attrName>
                                        </p:attrNameLst>
                                      </p:cBhvr>
                                      <p:tavLst>
                                        <p:tav tm="0">
                                          <p:val>
                                            <p:strVal val="0-#ppt_w/2"/>
                                          </p:val>
                                        </p:tav>
                                        <p:tav tm="100000">
                                          <p:val>
                                            <p:strVal val="#ppt_x"/>
                                          </p:val>
                                        </p:tav>
                                      </p:tavLst>
                                    </p:anim>
                                    <p:anim calcmode="lin" valueType="num">
                                      <p:cBhvr additive="base">
                                        <p:cTn id="48" dur="500" fill="hold"/>
                                        <p:tgtEl>
                                          <p:spTgt spid="458764"/>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58768"/>
                                        </p:tgtEl>
                                        <p:attrNameLst>
                                          <p:attrName>style.visibility</p:attrName>
                                        </p:attrNameLst>
                                      </p:cBhvr>
                                      <p:to>
                                        <p:strVal val="visible"/>
                                      </p:to>
                                    </p:set>
                                    <p:anim calcmode="lin" valueType="num">
                                      <p:cBhvr additive="base">
                                        <p:cTn id="51" dur="500" fill="hold"/>
                                        <p:tgtEl>
                                          <p:spTgt spid="458768"/>
                                        </p:tgtEl>
                                        <p:attrNameLst>
                                          <p:attrName>ppt_x</p:attrName>
                                        </p:attrNameLst>
                                      </p:cBhvr>
                                      <p:tavLst>
                                        <p:tav tm="0">
                                          <p:val>
                                            <p:strVal val="0-#ppt_w/2"/>
                                          </p:val>
                                        </p:tav>
                                        <p:tav tm="100000">
                                          <p:val>
                                            <p:strVal val="#ppt_x"/>
                                          </p:val>
                                        </p:tav>
                                      </p:tavLst>
                                    </p:anim>
                                    <p:anim calcmode="lin" valueType="num">
                                      <p:cBhvr additive="base">
                                        <p:cTn id="52" dur="500" fill="hold"/>
                                        <p:tgtEl>
                                          <p:spTgt spid="4587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758" grpId="0" animBg="1" autoUpdateAnimBg="0"/>
      <p:bldP spid="458760" grpId="0" animBg="1" autoUpdateAnimBg="0"/>
      <p:bldP spid="458761" grpId="0" animBg="1" autoUpdateAnimBg="0"/>
      <p:bldP spid="458762" grpId="0" animBg="1" autoUpdateAnimBg="0"/>
      <p:bldP spid="458763" grpId="0" animBg="1" autoUpdateAnimBg="0"/>
      <p:bldP spid="458764" grpId="0" animBg="1" autoUpdateAnimBg="0"/>
      <p:bldP spid="458765" grpId="0" animBg="1" autoUpdateAnimBg="0"/>
      <p:bldP spid="458766" grpId="0" animBg="1" autoUpdateAnimBg="0"/>
      <p:bldP spid="458767" grpId="0" animBg="1" autoUpdateAnimBg="0"/>
      <p:bldP spid="458768" grpId="0" animBg="1" autoUpdateAnimBg="0"/>
    </p:bldLst>
  </p:timing>
</p:sld>
</file>

<file path=ppt/slides/slide3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FD3C013-240C-A763-391D-48D4D518A5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31110" name="Rectangle 6"/>
          <p:cNvSpPr>
            <a:spLocks noGrp="1" noChangeArrowheads="1"/>
          </p:cNvSpPr>
          <p:nvPr>
            <p:ph type="title" idx="4294967295"/>
          </p:nvPr>
        </p:nvSpPr>
        <p:spPr>
          <a:xfrm>
            <a:off x="304800" y="3276600"/>
            <a:ext cx="6477000" cy="3429000"/>
          </a:xfrm>
          <a:noFill/>
          <a:effectLst>
            <a:glow rad="228600">
              <a:schemeClr val="accent6">
                <a:satMod val="175000"/>
                <a:alpha val="68000"/>
              </a:schemeClr>
            </a:glow>
          </a:effectLst>
        </p:spPr>
        <p:txBody>
          <a:bodyPr/>
          <a:lstStyle/>
          <a:p>
            <a:r>
              <a:rPr lang="en-US" sz="2800" dirty="0">
                <a:solidFill>
                  <a:srgbClr val="FFFFFF"/>
                </a:solidFill>
                <a:effectLst>
                  <a:glow rad="228600">
                    <a:schemeClr val="accent2">
                      <a:satMod val="175000"/>
                      <a:alpha val="71612"/>
                    </a:schemeClr>
                  </a:glow>
                </a:effectLst>
              </a:rPr>
              <a:t>The Baptism of Jesus had two purposes:</a:t>
            </a:r>
            <a:br>
              <a:rPr lang="en-US" sz="2800" dirty="0">
                <a:solidFill>
                  <a:srgbClr val="FFFFFF"/>
                </a:solidFill>
                <a:effectLst>
                  <a:glow rad="228600">
                    <a:schemeClr val="accent2">
                      <a:satMod val="175000"/>
                      <a:alpha val="71612"/>
                    </a:schemeClr>
                  </a:glow>
                </a:effectLst>
              </a:rPr>
            </a:br>
            <a:br>
              <a:rPr lang="en-US" sz="2800" dirty="0">
                <a:solidFill>
                  <a:srgbClr val="FFFFFF"/>
                </a:solidFill>
                <a:effectLst>
                  <a:glow rad="228600">
                    <a:schemeClr val="accent2">
                      <a:satMod val="175000"/>
                      <a:alpha val="71612"/>
                    </a:schemeClr>
                  </a:glow>
                </a:effectLst>
              </a:rPr>
            </a:br>
            <a:r>
              <a:rPr lang="en-US" sz="2800" dirty="0">
                <a:solidFill>
                  <a:srgbClr val="FFFFFF"/>
                </a:solidFill>
                <a:effectLst>
                  <a:glow rad="228600">
                    <a:schemeClr val="accent2">
                      <a:satMod val="175000"/>
                      <a:alpha val="71612"/>
                    </a:schemeClr>
                  </a:glow>
                </a:effectLst>
              </a:rPr>
              <a:t>1. The Father confirmed Christ</a:t>
            </a:r>
            <a:r>
              <a:rPr lang="en-US" sz="2800" dirty="0">
                <a:solidFill>
                  <a:srgbClr val="FFFFFF"/>
                </a:solidFill>
                <a:effectLst>
                  <a:glow rad="228600">
                    <a:schemeClr val="accent2">
                      <a:satMod val="175000"/>
                      <a:alpha val="71612"/>
                    </a:schemeClr>
                  </a:glow>
                </a:effectLst>
                <a:latin typeface="Arial"/>
              </a:rPr>
              <a:t>'</a:t>
            </a:r>
            <a:r>
              <a:rPr lang="en-US" sz="2800" dirty="0">
                <a:solidFill>
                  <a:srgbClr val="FFFFFF"/>
                </a:solidFill>
                <a:effectLst>
                  <a:glow rad="228600">
                    <a:schemeClr val="accent2">
                      <a:satMod val="175000"/>
                      <a:alpha val="71612"/>
                    </a:schemeClr>
                  </a:glow>
                </a:effectLst>
              </a:rPr>
              <a:t>s       appointment to His messianic work</a:t>
            </a:r>
            <a:br>
              <a:rPr lang="en-US" sz="2800" dirty="0">
                <a:solidFill>
                  <a:srgbClr val="FFFFFF"/>
                </a:solidFill>
                <a:effectLst>
                  <a:glow rad="228600">
                    <a:schemeClr val="accent2">
                      <a:satMod val="175000"/>
                      <a:alpha val="71612"/>
                    </a:schemeClr>
                  </a:glow>
                </a:effectLst>
              </a:rPr>
            </a:br>
            <a:br>
              <a:rPr lang="en-US" sz="2800" dirty="0">
                <a:solidFill>
                  <a:srgbClr val="FFFFFF"/>
                </a:solidFill>
                <a:effectLst>
                  <a:glow rad="228600">
                    <a:schemeClr val="accent2">
                      <a:satMod val="175000"/>
                      <a:alpha val="71612"/>
                    </a:schemeClr>
                  </a:glow>
                </a:effectLst>
              </a:rPr>
            </a:br>
            <a:r>
              <a:rPr lang="en-US" sz="2800" dirty="0">
                <a:solidFill>
                  <a:srgbClr val="FFFFFF"/>
                </a:solidFill>
                <a:effectLst>
                  <a:glow rad="228600">
                    <a:schemeClr val="accent2">
                      <a:satMod val="175000"/>
                      <a:alpha val="71612"/>
                    </a:schemeClr>
                  </a:glow>
                </a:effectLst>
              </a:rPr>
              <a:t>2. The manifestation of the Trinity</a:t>
            </a:r>
          </a:p>
        </p:txBody>
      </p:sp>
    </p:spTree>
    <p:extLst>
      <p:ext uri="{BB962C8B-B14F-4D97-AF65-F5344CB8AC3E}">
        <p14:creationId xmlns:p14="http://schemas.microsoft.com/office/powerpoint/2010/main" val="26709246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1110"/>
                                        </p:tgtEl>
                                        <p:attrNameLst>
                                          <p:attrName>style.visibility</p:attrName>
                                        </p:attrNameLst>
                                      </p:cBhvr>
                                      <p:to>
                                        <p:strVal val="visible"/>
                                      </p:to>
                                    </p:set>
                                    <p:animEffect transition="in" filter="dissolve">
                                      <p:cBhvr>
                                        <p:cTn id="7" dur="500"/>
                                        <p:tgtEl>
                                          <p:spTgt spid="431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3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Date Placeholder 2"/>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1BC00FC3-E689-4248-A0DF-A9D89DF24EAB}"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9/20/25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6" name="Slide Number Placeholder 4"/>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06DF163A-B561-FF40-B32A-4F8FA1CE3699}"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374</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aphicFrame>
        <p:nvGraphicFramePr>
          <p:cNvPr id="432130" name="Object 2"/>
          <p:cNvGraphicFramePr>
            <a:graphicFrameLocks noGrp="1" noChangeAspect="1"/>
          </p:cNvGraphicFramePr>
          <p:nvPr>
            <p:ph/>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name="Photo Editor Photo" r:id="rId3" imgW="8228571" imgH="5180952" progId="MSPhotoEd.3">
                  <p:embed/>
                </p:oleObj>
              </mc:Choice>
              <mc:Fallback>
                <p:oleObj name="Photo Editor Photo" r:id="rId3" imgW="8228571" imgH="5180952" progId="MSPhotoEd.3">
                  <p:embed/>
                  <p:pic>
                    <p:nvPicPr>
                      <p:cNvPr id="43213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extLst>
                        <a:ext uri="{FAA26D3D-D897-4be2-8F04-BA451C77F1D7}">
                          <ma14:placeholderFlag xmlns="" xmlns:ma14="http://schemas.microsoft.com/office/mac/drawingml/2011/main" val="1"/>
                        </a:ext>
                      </a:extLst>
                    </p:spPr>
                  </p:pic>
                </p:oleObj>
              </mc:Fallback>
            </mc:AlternateContent>
          </a:graphicData>
        </a:graphic>
      </p:graphicFrame>
      <p:sp>
        <p:nvSpPr>
          <p:cNvPr id="432135" name="Rectangle 7"/>
          <p:cNvSpPr>
            <a:spLocks noChangeArrowheads="1"/>
          </p:cNvSpPr>
          <p:nvPr/>
        </p:nvSpPr>
        <p:spPr bwMode="auto">
          <a:xfrm>
            <a:off x="0" y="5143500"/>
            <a:ext cx="9144000" cy="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32137" name="Rectangle 9"/>
          <p:cNvSpPr>
            <a:spLocks noGrp="1" noChangeArrowheads="1"/>
          </p:cNvSpPr>
          <p:nvPr>
            <p:ph type="title" idx="4294967295"/>
          </p:nvPr>
        </p:nvSpPr>
        <p:spPr>
          <a:xfrm>
            <a:off x="228600" y="152400"/>
            <a:ext cx="8229600" cy="3429000"/>
          </a:xfrm>
          <a:solidFill>
            <a:srgbClr val="125A06"/>
          </a:solidFill>
        </p:spPr>
        <p:txBody>
          <a:bodyPr/>
          <a:lstStyle/>
          <a:p>
            <a:r>
              <a:rPr lang="en-US" sz="3200" dirty="0">
                <a:solidFill>
                  <a:srgbClr val="FFFFFF"/>
                </a:solidFill>
              </a:rPr>
              <a:t>Historical Setting</a:t>
            </a:r>
            <a:br>
              <a:rPr lang="en-US" sz="3200" dirty="0"/>
            </a:br>
            <a:br>
              <a:rPr lang="en-US" sz="3200" dirty="0"/>
            </a:br>
            <a:r>
              <a:rPr lang="en-US" sz="2800" dirty="0"/>
              <a:t>Time</a:t>
            </a:r>
            <a:r>
              <a:rPr lang="en-US" sz="2800" dirty="0">
                <a:solidFill>
                  <a:srgbClr val="FFFFFF"/>
                </a:solidFill>
              </a:rPr>
              <a:t>: AD 30 (John the Baptist AD 29)</a:t>
            </a:r>
            <a:br>
              <a:rPr lang="en-US" sz="2800" dirty="0">
                <a:solidFill>
                  <a:srgbClr val="FFFFFF"/>
                </a:solidFill>
              </a:rPr>
            </a:br>
            <a:r>
              <a:rPr lang="en-US" sz="2800" dirty="0"/>
              <a:t>Then (4:1)</a:t>
            </a:r>
            <a:r>
              <a:rPr lang="en-US" sz="2800" dirty="0">
                <a:solidFill>
                  <a:srgbClr val="FFFFFF"/>
                </a:solidFill>
              </a:rPr>
              <a:t> – immediately (Mark 1:12)</a:t>
            </a:r>
            <a:br>
              <a:rPr lang="en-US" sz="2800" dirty="0">
                <a:solidFill>
                  <a:srgbClr val="FFFFFF"/>
                </a:solidFill>
              </a:rPr>
            </a:br>
            <a:r>
              <a:rPr lang="en-US" sz="2800" dirty="0"/>
              <a:t>Place:</a:t>
            </a:r>
            <a:r>
              <a:rPr lang="en-US" sz="2800" dirty="0">
                <a:solidFill>
                  <a:srgbClr val="FFFFFF"/>
                </a:solidFill>
              </a:rPr>
              <a:t> Led up into the wilderness – Likely the wilderness was higher than the bed of the Jordan River in the barren region northwest of the Dead Sea</a:t>
            </a:r>
          </a:p>
        </p:txBody>
      </p:sp>
    </p:spTree>
    <p:extLst>
      <p:ext uri="{BB962C8B-B14F-4D97-AF65-F5344CB8AC3E}">
        <p14:creationId xmlns:p14="http://schemas.microsoft.com/office/powerpoint/2010/main" val="25727252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nodePh="1">
                                  <p:stCondLst>
                                    <p:cond delay="0"/>
                                  </p:stCondLst>
                                  <p:endCondLst>
                                    <p:cond evt="begin" delay="0">
                                      <p:tn val="5"/>
                                    </p:cond>
                                  </p:endCondLst>
                                  <p:childTnLst>
                                    <p:set>
                                      <p:cBhvr>
                                        <p:cTn id="6" dur="1" fill="hold">
                                          <p:stCondLst>
                                            <p:cond delay="0"/>
                                          </p:stCondLst>
                                        </p:cTn>
                                        <p:tgtEl>
                                          <p:spTgt spid="432135"/>
                                        </p:tgtEl>
                                        <p:attrNameLst>
                                          <p:attrName>style.visibility</p:attrName>
                                        </p:attrNameLst>
                                      </p:cBhvr>
                                      <p:to>
                                        <p:strVal val="visible"/>
                                      </p:to>
                                    </p:set>
                                    <p:anim calcmode="lin" valueType="num">
                                      <p:cBhvr additive="base">
                                        <p:cTn id="7" dur="500" fill="hold"/>
                                        <p:tgtEl>
                                          <p:spTgt spid="432135"/>
                                        </p:tgtEl>
                                        <p:attrNameLst>
                                          <p:attrName>ppt_x</p:attrName>
                                        </p:attrNameLst>
                                      </p:cBhvr>
                                      <p:tavLst>
                                        <p:tav tm="0">
                                          <p:val>
                                            <p:strVal val="0-#ppt_w/2"/>
                                          </p:val>
                                        </p:tav>
                                        <p:tav tm="100000">
                                          <p:val>
                                            <p:strVal val="#ppt_x"/>
                                          </p:val>
                                        </p:tav>
                                      </p:tavLst>
                                    </p:anim>
                                    <p:anim calcmode="lin" valueType="num">
                                      <p:cBhvr additive="base">
                                        <p:cTn id="8" dur="500" fill="hold"/>
                                        <p:tgtEl>
                                          <p:spTgt spid="43213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432137"/>
                                        </p:tgtEl>
                                        <p:attrNameLst>
                                          <p:attrName>style.visibility</p:attrName>
                                        </p:attrNameLst>
                                      </p:cBhvr>
                                      <p:to>
                                        <p:strVal val="visible"/>
                                      </p:to>
                                    </p:set>
                                    <p:anim calcmode="lin" valueType="num">
                                      <p:cBhvr>
                                        <p:cTn id="13" dur="500" fill="hold"/>
                                        <p:tgtEl>
                                          <p:spTgt spid="432137"/>
                                        </p:tgtEl>
                                        <p:attrNameLst>
                                          <p:attrName>ppt_w</p:attrName>
                                        </p:attrNameLst>
                                      </p:cBhvr>
                                      <p:tavLst>
                                        <p:tav tm="0">
                                          <p:val>
                                            <p:fltVal val="0"/>
                                          </p:val>
                                        </p:tav>
                                        <p:tav tm="100000">
                                          <p:val>
                                            <p:strVal val="#ppt_w"/>
                                          </p:val>
                                        </p:tav>
                                      </p:tavLst>
                                    </p:anim>
                                    <p:anim calcmode="lin" valueType="num">
                                      <p:cBhvr>
                                        <p:cTn id="14" dur="500" fill="hold"/>
                                        <p:tgtEl>
                                          <p:spTgt spid="43213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5" grpId="0" animBg="1"/>
      <p:bldP spid="432137" grpId="0" animBg="1" autoUpdateAnimBg="0"/>
    </p:bldLst>
  </p:timing>
</p:sld>
</file>

<file path=ppt/slides/slide3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E1A65C7-ECF4-367E-ACF9-137D5F44FE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6229" name="Rectangle 5"/>
          <p:cNvSpPr>
            <a:spLocks noGrp="1" noChangeArrowheads="1"/>
          </p:cNvSpPr>
          <p:nvPr>
            <p:ph type="title" idx="4294967295"/>
          </p:nvPr>
        </p:nvSpPr>
        <p:spPr>
          <a:xfrm>
            <a:off x="0" y="0"/>
            <a:ext cx="3851920" cy="6553200"/>
          </a:xfrm>
          <a:solidFill>
            <a:schemeClr val="bg1"/>
          </a:solidFill>
        </p:spPr>
        <p:txBody>
          <a:bodyPr/>
          <a:lstStyle/>
          <a:p>
            <a:r>
              <a:rPr lang="en-US" sz="3200" dirty="0">
                <a:solidFill>
                  <a:srgbClr val="FFFFFF"/>
                </a:solidFill>
              </a:rPr>
              <a:t>Exposition on Matthew 4:1-11</a:t>
            </a:r>
            <a:br>
              <a:rPr lang="en-US" sz="3200" dirty="0">
                <a:solidFill>
                  <a:srgbClr val="FFFFFF"/>
                </a:solidFill>
              </a:rPr>
            </a:br>
            <a:r>
              <a:rPr lang="en-US" sz="3200" dirty="0">
                <a:solidFill>
                  <a:srgbClr val="FFFFFF"/>
                </a:solidFill>
              </a:rPr>
              <a:t>"Then </a:t>
            </a:r>
            <a:r>
              <a:rPr lang="en-US" sz="3200" dirty="0">
                <a:solidFill>
                  <a:schemeClr val="bg2"/>
                </a:solidFill>
              </a:rPr>
              <a:t>Jesus was led by the </a:t>
            </a:r>
            <a:r>
              <a:rPr lang="en-US" sz="3200" dirty="0">
                <a:solidFill>
                  <a:srgbClr val="FFFFFF"/>
                </a:solidFill>
              </a:rPr>
              <a:t>Spirit</a:t>
            </a:r>
            <a:r>
              <a:rPr lang="en-US" sz="3200" dirty="0">
                <a:solidFill>
                  <a:schemeClr val="bg2"/>
                </a:solidFill>
              </a:rPr>
              <a:t> into the desert to be </a:t>
            </a:r>
            <a:r>
              <a:rPr lang="en-US" sz="3200" dirty="0">
                <a:solidFill>
                  <a:srgbClr val="FFFFFF"/>
                </a:solidFill>
              </a:rPr>
              <a:t>tempted</a:t>
            </a:r>
            <a:r>
              <a:rPr lang="en-US" sz="3200" dirty="0">
                <a:solidFill>
                  <a:schemeClr val="bg2"/>
                </a:solidFill>
              </a:rPr>
              <a:t> by the devil" (4:1)</a:t>
            </a:r>
            <a:br>
              <a:rPr lang="en-US" sz="3200" dirty="0">
                <a:solidFill>
                  <a:schemeClr val="bg2"/>
                </a:solidFill>
              </a:rPr>
            </a:br>
            <a:br>
              <a:rPr lang="en-US" sz="3200" dirty="0">
                <a:solidFill>
                  <a:schemeClr val="bg2"/>
                </a:solidFill>
              </a:rPr>
            </a:br>
            <a:r>
              <a:rPr lang="en-US" sz="3200" dirty="0">
                <a:solidFill>
                  <a:schemeClr val="bg2"/>
                </a:solidFill>
              </a:rPr>
              <a:t>Verse 1 sums up the whole passage</a:t>
            </a:r>
            <a:br>
              <a:rPr lang="en-US" sz="3200" dirty="0">
                <a:solidFill>
                  <a:schemeClr val="bg2"/>
                </a:solidFill>
              </a:rPr>
            </a:br>
            <a:br>
              <a:rPr lang="en-US" sz="3200" dirty="0">
                <a:solidFill>
                  <a:schemeClr val="bg2"/>
                </a:solidFill>
              </a:rPr>
            </a:br>
            <a:r>
              <a:rPr lang="en-US" sz="3200" dirty="0">
                <a:solidFill>
                  <a:schemeClr val="bg2"/>
                </a:solidFill>
              </a:rPr>
              <a:t>The Spirit is the same Spirit noted in (3:16)……….the Spirit of God</a:t>
            </a:r>
          </a:p>
        </p:txBody>
      </p:sp>
    </p:spTree>
    <p:extLst>
      <p:ext uri="{BB962C8B-B14F-4D97-AF65-F5344CB8AC3E}">
        <p14:creationId xmlns:p14="http://schemas.microsoft.com/office/powerpoint/2010/main" val="2338126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36229"/>
                                        </p:tgtEl>
                                        <p:attrNameLst>
                                          <p:attrName>style.visibility</p:attrName>
                                        </p:attrNameLst>
                                      </p:cBhvr>
                                      <p:to>
                                        <p:strVal val="visible"/>
                                      </p:to>
                                    </p:set>
                                    <p:animEffect transition="in" filter="box(in)">
                                      <p:cBhvr>
                                        <p:cTn id="7" dur="500"/>
                                        <p:tgtEl>
                                          <p:spTgt spid="436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29" grpId="0" animBg="1" autoUpdateAnimBg="0"/>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3A71FBA0-D5D7-BBC1-6AFC-A8B6CC9999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9540" name="Rectangle 4"/>
          <p:cNvSpPr>
            <a:spLocks noGrp="1" noChangeArrowheads="1"/>
          </p:cNvSpPr>
          <p:nvPr>
            <p:ph type="title" idx="4294967295"/>
          </p:nvPr>
        </p:nvSpPr>
        <p:spPr>
          <a:xfrm>
            <a:off x="914400" y="5257800"/>
            <a:ext cx="7543800" cy="990600"/>
          </a:xfrm>
          <a:solidFill>
            <a:schemeClr val="bg1"/>
          </a:solidFill>
        </p:spPr>
        <p:txBody>
          <a:bodyPr/>
          <a:lstStyle/>
          <a:p>
            <a:r>
              <a:rPr lang="en-US" sz="3600">
                <a:solidFill>
                  <a:srgbClr val="FFFFFF"/>
                </a:solidFill>
              </a:rPr>
              <a:t>"After fasting forty days and forty nights, he was hungry" (4:2)</a:t>
            </a:r>
          </a:p>
        </p:txBody>
      </p:sp>
    </p:spTree>
    <p:extLst>
      <p:ext uri="{BB962C8B-B14F-4D97-AF65-F5344CB8AC3E}">
        <p14:creationId xmlns:p14="http://schemas.microsoft.com/office/powerpoint/2010/main" val="1478092070"/>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1" name="Rectangle 3"/>
          <p:cNvSpPr>
            <a:spLocks noGrp="1" noChangeArrowheads="1"/>
          </p:cNvSpPr>
          <p:nvPr>
            <p:ph type="body" idx="1"/>
          </p:nvPr>
        </p:nvSpPr>
        <p:spPr>
          <a:xfrm>
            <a:off x="914400" y="1219200"/>
            <a:ext cx="7543800" cy="4724400"/>
          </a:xfrm>
          <a:solidFill>
            <a:srgbClr val="C00000"/>
          </a:solidFill>
          <a:ln>
            <a:solidFill>
              <a:srgbClr val="2A1CE4"/>
            </a:solidFill>
            <a:miter lim="800000"/>
            <a:headEnd/>
            <a:tailEnd/>
          </a:ln>
        </p:spPr>
        <p:txBody>
          <a:bodyPr/>
          <a:lstStyle/>
          <a:p>
            <a:pPr marL="0" indent="0">
              <a:lnSpc>
                <a:spcPct val="90000"/>
              </a:lnSpc>
              <a:buFontTx/>
              <a:buNone/>
            </a:pPr>
            <a:r>
              <a:rPr lang="en-US" sz="2800" dirty="0">
                <a:solidFill>
                  <a:srgbClr val="FFFFFF"/>
                </a:solidFill>
              </a:rPr>
              <a:t>To be tempted had two-fold meaning:</a:t>
            </a:r>
          </a:p>
          <a:p>
            <a:pPr marL="0" indent="0" algn="ctr">
              <a:lnSpc>
                <a:spcPct val="90000"/>
              </a:lnSpc>
              <a:buFontTx/>
              <a:buNone/>
            </a:pPr>
            <a:r>
              <a:rPr lang="en-US" sz="3200" dirty="0">
                <a:solidFill>
                  <a:srgbClr val="FFFFFF"/>
                </a:solidFill>
              </a:rPr>
              <a:t>Incite or entice to evil; seduce</a:t>
            </a:r>
            <a:r>
              <a:rPr lang="en-US" sz="2800" dirty="0">
                <a:solidFill>
                  <a:srgbClr val="FFFFFF"/>
                </a:solidFill>
              </a:rPr>
              <a:t> </a:t>
            </a:r>
          </a:p>
          <a:p>
            <a:pPr marL="0" indent="0">
              <a:lnSpc>
                <a:spcPct val="90000"/>
              </a:lnSpc>
              <a:buFontTx/>
              <a:buNone/>
            </a:pPr>
            <a:r>
              <a:rPr lang="en-US" sz="2800" dirty="0">
                <a:solidFill>
                  <a:srgbClr val="FFFFFF"/>
                </a:solidFill>
              </a:rPr>
              <a:t>			      </a:t>
            </a:r>
            <a:r>
              <a:rPr lang="en-US" sz="2800" b="1" dirty="0">
                <a:solidFill>
                  <a:srgbClr val="FFFFFF"/>
                </a:solidFill>
              </a:rPr>
              <a:t>Vs</a:t>
            </a:r>
            <a:r>
              <a:rPr lang="en-US" sz="2800" dirty="0">
                <a:solidFill>
                  <a:srgbClr val="FFFFFF"/>
                </a:solidFill>
              </a:rPr>
              <a:t>  </a:t>
            </a:r>
          </a:p>
          <a:p>
            <a:pPr marL="0" indent="0">
              <a:lnSpc>
                <a:spcPct val="90000"/>
              </a:lnSpc>
              <a:buFontTx/>
              <a:buNone/>
            </a:pPr>
            <a:r>
              <a:rPr lang="en-US" sz="2800" dirty="0">
                <a:solidFill>
                  <a:srgbClr val="FFFFFF"/>
                </a:solidFill>
              </a:rPr>
              <a:t>                                </a:t>
            </a:r>
            <a:r>
              <a:rPr lang="en-US" sz="3200" dirty="0">
                <a:solidFill>
                  <a:srgbClr val="FFFFFF"/>
                </a:solidFill>
              </a:rPr>
              <a:t>Test</a:t>
            </a:r>
          </a:p>
          <a:p>
            <a:pPr marL="0" indent="0" algn="ctr">
              <a:lnSpc>
                <a:spcPct val="90000"/>
              </a:lnSpc>
              <a:buFontTx/>
              <a:buNone/>
            </a:pPr>
            <a:r>
              <a:rPr lang="en-US" sz="2800" dirty="0">
                <a:solidFill>
                  <a:srgbClr val="FFFFFF"/>
                </a:solidFill>
              </a:rPr>
              <a:t>God does not tempt men with evil </a:t>
            </a:r>
          </a:p>
          <a:p>
            <a:pPr marL="0" indent="0" algn="ctr">
              <a:lnSpc>
                <a:spcPct val="90000"/>
              </a:lnSpc>
              <a:buFontTx/>
              <a:buNone/>
            </a:pPr>
            <a:r>
              <a:rPr lang="en-US" sz="2800" dirty="0">
                <a:solidFill>
                  <a:srgbClr val="FFFFFF"/>
                </a:solidFill>
              </a:rPr>
              <a:t>(James 1:13; e.g., Abraham in Gen 22:1)</a:t>
            </a:r>
          </a:p>
          <a:p>
            <a:pPr marL="0" indent="0" algn="ctr">
              <a:lnSpc>
                <a:spcPct val="90000"/>
              </a:lnSpc>
              <a:buFontTx/>
              <a:buNone/>
            </a:pPr>
            <a:r>
              <a:rPr lang="en-US" sz="2800" dirty="0">
                <a:solidFill>
                  <a:srgbClr val="FFFFFF"/>
                </a:solidFill>
              </a:rPr>
              <a:t>	</a:t>
            </a:r>
          </a:p>
        </p:txBody>
      </p:sp>
    </p:spTree>
    <p:extLst>
      <p:ext uri="{BB962C8B-B14F-4D97-AF65-F5344CB8AC3E}">
        <p14:creationId xmlns:p14="http://schemas.microsoft.com/office/powerpoint/2010/main" val="3260521304"/>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3254B6FB-40FC-2BE9-CBCF-6AF0C45F2C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5203" name="Rectangle 3"/>
          <p:cNvSpPr>
            <a:spLocks noChangeArrowheads="1"/>
          </p:cNvSpPr>
          <p:nvPr/>
        </p:nvSpPr>
        <p:spPr bwMode="auto">
          <a:xfrm>
            <a:off x="179512" y="4725144"/>
            <a:ext cx="8686800" cy="188595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1</a:t>
            </a:r>
            <a:r>
              <a:rPr kumimoji="0" lang="en-US" sz="2800" b="1" i="0" u="none" strike="noStrike" kern="1200" cap="none" spc="0" normalizeH="0" baseline="30000" noProof="0">
                <a:ln>
                  <a:noFill/>
                </a:ln>
                <a:solidFill>
                  <a:srgbClr val="FFFFFF"/>
                </a:solidFill>
                <a:effectLst/>
                <a:uLnTx/>
                <a:uFillTx/>
                <a:latin typeface="Arial"/>
                <a:ea typeface="ＭＳ Ｐゴシック" charset="0"/>
                <a:cs typeface="Arial"/>
              </a:rPr>
              <a:t>st</a:t>
            </a: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Temptation</a:t>
            </a:r>
            <a:endParaRPr kumimoji="0" lang="en-US" sz="2800" b="1" i="0" u="none" strike="noStrike" kern="1200" cap="none" spc="0" normalizeH="0" baseline="0" noProof="0">
              <a:ln>
                <a:noFill/>
              </a:ln>
              <a:solidFill>
                <a:srgbClr val="000000"/>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mr-IN" altLang="ja-JP" sz="2800" b="1" i="0" u="none" strike="noStrike" kern="1200" cap="none" spc="0" normalizeH="0" baseline="0" noProof="0">
                <a:ln>
                  <a:noFill/>
                </a:ln>
                <a:solidFill>
                  <a:srgbClr val="F1B60F"/>
                </a:solidFill>
                <a:effectLst/>
                <a:uLnTx/>
                <a:uFillTx/>
                <a:latin typeface="Arial"/>
                <a:ea typeface="ＭＳ Ｐゴシック" charset="0"/>
                <a:cs typeface="Arial"/>
              </a:rPr>
              <a:t>"</a:t>
            </a:r>
            <a:r>
              <a:rPr kumimoji="0" lang="en-US" sz="2800" b="1" i="0" u="none" strike="noStrike" kern="1200" cap="none" spc="0" normalizeH="0" baseline="0" noProof="0">
                <a:ln>
                  <a:noFill/>
                </a:ln>
                <a:solidFill>
                  <a:srgbClr val="F1B60F"/>
                </a:solidFill>
                <a:effectLst/>
                <a:uLnTx/>
                <a:uFillTx/>
                <a:latin typeface="Arial"/>
                <a:ea typeface="ＭＳ Ｐゴシック" charset="0"/>
                <a:cs typeface="Arial"/>
              </a:rPr>
              <a:t>does not live</a:t>
            </a:r>
            <a:r>
              <a:rPr kumimoji="0" lang="mr-IN" altLang="ja-JP" sz="2800" b="1" i="0" u="none" strike="noStrike" kern="1200" cap="none" spc="0" normalizeH="0" baseline="0" noProof="0">
                <a:ln>
                  <a:noFill/>
                </a:ln>
                <a:solidFill>
                  <a:srgbClr val="F1B60F"/>
                </a:solidFill>
                <a:effectLst/>
                <a:uLnTx/>
                <a:uFillTx/>
                <a:latin typeface="Arial"/>
                <a:ea typeface="ＭＳ Ｐゴシック" charset="0"/>
                <a:cs typeface="Arial"/>
              </a:rPr>
              <a:t>"</a:t>
            </a: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 (4:4): The verb in Greek is in the  future tense but it is unclear whether it is meant as a command or a statement of reality.</a:t>
            </a:r>
          </a:p>
        </p:txBody>
      </p:sp>
      <p:sp>
        <p:nvSpPr>
          <p:cNvPr id="435205" name="Rectangle 5"/>
          <p:cNvSpPr>
            <a:spLocks noChangeArrowheads="1"/>
          </p:cNvSpPr>
          <p:nvPr/>
        </p:nvSpPr>
        <p:spPr bwMode="auto">
          <a:xfrm>
            <a:off x="6948264" y="1371600"/>
            <a:ext cx="1967136" cy="2677656"/>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t>Repeated phrase: </a:t>
            </a:r>
            <a:b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br>
            <a:r>
              <a:rPr kumimoji="1" lang="mr-IN" altLang="ja-JP" sz="2800" b="1" i="0" u="none" strike="noStrike" kern="1200" cap="none" spc="0" normalizeH="0" baseline="0" noProof="0">
                <a:ln>
                  <a:noFill/>
                </a:ln>
                <a:solidFill>
                  <a:srgbClr val="FFFFFF"/>
                </a:solidFill>
                <a:effectLst/>
                <a:uLnTx/>
                <a:uFillTx/>
                <a:latin typeface="Arial"/>
                <a:ea typeface="ＭＳ Ｐゴシック" charset="0"/>
                <a:cs typeface="Arial"/>
              </a:rPr>
              <a:t>"</a:t>
            </a:r>
            <a: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t>If you are the Son of God</a:t>
            </a:r>
            <a:r>
              <a:rPr kumimoji="1" lang="mr-IN" altLang="ja-JP" sz="2800" b="1" i="0" u="none" strike="noStrike" kern="1200" cap="none" spc="0" normalizeH="0" baseline="0" noProof="0">
                <a:ln>
                  <a:noFill/>
                </a:ln>
                <a:solidFill>
                  <a:srgbClr val="FFFFFF"/>
                </a:solidFill>
                <a:effectLst/>
                <a:uLnTx/>
                <a:uFillTx/>
                <a:latin typeface="Arial"/>
                <a:ea typeface="ＭＳ Ｐゴシック" charset="0"/>
                <a:cs typeface="Arial"/>
              </a:rPr>
              <a:t>"</a:t>
            </a:r>
            <a: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t> </a:t>
            </a:r>
            <a:b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br>
            <a:r>
              <a:rPr kumimoji="1" lang="en-US" sz="2800" b="1" i="0" u="none" strike="noStrike" kern="1200" cap="none" spc="0" normalizeH="0" baseline="0" noProof="0">
                <a:ln>
                  <a:noFill/>
                </a:ln>
                <a:solidFill>
                  <a:srgbClr val="FFFFFF"/>
                </a:solidFill>
                <a:effectLst/>
                <a:uLnTx/>
                <a:uFillTx/>
                <a:latin typeface="Arial"/>
                <a:ea typeface="ＭＳ Ｐゴシック" charset="0"/>
                <a:cs typeface="Arial"/>
              </a:rPr>
              <a:t>(4:3, 6)</a:t>
            </a:r>
            <a:endParaRPr kumimoji="1" lang="en-US" sz="2400" b="1"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5206" name="Rectangle 6"/>
          <p:cNvSpPr>
            <a:spLocks noChangeArrowheads="1"/>
          </p:cNvSpPr>
          <p:nvPr/>
        </p:nvSpPr>
        <p:spPr bwMode="auto">
          <a:xfrm>
            <a:off x="0" y="2819400"/>
            <a:ext cx="9144000" cy="946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35207" name="Rectangle 7"/>
          <p:cNvSpPr>
            <a:spLocks noGrp="1" noChangeArrowheads="1"/>
          </p:cNvSpPr>
          <p:nvPr>
            <p:ph type="title" idx="4294967295"/>
          </p:nvPr>
        </p:nvSpPr>
        <p:spPr>
          <a:xfrm>
            <a:off x="107504" y="152400"/>
            <a:ext cx="8784976" cy="1066800"/>
          </a:xfrm>
          <a:solidFill>
            <a:schemeClr val="bg1"/>
          </a:solidFill>
        </p:spPr>
        <p:txBody>
          <a:bodyPr/>
          <a:lstStyle/>
          <a:p>
            <a:r>
              <a:rPr lang="en-US" sz="2800">
                <a:solidFill>
                  <a:srgbClr val="FFFFFF"/>
                </a:solidFill>
                <a:latin typeface="Arial"/>
                <a:cs typeface="Arial"/>
              </a:rPr>
              <a:t>The tempter came to him and said, </a:t>
            </a:r>
            <a:r>
              <a:rPr lang="mr-IN" altLang="ja-JP" sz="2800">
                <a:solidFill>
                  <a:srgbClr val="FFFFFF"/>
                </a:solidFill>
                <a:latin typeface="Arial"/>
                <a:cs typeface="Arial"/>
              </a:rPr>
              <a:t>"</a:t>
            </a:r>
            <a:r>
              <a:rPr lang="en-US" sz="2800">
                <a:solidFill>
                  <a:srgbClr val="FFFFFF"/>
                </a:solidFill>
                <a:latin typeface="Arial"/>
                <a:cs typeface="Arial"/>
              </a:rPr>
              <a:t>If you are the Son of God, tell these stones to become bread.</a:t>
            </a:r>
            <a:r>
              <a:rPr lang="mr-IN" altLang="ja-JP" sz="2800">
                <a:solidFill>
                  <a:srgbClr val="FFFFFF"/>
                </a:solidFill>
                <a:latin typeface="Arial"/>
                <a:cs typeface="Arial"/>
              </a:rPr>
              <a:t>"</a:t>
            </a:r>
            <a:endParaRPr lang="en-US" sz="2800">
              <a:solidFill>
                <a:srgbClr val="FFFFFF"/>
              </a:solidFill>
              <a:latin typeface="Arial"/>
              <a:cs typeface="Arial"/>
            </a:endParaRPr>
          </a:p>
        </p:txBody>
      </p:sp>
    </p:spTree>
    <p:extLst>
      <p:ext uri="{BB962C8B-B14F-4D97-AF65-F5344CB8AC3E}">
        <p14:creationId xmlns:p14="http://schemas.microsoft.com/office/powerpoint/2010/main" val="32231763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5207"/>
                                        </p:tgtEl>
                                        <p:attrNameLst>
                                          <p:attrName>style.visibility</p:attrName>
                                        </p:attrNameLst>
                                      </p:cBhvr>
                                      <p:to>
                                        <p:strVal val="visible"/>
                                      </p:to>
                                    </p:set>
                                    <p:anim calcmode="lin" valueType="num">
                                      <p:cBhvr additive="base">
                                        <p:cTn id="7" dur="500" fill="hold"/>
                                        <p:tgtEl>
                                          <p:spTgt spid="435207"/>
                                        </p:tgtEl>
                                        <p:attrNameLst>
                                          <p:attrName>ppt_x</p:attrName>
                                        </p:attrNameLst>
                                      </p:cBhvr>
                                      <p:tavLst>
                                        <p:tav tm="0">
                                          <p:val>
                                            <p:strVal val="0-#ppt_w/2"/>
                                          </p:val>
                                        </p:tav>
                                        <p:tav tm="100000">
                                          <p:val>
                                            <p:strVal val="#ppt_x"/>
                                          </p:val>
                                        </p:tav>
                                      </p:tavLst>
                                    </p:anim>
                                    <p:anim calcmode="lin" valueType="num">
                                      <p:cBhvr additive="base">
                                        <p:cTn id="8" dur="500" fill="hold"/>
                                        <p:tgtEl>
                                          <p:spTgt spid="43520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5205"/>
                                        </p:tgtEl>
                                        <p:attrNameLst>
                                          <p:attrName>style.visibility</p:attrName>
                                        </p:attrNameLst>
                                      </p:cBhvr>
                                      <p:to>
                                        <p:strVal val="visible"/>
                                      </p:to>
                                    </p:set>
                                    <p:anim calcmode="lin" valueType="num">
                                      <p:cBhvr additive="base">
                                        <p:cTn id="13" dur="500" fill="hold"/>
                                        <p:tgtEl>
                                          <p:spTgt spid="435205"/>
                                        </p:tgtEl>
                                        <p:attrNameLst>
                                          <p:attrName>ppt_x</p:attrName>
                                        </p:attrNameLst>
                                      </p:cBhvr>
                                      <p:tavLst>
                                        <p:tav tm="0">
                                          <p:val>
                                            <p:strVal val="0-#ppt_w/2"/>
                                          </p:val>
                                        </p:tav>
                                        <p:tav tm="100000">
                                          <p:val>
                                            <p:strVal val="#ppt_x"/>
                                          </p:val>
                                        </p:tav>
                                      </p:tavLst>
                                    </p:anim>
                                    <p:anim calcmode="lin" valueType="num">
                                      <p:cBhvr additive="base">
                                        <p:cTn id="14" dur="500" fill="hold"/>
                                        <p:tgtEl>
                                          <p:spTgt spid="43520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5203"/>
                                        </p:tgtEl>
                                        <p:attrNameLst>
                                          <p:attrName>style.visibility</p:attrName>
                                        </p:attrNameLst>
                                      </p:cBhvr>
                                      <p:to>
                                        <p:strVal val="visible"/>
                                      </p:to>
                                    </p:set>
                                    <p:anim calcmode="lin" valueType="num">
                                      <p:cBhvr additive="base">
                                        <p:cTn id="19" dur="500" fill="hold"/>
                                        <p:tgtEl>
                                          <p:spTgt spid="435203"/>
                                        </p:tgtEl>
                                        <p:attrNameLst>
                                          <p:attrName>ppt_x</p:attrName>
                                        </p:attrNameLst>
                                      </p:cBhvr>
                                      <p:tavLst>
                                        <p:tav tm="0">
                                          <p:val>
                                            <p:strVal val="0-#ppt_w/2"/>
                                          </p:val>
                                        </p:tav>
                                        <p:tav tm="100000">
                                          <p:val>
                                            <p:strVal val="#ppt_x"/>
                                          </p:val>
                                        </p:tav>
                                      </p:tavLst>
                                    </p:anim>
                                    <p:anim calcmode="lin" valueType="num">
                                      <p:cBhvr additive="base">
                                        <p:cTn id="20" dur="500" fill="hold"/>
                                        <p:tgtEl>
                                          <p:spTgt spid="4352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03" grpId="0" animBg="1" autoUpdateAnimBg="0"/>
      <p:bldP spid="435205" grpId="0" animBg="1" autoUpdateAnimBg="0"/>
      <p:bldP spid="435207" grpId="0" animBg="1" autoUpdateAnimBg="0"/>
    </p:bldLst>
  </p:timing>
</p:sld>
</file>

<file path=ppt/slides/slide3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AC8C6A39-94E0-CF68-D097-F583ADB77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4181" name="Rectangle 5"/>
          <p:cNvSpPr>
            <a:spLocks noChangeArrowheads="1"/>
          </p:cNvSpPr>
          <p:nvPr/>
        </p:nvSpPr>
        <p:spPr bwMode="auto">
          <a:xfrm>
            <a:off x="2627784" y="260648"/>
            <a:ext cx="6172200" cy="519113"/>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mr-IN" altLang="ja-JP"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a:t>
            </a:r>
            <a:r>
              <a:rPr kumimoji="0" lang="en-US"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holy city</a:t>
            </a:r>
            <a:r>
              <a:rPr kumimoji="0" lang="mr-IN" altLang="ja-JP"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a:t>
            </a:r>
            <a:r>
              <a:rPr kumimoji="0" lang="en-US"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 The temple in Jerusalem</a:t>
            </a:r>
          </a:p>
        </p:txBody>
      </p:sp>
      <p:sp>
        <p:nvSpPr>
          <p:cNvPr id="434182" name="Rectangle 6"/>
          <p:cNvSpPr>
            <a:spLocks noChangeArrowheads="1"/>
          </p:cNvSpPr>
          <p:nvPr/>
        </p:nvSpPr>
        <p:spPr bwMode="auto">
          <a:xfrm>
            <a:off x="3618384" y="1403648"/>
            <a:ext cx="5181600" cy="2185214"/>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mr-IN" altLang="ja-JP"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a:t>
            </a:r>
            <a:r>
              <a:rPr kumimoji="1" lang="en-US"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highest point of the temple</a:t>
            </a:r>
            <a:r>
              <a:rPr kumimoji="1" lang="mr-IN" altLang="ja-JP"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a:t>
            </a:r>
            <a:r>
              <a:rPr kumimoji="1" lang="en-US" sz="28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 Southeast temple wall with a vertical drop of 500 to 600 feet into the Kidron Valley.</a:t>
            </a:r>
            <a:r>
              <a:rPr kumimoji="1" lang="en-US" sz="12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rPr>
              <a:t>          </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dirty="0">
              <a:ln>
                <a:noFill/>
              </a:ln>
              <a:solidFill>
                <a:srgbClr val="FFFFFF"/>
              </a:solidFill>
              <a:effectLst>
                <a:glow rad="228600">
                  <a:schemeClr val="accent2">
                    <a:satMod val="175000"/>
                    <a:alpha val="55000"/>
                  </a:schemeClr>
                </a:glow>
              </a:effectLst>
              <a:uLnTx/>
              <a:uFillTx/>
              <a:latin typeface="Arial"/>
              <a:ea typeface="ＭＳ Ｐゴシック" charset="0"/>
              <a:cs typeface="Arial"/>
            </a:endParaRPr>
          </a:p>
        </p:txBody>
      </p:sp>
      <p:sp>
        <p:nvSpPr>
          <p:cNvPr id="434183" name="Rectangle 7"/>
          <p:cNvSpPr>
            <a:spLocks noChangeArrowheads="1"/>
          </p:cNvSpPr>
          <p:nvPr/>
        </p:nvSpPr>
        <p:spPr bwMode="auto">
          <a:xfrm>
            <a:off x="0" y="3398838"/>
            <a:ext cx="9144000" cy="5492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4" name="Rectangle 8"/>
          <p:cNvSpPr>
            <a:spLocks noChangeArrowheads="1"/>
          </p:cNvSpPr>
          <p:nvPr/>
        </p:nvSpPr>
        <p:spPr bwMode="auto">
          <a:xfrm>
            <a:off x="0" y="3444875"/>
            <a:ext cx="91440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1200" b="0" i="0" u="none" strike="noStrike" kern="1200" cap="none" spc="0" normalizeH="0" baseline="0" noProof="0">
                <a:ln>
                  <a:noFill/>
                </a:ln>
                <a:solidFill>
                  <a:srgbClr val="000000"/>
                </a:solidFill>
                <a:effectLst/>
                <a:uLnTx/>
                <a:uFillTx/>
                <a:latin typeface="Arial"/>
                <a:ea typeface="ＭＳ Ｐゴシック" charset="0"/>
                <a:cs typeface="Arial"/>
              </a:rPr>
              <a:t> </a:t>
            </a:r>
            <a:endParaRPr kumimoji="1" lang="en-US" sz="1200" b="0" i="0" u="none" strike="noStrike" kern="1200" cap="none" spc="0" normalizeH="0" baseline="0" noProof="0">
              <a:ln>
                <a:noFill/>
              </a:ln>
              <a:solidFill>
                <a:srgbClr val="FFFFFF"/>
              </a:solidFill>
              <a:effectLst/>
              <a:uLnTx/>
              <a:uFillTx/>
              <a:latin typeface="Arial"/>
              <a:ea typeface="ＭＳ Ｐゴシック"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5" name="Rectangle 9"/>
          <p:cNvSpPr>
            <a:spLocks noGrp="1" noChangeArrowheads="1"/>
          </p:cNvSpPr>
          <p:nvPr>
            <p:ph type="title" idx="4294967295"/>
          </p:nvPr>
        </p:nvSpPr>
        <p:spPr>
          <a:xfrm>
            <a:off x="3618384" y="4070648"/>
            <a:ext cx="5181600" cy="2667000"/>
          </a:xfrm>
          <a:noFill/>
          <a:effectLst>
            <a:glow rad="228600">
              <a:schemeClr val="accent2">
                <a:satMod val="175000"/>
                <a:alpha val="40000"/>
              </a:schemeClr>
            </a:glow>
          </a:effectLst>
        </p:spPr>
        <p:txBody>
          <a:bodyPr/>
          <a:lstStyle/>
          <a:p>
            <a:pPr algn="r"/>
            <a:r>
              <a:rPr lang="en-US" sz="3200">
                <a:solidFill>
                  <a:srgbClr val="FFFFFF"/>
                </a:solidFill>
                <a:effectLst>
                  <a:glow rad="228600">
                    <a:schemeClr val="accent2">
                      <a:satMod val="175000"/>
                      <a:alpha val="55000"/>
                    </a:schemeClr>
                  </a:glow>
                </a:effectLst>
                <a:latin typeface="Arial"/>
                <a:cs typeface="Arial"/>
              </a:rPr>
              <a:t>2</a:t>
            </a:r>
            <a:r>
              <a:rPr lang="en-US" sz="3200" baseline="30000">
                <a:solidFill>
                  <a:srgbClr val="FFFFFF"/>
                </a:solidFill>
                <a:effectLst>
                  <a:glow rad="228600">
                    <a:schemeClr val="accent2">
                      <a:satMod val="175000"/>
                      <a:alpha val="55000"/>
                    </a:schemeClr>
                  </a:glow>
                </a:effectLst>
                <a:latin typeface="Arial"/>
                <a:cs typeface="Arial"/>
              </a:rPr>
              <a:t>nd</a:t>
            </a:r>
            <a:r>
              <a:rPr lang="en-US" sz="3200">
                <a:solidFill>
                  <a:srgbClr val="FFFFFF"/>
                </a:solidFill>
                <a:effectLst>
                  <a:glow rad="228600">
                    <a:schemeClr val="accent2">
                      <a:satMod val="175000"/>
                      <a:alpha val="55000"/>
                    </a:schemeClr>
                  </a:glow>
                </a:effectLst>
                <a:latin typeface="Arial"/>
                <a:cs typeface="Arial"/>
              </a:rPr>
              <a:t> Temptation</a:t>
            </a:r>
            <a:br>
              <a:rPr lang="en-US" sz="3200">
                <a:solidFill>
                  <a:srgbClr val="FFFFFF"/>
                </a:solidFill>
                <a:effectLst>
                  <a:glow rad="228600">
                    <a:schemeClr val="accent2">
                      <a:satMod val="175000"/>
                      <a:alpha val="55000"/>
                    </a:schemeClr>
                  </a:glow>
                </a:effectLst>
                <a:latin typeface="Arial"/>
                <a:cs typeface="Arial"/>
              </a:rPr>
            </a:br>
            <a:br>
              <a:rPr lang="en-US" sz="3200">
                <a:solidFill>
                  <a:srgbClr val="FFFFFF"/>
                </a:solidFill>
                <a:effectLst>
                  <a:glow rad="228600">
                    <a:schemeClr val="accent2">
                      <a:satMod val="175000"/>
                      <a:alpha val="55000"/>
                    </a:schemeClr>
                  </a:glow>
                </a:effectLst>
                <a:latin typeface="Arial"/>
                <a:cs typeface="Arial"/>
              </a:rPr>
            </a:br>
            <a:r>
              <a:rPr lang="en-US" sz="3200">
                <a:solidFill>
                  <a:srgbClr val="FFFFFF"/>
                </a:solidFill>
                <a:effectLst>
                  <a:glow rad="228600">
                    <a:schemeClr val="accent2">
                      <a:satMod val="175000"/>
                      <a:alpha val="55000"/>
                    </a:schemeClr>
                  </a:glow>
                </a:effectLst>
                <a:latin typeface="Arial"/>
                <a:cs typeface="Arial"/>
              </a:rPr>
              <a:t>Ps 91:11-12 (4:6): Is not incorrect citation but rather using it in wrong context (misapplication)</a:t>
            </a:r>
          </a:p>
        </p:txBody>
      </p:sp>
    </p:spTree>
    <p:extLst>
      <p:ext uri="{BB962C8B-B14F-4D97-AF65-F5344CB8AC3E}">
        <p14:creationId xmlns:p14="http://schemas.microsoft.com/office/powerpoint/2010/main" val="3251621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4185"/>
                                        </p:tgtEl>
                                        <p:attrNameLst>
                                          <p:attrName>style.visibility</p:attrName>
                                        </p:attrNameLst>
                                      </p:cBhvr>
                                      <p:to>
                                        <p:strVal val="visible"/>
                                      </p:to>
                                    </p:set>
                                    <p:anim calcmode="lin" valueType="num">
                                      <p:cBhvr additive="base">
                                        <p:cTn id="7" dur="500" fill="hold"/>
                                        <p:tgtEl>
                                          <p:spTgt spid="434185"/>
                                        </p:tgtEl>
                                        <p:attrNameLst>
                                          <p:attrName>ppt_x</p:attrName>
                                        </p:attrNameLst>
                                      </p:cBhvr>
                                      <p:tavLst>
                                        <p:tav tm="0">
                                          <p:val>
                                            <p:strVal val="0-#ppt_w/2"/>
                                          </p:val>
                                        </p:tav>
                                        <p:tav tm="100000">
                                          <p:val>
                                            <p:strVal val="#ppt_x"/>
                                          </p:val>
                                        </p:tav>
                                      </p:tavLst>
                                    </p:anim>
                                    <p:anim calcmode="lin" valueType="num">
                                      <p:cBhvr additive="base">
                                        <p:cTn id="8" dur="500" fill="hold"/>
                                        <p:tgtEl>
                                          <p:spTgt spid="43418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4181"/>
                                        </p:tgtEl>
                                        <p:attrNameLst>
                                          <p:attrName>style.visibility</p:attrName>
                                        </p:attrNameLst>
                                      </p:cBhvr>
                                      <p:to>
                                        <p:strVal val="visible"/>
                                      </p:to>
                                    </p:set>
                                    <p:anim calcmode="lin" valueType="num">
                                      <p:cBhvr additive="base">
                                        <p:cTn id="13" dur="500" fill="hold"/>
                                        <p:tgtEl>
                                          <p:spTgt spid="434181"/>
                                        </p:tgtEl>
                                        <p:attrNameLst>
                                          <p:attrName>ppt_x</p:attrName>
                                        </p:attrNameLst>
                                      </p:cBhvr>
                                      <p:tavLst>
                                        <p:tav tm="0">
                                          <p:val>
                                            <p:strVal val="0-#ppt_w/2"/>
                                          </p:val>
                                        </p:tav>
                                        <p:tav tm="100000">
                                          <p:val>
                                            <p:strVal val="#ppt_x"/>
                                          </p:val>
                                        </p:tav>
                                      </p:tavLst>
                                    </p:anim>
                                    <p:anim calcmode="lin" valueType="num">
                                      <p:cBhvr additive="base">
                                        <p:cTn id="14" dur="500" fill="hold"/>
                                        <p:tgtEl>
                                          <p:spTgt spid="43418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4182"/>
                                        </p:tgtEl>
                                        <p:attrNameLst>
                                          <p:attrName>style.visibility</p:attrName>
                                        </p:attrNameLst>
                                      </p:cBhvr>
                                      <p:to>
                                        <p:strVal val="visible"/>
                                      </p:to>
                                    </p:set>
                                    <p:anim calcmode="lin" valueType="num">
                                      <p:cBhvr additive="base">
                                        <p:cTn id="19" dur="500" fill="hold"/>
                                        <p:tgtEl>
                                          <p:spTgt spid="434182"/>
                                        </p:tgtEl>
                                        <p:attrNameLst>
                                          <p:attrName>ppt_x</p:attrName>
                                        </p:attrNameLst>
                                      </p:cBhvr>
                                      <p:tavLst>
                                        <p:tav tm="0">
                                          <p:val>
                                            <p:strVal val="0-#ppt_w/2"/>
                                          </p:val>
                                        </p:tav>
                                        <p:tav tm="100000">
                                          <p:val>
                                            <p:strVal val="#ppt_x"/>
                                          </p:val>
                                        </p:tav>
                                      </p:tavLst>
                                    </p:anim>
                                    <p:anim calcmode="lin" valueType="num">
                                      <p:cBhvr additive="base">
                                        <p:cTn id="20" dur="500" fill="hold"/>
                                        <p:tgtEl>
                                          <p:spTgt spid="4341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1" grpId="0" animBg="1" autoUpdateAnimBg="0"/>
      <p:bldP spid="434182" grpId="0" animBg="1" autoUpdateAnimBg="0"/>
      <p:bldP spid="434185"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489473"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en-US" sz="3600" b="0" i="1">
                <a:solidFill>
                  <a:schemeClr val="bg1"/>
                </a:solidFill>
                <a:latin typeface="Arial" charset="0"/>
                <a:ea typeface="ＭＳ Ｐゴシック" charset="0"/>
                <a:cs typeface="ＭＳ Ｐゴシック" charset="0"/>
              </a:rPr>
              <a:t>The Arian Controversy and Trinitarianism</a:t>
            </a: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Conflict with Arianism</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Council of Nicaea</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Resurgence of Arianism</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Work of the Cappadocians</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Council of Constantinople</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Initial Rejection of Arianism</a:t>
            </a:r>
            <a:endPar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Final Rejection of Arianism</a:t>
            </a:r>
            <a:endPar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4290338154"/>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F8642310-C871-1784-BA72-A8B8E4C712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3157" name="Rectangle 5"/>
          <p:cNvSpPr>
            <a:spLocks noGrp="1" noChangeArrowheads="1"/>
          </p:cNvSpPr>
          <p:nvPr>
            <p:ph type="title" idx="4294967295"/>
          </p:nvPr>
        </p:nvSpPr>
        <p:spPr>
          <a:xfrm>
            <a:off x="154033" y="2788851"/>
            <a:ext cx="5426079" cy="2446824"/>
          </a:xfrm>
          <a:noFill/>
          <a:ln>
            <a:noFill/>
          </a:ln>
          <a:effectLst>
            <a:glow rad="228600">
              <a:schemeClr val="accent2">
                <a:satMod val="175000"/>
                <a:alpha val="40000"/>
              </a:schemeClr>
            </a:glow>
          </a:effectLst>
        </p:spPr>
        <p:txBody>
          <a:bodyPr>
            <a:spAutoFit/>
          </a:bodyPr>
          <a:lstStyle/>
          <a:p>
            <a:r>
              <a:rPr kumimoji="1" lang="en-US" sz="4000" b="0" kern="1200" dirty="0">
                <a:solidFill>
                  <a:srgbClr val="FFFFFF"/>
                </a:solidFill>
                <a:effectLst>
                  <a:glow rad="228600">
                    <a:schemeClr val="accent2">
                      <a:satMod val="175000"/>
                      <a:alpha val="55000"/>
                    </a:schemeClr>
                  </a:glow>
                </a:effectLst>
                <a:ea typeface="ＭＳ Ｐゴシック" charset="0"/>
                <a:cs typeface="+mn-cs"/>
              </a:rPr>
              <a:t>3rd Temptation</a:t>
            </a:r>
            <a:br>
              <a:rPr kumimoji="1" lang="en-US" sz="2800" b="0" kern="1200" dirty="0">
                <a:solidFill>
                  <a:srgbClr val="FFFFFF"/>
                </a:solidFill>
                <a:effectLst>
                  <a:glow rad="228600">
                    <a:schemeClr val="accent2">
                      <a:satMod val="175000"/>
                      <a:alpha val="55000"/>
                    </a:schemeClr>
                  </a:glow>
                </a:effectLst>
                <a:ea typeface="ＭＳ Ｐゴシック" charset="0"/>
                <a:cs typeface="+mn-cs"/>
              </a:rPr>
            </a:br>
            <a:br>
              <a:rPr kumimoji="1" lang="en-US" sz="2800" b="0" kern="1200" dirty="0">
                <a:solidFill>
                  <a:srgbClr val="FFFFFF"/>
                </a:solidFill>
                <a:effectLst>
                  <a:glow rad="228600">
                    <a:schemeClr val="accent2">
                      <a:satMod val="175000"/>
                      <a:alpha val="55000"/>
                    </a:schemeClr>
                  </a:glow>
                </a:effectLst>
                <a:ea typeface="ＭＳ Ｐゴシック" charset="0"/>
                <a:cs typeface="+mn-cs"/>
              </a:rPr>
            </a:br>
            <a:r>
              <a:rPr kumimoji="1" lang="mr-IN" altLang="ja-JP" sz="2800" b="0" kern="1200" dirty="0">
                <a:solidFill>
                  <a:srgbClr val="FFFFFF"/>
                </a:solidFill>
                <a:effectLst>
                  <a:glow rad="228600">
                    <a:schemeClr val="accent2">
                      <a:satMod val="175000"/>
                      <a:alpha val="55000"/>
                    </a:schemeClr>
                  </a:glow>
                </a:effectLst>
                <a:ea typeface="ＭＳ Ｐゴシック" charset="0"/>
                <a:cs typeface="+mn-cs"/>
              </a:rPr>
              <a:t>"</a:t>
            </a:r>
            <a:r>
              <a:rPr kumimoji="1" lang="en-US" sz="2800" b="0" kern="1200" dirty="0">
                <a:solidFill>
                  <a:srgbClr val="FFFFFF"/>
                </a:solidFill>
                <a:effectLst>
                  <a:glow rad="228600">
                    <a:schemeClr val="accent2">
                      <a:satMod val="175000"/>
                      <a:alpha val="55000"/>
                    </a:schemeClr>
                  </a:glow>
                </a:effectLst>
                <a:ea typeface="ＭＳ Ｐゴシック" charset="0"/>
                <a:cs typeface="+mn-cs"/>
              </a:rPr>
              <a:t>bow down</a:t>
            </a:r>
            <a:r>
              <a:rPr kumimoji="1" lang="mr-IN" altLang="ja-JP" sz="2800" b="0" kern="1200" dirty="0">
                <a:solidFill>
                  <a:srgbClr val="FFFFFF"/>
                </a:solidFill>
                <a:effectLst>
                  <a:glow rad="228600">
                    <a:schemeClr val="accent2">
                      <a:satMod val="175000"/>
                      <a:alpha val="55000"/>
                    </a:schemeClr>
                  </a:glow>
                </a:effectLst>
                <a:ea typeface="ＭＳ Ｐゴシック" charset="0"/>
                <a:cs typeface="+mn-cs"/>
              </a:rPr>
              <a:t>"</a:t>
            </a:r>
            <a:r>
              <a:rPr kumimoji="1" lang="en-US" sz="2800" b="0" kern="1200" dirty="0">
                <a:solidFill>
                  <a:srgbClr val="FFFFFF"/>
                </a:solidFill>
                <a:effectLst>
                  <a:glow rad="228600">
                    <a:schemeClr val="accent2">
                      <a:satMod val="175000"/>
                      <a:alpha val="55000"/>
                    </a:schemeClr>
                  </a:glow>
                </a:effectLst>
                <a:ea typeface="ＭＳ Ｐゴシック" charset="0"/>
                <a:cs typeface="+mn-cs"/>
              </a:rPr>
              <a:t> (4:9): To throw oneself to the ground as a sign of devotion before a divine being or a high-ranking person.</a:t>
            </a:r>
          </a:p>
        </p:txBody>
      </p:sp>
      <p:sp>
        <p:nvSpPr>
          <p:cNvPr id="433156" name="Rectangle 4"/>
          <p:cNvSpPr>
            <a:spLocks noChangeArrowheads="1"/>
          </p:cNvSpPr>
          <p:nvPr/>
        </p:nvSpPr>
        <p:spPr bwMode="auto">
          <a:xfrm>
            <a:off x="154033" y="270687"/>
            <a:ext cx="4739234" cy="2241468"/>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r>
              <a:rPr kumimoji="1" lang="mr-IN" altLang="ja-JP" sz="2800" dirty="0">
                <a:solidFill>
                  <a:srgbClr val="FFFFFF"/>
                </a:solidFill>
                <a:effectLst>
                  <a:glow rad="228600">
                    <a:schemeClr val="accent2">
                      <a:satMod val="175000"/>
                      <a:alpha val="55000"/>
                    </a:schemeClr>
                  </a:glow>
                </a:effectLst>
                <a:latin typeface="Arial"/>
              </a:rPr>
              <a:t>"</a:t>
            </a:r>
            <a:r>
              <a:rPr kumimoji="1" lang="en-US" sz="2800" dirty="0">
                <a:solidFill>
                  <a:srgbClr val="FFFFFF"/>
                </a:solidFill>
                <a:effectLst>
                  <a:glow rad="228600">
                    <a:schemeClr val="accent2">
                      <a:satMod val="175000"/>
                      <a:alpha val="55000"/>
                    </a:schemeClr>
                  </a:glow>
                </a:effectLst>
                <a:latin typeface="Arial"/>
                <a:cs typeface="Arial"/>
              </a:rPr>
              <a:t>very high mountain</a:t>
            </a:r>
            <a:r>
              <a:rPr kumimoji="1" lang="mr-IN" altLang="ja-JP" sz="2800" dirty="0">
                <a:solidFill>
                  <a:srgbClr val="FFFFFF"/>
                </a:solidFill>
                <a:effectLst>
                  <a:glow rad="228600">
                    <a:schemeClr val="accent2">
                      <a:satMod val="175000"/>
                      <a:alpha val="55000"/>
                    </a:schemeClr>
                  </a:glow>
                </a:effectLst>
                <a:latin typeface="Arial"/>
              </a:rPr>
              <a:t>"</a:t>
            </a:r>
            <a:r>
              <a:rPr kumimoji="1" lang="en-US" sz="2800" dirty="0">
                <a:solidFill>
                  <a:srgbClr val="FFFFFF"/>
                </a:solidFill>
                <a:effectLst>
                  <a:glow rad="228600">
                    <a:schemeClr val="accent2">
                      <a:satMod val="175000"/>
                      <a:alpha val="55000"/>
                    </a:schemeClr>
                  </a:glow>
                </a:effectLst>
                <a:latin typeface="Arial"/>
                <a:cs typeface="Arial"/>
              </a:rPr>
              <a:t>: Likely symbolic as the traditional Mount of Temptation was not high enough to view all the kingdoms of the world </a:t>
            </a:r>
          </a:p>
        </p:txBody>
      </p:sp>
    </p:spTree>
    <p:extLst>
      <p:ext uri="{BB962C8B-B14F-4D97-AF65-F5344CB8AC3E}">
        <p14:creationId xmlns:p14="http://schemas.microsoft.com/office/powerpoint/2010/main" val="11374004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3157"/>
                                        </p:tgtEl>
                                        <p:attrNameLst>
                                          <p:attrName>style.visibility</p:attrName>
                                        </p:attrNameLst>
                                      </p:cBhvr>
                                      <p:to>
                                        <p:strVal val="visible"/>
                                      </p:to>
                                    </p:set>
                                    <p:anim calcmode="lin" valueType="num">
                                      <p:cBhvr additive="base">
                                        <p:cTn id="7" dur="500" fill="hold"/>
                                        <p:tgtEl>
                                          <p:spTgt spid="433157"/>
                                        </p:tgtEl>
                                        <p:attrNameLst>
                                          <p:attrName>ppt_x</p:attrName>
                                        </p:attrNameLst>
                                      </p:cBhvr>
                                      <p:tavLst>
                                        <p:tav tm="0">
                                          <p:val>
                                            <p:strVal val="0-#ppt_w/2"/>
                                          </p:val>
                                        </p:tav>
                                        <p:tav tm="100000">
                                          <p:val>
                                            <p:strVal val="#ppt_x"/>
                                          </p:val>
                                        </p:tav>
                                      </p:tavLst>
                                    </p:anim>
                                    <p:anim calcmode="lin" valueType="num">
                                      <p:cBhvr additive="base">
                                        <p:cTn id="8" dur="500" fill="hold"/>
                                        <p:tgtEl>
                                          <p:spTgt spid="43315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3156"/>
                                        </p:tgtEl>
                                        <p:attrNameLst>
                                          <p:attrName>style.visibility</p:attrName>
                                        </p:attrNameLst>
                                      </p:cBhvr>
                                      <p:to>
                                        <p:strVal val="visible"/>
                                      </p:to>
                                    </p:set>
                                    <p:anim calcmode="lin" valueType="num">
                                      <p:cBhvr additive="base">
                                        <p:cTn id="13" dur="500" fill="hold"/>
                                        <p:tgtEl>
                                          <p:spTgt spid="433156"/>
                                        </p:tgtEl>
                                        <p:attrNameLst>
                                          <p:attrName>ppt_x</p:attrName>
                                        </p:attrNameLst>
                                      </p:cBhvr>
                                      <p:tavLst>
                                        <p:tav tm="0">
                                          <p:val>
                                            <p:strVal val="0-#ppt_w/2"/>
                                          </p:val>
                                        </p:tav>
                                        <p:tav tm="100000">
                                          <p:val>
                                            <p:strVal val="#ppt_x"/>
                                          </p:val>
                                        </p:tav>
                                      </p:tavLst>
                                    </p:anim>
                                    <p:anim calcmode="lin" valueType="num">
                                      <p:cBhvr additive="base">
                                        <p:cTn id="14" dur="500" fill="hold"/>
                                        <p:tgtEl>
                                          <p:spTgt spid="4331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3157" grpId="0" animBg="1" autoUpdateAnimBg="0"/>
      <p:bldP spid="433156" grpId="0" animBg="1" autoUpdateAnimBg="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C7C84E2-184D-B1B0-BDD0-FE0D397AA5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60469" name="Rectangle 21"/>
          <p:cNvSpPr>
            <a:spLocks noGrp="1" noChangeArrowheads="1"/>
          </p:cNvSpPr>
          <p:nvPr>
            <p:ph type="title"/>
          </p:nvPr>
        </p:nvSpPr>
        <p:spPr/>
        <p:txBody>
          <a:bodyPr/>
          <a:lstStyle/>
          <a:p>
            <a:r>
              <a:rPr lang="en-US" dirty="0">
                <a:solidFill>
                  <a:srgbClr val="FFFFFF"/>
                </a:solidFill>
                <a:effectLst>
                  <a:glow rad="228600">
                    <a:schemeClr val="accent2">
                      <a:satMod val="175000"/>
                      <a:alpha val="85693"/>
                    </a:schemeClr>
                  </a:glow>
                </a:effectLst>
              </a:rPr>
              <a:t>Theme:  </a:t>
            </a:r>
          </a:p>
        </p:txBody>
      </p:sp>
      <p:sp>
        <p:nvSpPr>
          <p:cNvPr id="3" name="Rectangle 21">
            <a:extLst>
              <a:ext uri="{FF2B5EF4-FFF2-40B4-BE49-F238E27FC236}">
                <a16:creationId xmlns:a16="http://schemas.microsoft.com/office/drawing/2014/main" id="{16F453E4-8853-F4C9-0593-3C3BEF948A82}"/>
              </a:ext>
            </a:extLst>
          </p:cNvPr>
          <p:cNvSpPr txBox="1">
            <a:spLocks noChangeArrowheads="1"/>
          </p:cNvSpPr>
          <p:nvPr/>
        </p:nvSpPr>
        <p:spPr bwMode="auto">
          <a:xfrm>
            <a:off x="635442" y="2711116"/>
            <a:ext cx="8136904"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a:lstStyle>
          <a:p>
            <a:r>
              <a:rPr lang="en-US" sz="5400" kern="0" dirty="0">
                <a:solidFill>
                  <a:srgbClr val="FFFFFF"/>
                </a:solidFill>
                <a:effectLst>
                  <a:glow rad="228600">
                    <a:schemeClr val="accent2">
                      <a:satMod val="175000"/>
                      <a:alpha val="85693"/>
                    </a:schemeClr>
                  </a:glow>
                </a:effectLst>
              </a:rPr>
              <a:t>The Victorious King</a:t>
            </a:r>
          </a:p>
        </p:txBody>
      </p:sp>
    </p:spTree>
    <p:extLst>
      <p:ext uri="{BB962C8B-B14F-4D97-AF65-F5344CB8AC3E}">
        <p14:creationId xmlns:p14="http://schemas.microsoft.com/office/powerpoint/2010/main" val="360636688"/>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AB6600-0574-F6E7-CF16-06B317E43D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5443" name="Rectangle 3"/>
          <p:cNvSpPr>
            <a:spLocks noGrp="1" noChangeArrowheads="1"/>
          </p:cNvSpPr>
          <p:nvPr>
            <p:ph type="body" idx="1"/>
          </p:nvPr>
        </p:nvSpPr>
        <p:spPr>
          <a:xfrm>
            <a:off x="914400" y="1905000"/>
            <a:ext cx="8229600" cy="4038600"/>
          </a:xfrm>
        </p:spPr>
        <p:txBody>
          <a:bodyPr/>
          <a:lstStyle/>
          <a:p>
            <a:pPr>
              <a:lnSpc>
                <a:spcPct val="90000"/>
              </a:lnSpc>
              <a:buFontTx/>
              <a:buNone/>
            </a:pPr>
            <a:r>
              <a:rPr lang="en-US" sz="3200">
                <a:solidFill>
                  <a:srgbClr val="FFFF00"/>
                </a:solidFill>
                <a:effectLst>
                  <a:glow rad="228600">
                    <a:schemeClr val="accent6">
                      <a:satMod val="175000"/>
                      <a:alpha val="88000"/>
                    </a:schemeClr>
                  </a:glow>
                </a:effectLst>
              </a:rPr>
              <a:t>Luke 4:1-13 </a:t>
            </a:r>
          </a:p>
          <a:p>
            <a:pPr>
              <a:lnSpc>
                <a:spcPct val="90000"/>
              </a:lnSpc>
            </a:pPr>
            <a:r>
              <a:rPr lang="en-US" sz="3200">
                <a:effectLst>
                  <a:glow rad="228600">
                    <a:schemeClr val="accent6">
                      <a:satMod val="175000"/>
                      <a:alpha val="88000"/>
                    </a:schemeClr>
                  </a:glow>
                </a:effectLst>
              </a:rPr>
              <a:t>Full of the Holy Spirit</a:t>
            </a:r>
          </a:p>
          <a:p>
            <a:pPr>
              <a:lnSpc>
                <a:spcPct val="90000"/>
              </a:lnSpc>
            </a:pPr>
            <a:r>
              <a:rPr lang="en-US" sz="3200">
                <a:effectLst>
                  <a:glow rad="228600">
                    <a:schemeClr val="accent6">
                      <a:satMod val="175000"/>
                      <a:alpha val="88000"/>
                    </a:schemeClr>
                  </a:glow>
                </a:effectLst>
              </a:rPr>
              <a:t>2</a:t>
            </a:r>
            <a:r>
              <a:rPr lang="en-US" sz="3200" baseline="30000">
                <a:effectLst>
                  <a:glow rad="228600">
                    <a:schemeClr val="accent6">
                      <a:satMod val="175000"/>
                      <a:alpha val="88000"/>
                    </a:schemeClr>
                  </a:glow>
                </a:effectLst>
              </a:rPr>
              <a:t>nd</a:t>
            </a:r>
            <a:r>
              <a:rPr lang="en-US" sz="3200">
                <a:effectLst>
                  <a:glow rad="228600">
                    <a:schemeClr val="accent6">
                      <a:satMod val="175000"/>
                      <a:alpha val="88000"/>
                    </a:schemeClr>
                  </a:glow>
                </a:effectLst>
              </a:rPr>
              <a:t> and 3</a:t>
            </a:r>
            <a:r>
              <a:rPr lang="en-US" sz="3200" baseline="30000">
                <a:effectLst>
                  <a:glow rad="228600">
                    <a:schemeClr val="accent6">
                      <a:satMod val="175000"/>
                      <a:alpha val="88000"/>
                    </a:schemeClr>
                  </a:glow>
                </a:effectLst>
              </a:rPr>
              <a:t>rd</a:t>
            </a:r>
            <a:r>
              <a:rPr lang="en-US" sz="3200">
                <a:effectLst>
                  <a:glow rad="228600">
                    <a:schemeClr val="accent6">
                      <a:satMod val="175000"/>
                      <a:alpha val="88000"/>
                    </a:schemeClr>
                  </a:glow>
                </a:effectLst>
              </a:rPr>
              <a:t> temptation in the reverse order</a:t>
            </a:r>
          </a:p>
          <a:p>
            <a:pPr>
              <a:lnSpc>
                <a:spcPct val="90000"/>
              </a:lnSpc>
              <a:buFontTx/>
              <a:buNone/>
            </a:pPr>
            <a:r>
              <a:rPr lang="en-US" sz="3200">
                <a:solidFill>
                  <a:srgbClr val="FFFF00"/>
                </a:solidFill>
                <a:effectLst>
                  <a:glow rad="228600">
                    <a:schemeClr val="accent6">
                      <a:satMod val="175000"/>
                      <a:alpha val="88000"/>
                    </a:schemeClr>
                  </a:glow>
                </a:effectLst>
              </a:rPr>
              <a:t>Mark 1:12-13</a:t>
            </a:r>
          </a:p>
          <a:p>
            <a:pPr>
              <a:lnSpc>
                <a:spcPct val="90000"/>
              </a:lnSpc>
            </a:pPr>
            <a:r>
              <a:rPr lang="en-US" sz="3200">
                <a:effectLst>
                  <a:glow rad="228600">
                    <a:schemeClr val="accent6">
                      <a:satMod val="175000"/>
                      <a:alpha val="88000"/>
                    </a:schemeClr>
                  </a:glow>
                </a:effectLst>
              </a:rPr>
              <a:t>At once the Spirit sent Him out………</a:t>
            </a:r>
          </a:p>
          <a:p>
            <a:pPr>
              <a:lnSpc>
                <a:spcPct val="90000"/>
              </a:lnSpc>
            </a:pPr>
            <a:r>
              <a:rPr lang="en-US" sz="3200">
                <a:effectLst>
                  <a:glow rad="228600">
                    <a:schemeClr val="accent6">
                      <a:satMod val="175000"/>
                      <a:alpha val="88000"/>
                    </a:schemeClr>
                  </a:glow>
                </a:effectLst>
              </a:rPr>
              <a:t>He was with the wild animals</a:t>
            </a:r>
          </a:p>
        </p:txBody>
      </p:sp>
      <p:sp>
        <p:nvSpPr>
          <p:cNvPr id="445442" name="Rectangle 2"/>
          <p:cNvSpPr>
            <a:spLocks noGrp="1" noChangeArrowheads="1"/>
          </p:cNvSpPr>
          <p:nvPr>
            <p:ph type="title"/>
          </p:nvPr>
        </p:nvSpPr>
        <p:spPr>
          <a:xfrm>
            <a:off x="683568" y="188640"/>
            <a:ext cx="7488832" cy="1491952"/>
          </a:xfrm>
        </p:spPr>
        <p:txBody>
          <a:bodyPr/>
          <a:lstStyle/>
          <a:p>
            <a:r>
              <a:rPr lang="en-US" sz="3600" b="1" dirty="0">
                <a:solidFill>
                  <a:srgbClr val="FFFF00"/>
                </a:solidFill>
                <a:effectLst>
                  <a:glow rad="228600">
                    <a:schemeClr val="accent6">
                      <a:satMod val="175000"/>
                      <a:alpha val="88000"/>
                    </a:schemeClr>
                  </a:glow>
                </a:effectLst>
              </a:rPr>
              <a:t>The temptation is in all three Synoptic Gospels. Luke and Mark add:</a:t>
            </a:r>
          </a:p>
        </p:txBody>
      </p:sp>
    </p:spTree>
    <p:extLst>
      <p:ext uri="{BB962C8B-B14F-4D97-AF65-F5344CB8AC3E}">
        <p14:creationId xmlns:p14="http://schemas.microsoft.com/office/powerpoint/2010/main" val="30363537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5443">
                                            <p:txEl>
                                              <p:pRg st="0" end="0"/>
                                            </p:txEl>
                                          </p:spTgt>
                                        </p:tgtEl>
                                        <p:attrNameLst>
                                          <p:attrName>style.visibility</p:attrName>
                                        </p:attrNameLst>
                                      </p:cBhvr>
                                      <p:to>
                                        <p:strVal val="visible"/>
                                      </p:to>
                                    </p:set>
                                    <p:animEffect transition="in" filter="barn(outVertical)">
                                      <p:cBhvr>
                                        <p:cTn id="7" dur="500"/>
                                        <p:tgtEl>
                                          <p:spTgt spid="44544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45443">
                                            <p:txEl>
                                              <p:pRg st="1" end="1"/>
                                            </p:txEl>
                                          </p:spTgt>
                                        </p:tgtEl>
                                        <p:attrNameLst>
                                          <p:attrName>style.visibility</p:attrName>
                                        </p:attrNameLst>
                                      </p:cBhvr>
                                      <p:to>
                                        <p:strVal val="visible"/>
                                      </p:to>
                                    </p:set>
                                    <p:animEffect transition="in" filter="barn(outVertical)">
                                      <p:cBhvr>
                                        <p:cTn id="12" dur="500"/>
                                        <p:tgtEl>
                                          <p:spTgt spid="44544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445443">
                                            <p:txEl>
                                              <p:pRg st="2" end="2"/>
                                            </p:txEl>
                                          </p:spTgt>
                                        </p:tgtEl>
                                        <p:attrNameLst>
                                          <p:attrName>style.visibility</p:attrName>
                                        </p:attrNameLst>
                                      </p:cBhvr>
                                      <p:to>
                                        <p:strVal val="visible"/>
                                      </p:to>
                                    </p:set>
                                    <p:animEffect transition="in" filter="barn(outVertical)">
                                      <p:cBhvr>
                                        <p:cTn id="17" dur="500"/>
                                        <p:tgtEl>
                                          <p:spTgt spid="44544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445443">
                                            <p:txEl>
                                              <p:pRg st="3" end="3"/>
                                            </p:txEl>
                                          </p:spTgt>
                                        </p:tgtEl>
                                        <p:attrNameLst>
                                          <p:attrName>style.visibility</p:attrName>
                                        </p:attrNameLst>
                                      </p:cBhvr>
                                      <p:to>
                                        <p:strVal val="visible"/>
                                      </p:to>
                                    </p:set>
                                    <p:animEffect transition="in" filter="barn(outVertical)">
                                      <p:cBhvr>
                                        <p:cTn id="22" dur="500"/>
                                        <p:tgtEl>
                                          <p:spTgt spid="44544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445443">
                                            <p:txEl>
                                              <p:pRg st="4" end="4"/>
                                            </p:txEl>
                                          </p:spTgt>
                                        </p:tgtEl>
                                        <p:attrNameLst>
                                          <p:attrName>style.visibility</p:attrName>
                                        </p:attrNameLst>
                                      </p:cBhvr>
                                      <p:to>
                                        <p:strVal val="visible"/>
                                      </p:to>
                                    </p:set>
                                    <p:animEffect transition="in" filter="barn(outVertical)">
                                      <p:cBhvr>
                                        <p:cTn id="27" dur="500"/>
                                        <p:tgtEl>
                                          <p:spTgt spid="445443">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6" presetClass="entr" presetSubtype="37" fill="hold" grpId="0" nodeType="clickEffect">
                                  <p:stCondLst>
                                    <p:cond delay="0"/>
                                  </p:stCondLst>
                                  <p:childTnLst>
                                    <p:set>
                                      <p:cBhvr>
                                        <p:cTn id="31" dur="1" fill="hold">
                                          <p:stCondLst>
                                            <p:cond delay="0"/>
                                          </p:stCondLst>
                                        </p:cTn>
                                        <p:tgtEl>
                                          <p:spTgt spid="445443">
                                            <p:txEl>
                                              <p:pRg st="5" end="5"/>
                                            </p:txEl>
                                          </p:spTgt>
                                        </p:tgtEl>
                                        <p:attrNameLst>
                                          <p:attrName>style.visibility</p:attrName>
                                        </p:attrNameLst>
                                      </p:cBhvr>
                                      <p:to>
                                        <p:strVal val="visible"/>
                                      </p:to>
                                    </p:set>
                                    <p:animEffect transition="in" filter="barn(outVertical)">
                                      <p:cBhvr>
                                        <p:cTn id="32" dur="500"/>
                                        <p:tgtEl>
                                          <p:spTgt spid="44544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3" grpId="0" build="p" autoUpdateAnimBg="0"/>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C1F06DE-BC0C-66B0-6EC8-193A18F95AC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20866" name="Rectangle 2"/>
          <p:cNvSpPr>
            <a:spLocks noGrp="1" noChangeArrowheads="1"/>
          </p:cNvSpPr>
          <p:nvPr>
            <p:ph type="title"/>
          </p:nvPr>
        </p:nvSpPr>
        <p:spPr>
          <a:noFill/>
          <a:ln>
            <a:noFill/>
          </a:ln>
        </p:spPr>
        <p:txBody>
          <a:bodyPr vert="horz" wrap="square" lIns="91440" tIns="45720" rIns="91440" bIns="45720" numCol="1" anchor="ctr" anchorCtr="0" compatLnSpc="1">
            <a:prstTxWarp prst="textNoShape">
              <a:avLst/>
            </a:prstTxWarp>
          </a:bodyPr>
          <a:lstStyle/>
          <a:p>
            <a:r>
              <a:rPr lang="en-US">
                <a:effectLst>
                  <a:glow rad="228600">
                    <a:schemeClr val="accent6">
                      <a:satMod val="175000"/>
                      <a:alpha val="72757"/>
                    </a:schemeClr>
                  </a:glow>
                </a:effectLst>
              </a:rPr>
              <a:t>Contextual Relationships</a:t>
            </a:r>
          </a:p>
        </p:txBody>
      </p:sp>
      <p:sp>
        <p:nvSpPr>
          <p:cNvPr id="420867" name="Rectangle 3"/>
          <p:cNvSpPr>
            <a:spLocks noGrp="1" noChangeArrowheads="1"/>
          </p:cNvSpPr>
          <p:nvPr>
            <p:ph type="body" idx="1"/>
          </p:nvPr>
        </p:nvSpPr>
        <p:spPr>
          <a:xfrm>
            <a:off x="914400" y="2057400"/>
            <a:ext cx="7543800" cy="3886200"/>
          </a:xfrm>
          <a:noFill/>
          <a:ln>
            <a:noFill/>
          </a:ln>
          <a:effectLst/>
        </p:spPr>
        <p:txBody>
          <a:bodyPr vert="horz" wrap="square" lIns="91440" tIns="45720" rIns="91440" bIns="45720" numCol="1" anchor="t" anchorCtr="0" compatLnSpc="1">
            <a:prstTxWarp prst="textNoShape">
              <a:avLst/>
            </a:prstTxWarp>
          </a:bodyPr>
          <a:lstStyle/>
          <a:p>
            <a:pPr marL="0" indent="0">
              <a:buNone/>
            </a:pPr>
            <a:r>
              <a:rPr lang="en-US" sz="3200" dirty="0">
                <a:effectLst>
                  <a:glow rad="228600">
                    <a:schemeClr val="accent6">
                      <a:satMod val="175000"/>
                      <a:alpha val="72757"/>
                    </a:schemeClr>
                  </a:glow>
                </a:effectLst>
              </a:rPr>
              <a:t>In Context of the Bible:</a:t>
            </a:r>
          </a:p>
          <a:p>
            <a:pPr marL="0" indent="0">
              <a:buNone/>
            </a:pPr>
            <a:r>
              <a:rPr lang="en-US" sz="3200" dirty="0">
                <a:effectLst>
                  <a:glow rad="228600">
                    <a:schemeClr val="accent6">
                      <a:satMod val="175000"/>
                      <a:alpha val="72757"/>
                    </a:schemeClr>
                  </a:glow>
                </a:effectLst>
              </a:rPr>
              <a:t>Jesus was the fulfillment of God</a:t>
            </a:r>
            <a:r>
              <a:rPr lang="mr-IN" altLang="ja-JP" sz="3200" dirty="0">
                <a:effectLst>
                  <a:glow rad="228600">
                    <a:schemeClr val="accent6">
                      <a:satMod val="175000"/>
                      <a:alpha val="72757"/>
                    </a:schemeClr>
                  </a:glow>
                </a:effectLst>
              </a:rPr>
              <a:t>'</a:t>
            </a:r>
            <a:r>
              <a:rPr lang="en-US" sz="3200" dirty="0">
                <a:effectLst>
                  <a:glow rad="228600">
                    <a:schemeClr val="accent6">
                      <a:satMod val="175000"/>
                      <a:alpha val="72757"/>
                    </a:schemeClr>
                  </a:glow>
                </a:effectLst>
              </a:rPr>
              <a:t>s promises to Israel, coming as Messiah and Redeemer: Savior of the world as well as Savior of Israel</a:t>
            </a:r>
          </a:p>
        </p:txBody>
      </p:sp>
    </p:spTree>
    <p:extLst>
      <p:ext uri="{BB962C8B-B14F-4D97-AF65-F5344CB8AC3E}">
        <p14:creationId xmlns:p14="http://schemas.microsoft.com/office/powerpoint/2010/main" val="3789268183"/>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2E7F9A4-BFB4-3B36-B993-6800FD97E4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1890" name="Rectangle 2"/>
          <p:cNvSpPr>
            <a:spLocks noGrp="1" noChangeArrowheads="1"/>
          </p:cNvSpPr>
          <p:nvPr>
            <p:ph type="title"/>
          </p:nvPr>
        </p:nvSpPr>
        <p:spPr>
          <a:noFill/>
          <a:ln>
            <a:noFill/>
          </a:ln>
        </p:spPr>
        <p:txBody>
          <a:bodyPr vert="horz" wrap="square" lIns="91440" tIns="45720" rIns="91440" bIns="45720" numCol="1" anchor="ctr" anchorCtr="0" compatLnSpc="1">
            <a:prstTxWarp prst="textNoShape">
              <a:avLst/>
            </a:prstTxWarp>
          </a:bodyPr>
          <a:lstStyle/>
          <a:p>
            <a:r>
              <a:rPr lang="en-US" dirty="0">
                <a:effectLst>
                  <a:glow rad="228600">
                    <a:schemeClr val="accent6">
                      <a:satMod val="175000"/>
                      <a:alpha val="72757"/>
                    </a:schemeClr>
                  </a:glow>
                </a:effectLst>
              </a:rPr>
              <a:t>In Context of Matthew</a:t>
            </a:r>
          </a:p>
        </p:txBody>
      </p:sp>
      <p:sp>
        <p:nvSpPr>
          <p:cNvPr id="421891" name="Rectangle 3"/>
          <p:cNvSpPr>
            <a:spLocks noGrp="1" noChangeArrowheads="1"/>
          </p:cNvSpPr>
          <p:nvPr>
            <p:ph type="body" idx="1"/>
          </p:nvPr>
        </p:nvSpPr>
        <p:spPr>
          <a:xfrm>
            <a:off x="914400" y="1981200"/>
            <a:ext cx="7543800" cy="3962400"/>
          </a:xfrm>
          <a:noFill/>
          <a:ln>
            <a:noFill/>
          </a:ln>
          <a:effectLst/>
        </p:spPr>
        <p:txBody>
          <a:bodyPr vert="horz" wrap="square" lIns="91440" tIns="45720" rIns="91440" bIns="45720" numCol="1" anchor="t" anchorCtr="0" compatLnSpc="1">
            <a:prstTxWarp prst="textNoShape">
              <a:avLst/>
            </a:prstTxWarp>
          </a:bodyPr>
          <a:lstStyle/>
          <a:p>
            <a:pPr marL="0" indent="0">
              <a:buNone/>
            </a:pPr>
            <a:r>
              <a:rPr lang="en-US" sz="3200" dirty="0">
                <a:effectLst>
                  <a:glow rad="228600">
                    <a:schemeClr val="accent6">
                      <a:satMod val="175000"/>
                      <a:alpha val="72757"/>
                    </a:schemeClr>
                  </a:glow>
                </a:effectLst>
              </a:rPr>
              <a:t>Matthew proved that Jesus was the fulfillment of God</a:t>
            </a:r>
            <a:r>
              <a:rPr lang="mr-IN" altLang="ja-JP" sz="3200" dirty="0">
                <a:effectLst>
                  <a:glow rad="228600">
                    <a:schemeClr val="accent6">
                      <a:satMod val="175000"/>
                      <a:alpha val="72757"/>
                    </a:schemeClr>
                  </a:glow>
                </a:effectLst>
              </a:rPr>
              <a:t>'</a:t>
            </a:r>
            <a:r>
              <a:rPr lang="en-US" sz="3200" dirty="0">
                <a:effectLst>
                  <a:glow rad="228600">
                    <a:schemeClr val="accent6">
                      <a:satMod val="175000"/>
                      <a:alpha val="72757"/>
                    </a:schemeClr>
                  </a:glow>
                </a:effectLst>
              </a:rPr>
              <a:t>s promises to Israel. It also explained that the Kingdom is postponed due to Israel</a:t>
            </a:r>
            <a:r>
              <a:rPr lang="mr-IN" altLang="ja-JP" sz="3200" dirty="0">
                <a:effectLst>
                  <a:glow rad="228600">
                    <a:schemeClr val="accent6">
                      <a:satMod val="175000"/>
                      <a:alpha val="72757"/>
                    </a:schemeClr>
                  </a:glow>
                </a:effectLst>
              </a:rPr>
              <a:t>'</a:t>
            </a:r>
            <a:r>
              <a:rPr lang="en-US" sz="3200" dirty="0">
                <a:effectLst>
                  <a:glow rad="228600">
                    <a:schemeClr val="accent6">
                      <a:satMod val="175000"/>
                      <a:alpha val="72757"/>
                    </a:schemeClr>
                  </a:glow>
                </a:effectLst>
              </a:rPr>
              <a:t>s rejection of Christ as King and for believing Jews to see His present Kingdom authority residing in the Church.</a:t>
            </a:r>
          </a:p>
        </p:txBody>
      </p:sp>
    </p:spTree>
    <p:extLst>
      <p:ext uri="{BB962C8B-B14F-4D97-AF65-F5344CB8AC3E}">
        <p14:creationId xmlns:p14="http://schemas.microsoft.com/office/powerpoint/2010/main" val="1988659690"/>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14D7754-29C1-797B-217D-63B475FB135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2915" name="Rectangle 3"/>
          <p:cNvSpPr>
            <a:spLocks noGrp="1" noChangeArrowheads="1"/>
          </p:cNvSpPr>
          <p:nvPr>
            <p:ph type="body" idx="1"/>
          </p:nvPr>
        </p:nvSpPr>
        <p:spPr>
          <a:xfrm>
            <a:off x="914400" y="1905000"/>
            <a:ext cx="7696200" cy="4572000"/>
          </a:xfrm>
        </p:spPr>
        <p:txBody>
          <a:bodyPr/>
          <a:lstStyle/>
          <a:p>
            <a:pPr marL="341313" indent="-341313"/>
            <a:r>
              <a:rPr lang="en-US" sz="3600" dirty="0">
                <a:effectLst>
                  <a:glow rad="228600">
                    <a:schemeClr val="accent6">
                      <a:satMod val="175000"/>
                      <a:alpha val="72757"/>
                    </a:schemeClr>
                  </a:glow>
                </a:effectLst>
              </a:rPr>
              <a:t>To show Jesus as King</a:t>
            </a:r>
          </a:p>
          <a:p>
            <a:pPr marL="341313" indent="-341313"/>
            <a:r>
              <a:rPr lang="en-US" sz="3600" dirty="0">
                <a:effectLst>
                  <a:glow rad="228600">
                    <a:schemeClr val="accent6">
                      <a:satMod val="175000"/>
                      <a:alpha val="72757"/>
                    </a:schemeClr>
                  </a:glow>
                </a:effectLst>
              </a:rPr>
              <a:t>To show Jesus is sinless</a:t>
            </a:r>
          </a:p>
          <a:p>
            <a:pPr marL="341313" indent="-341313"/>
            <a:r>
              <a:rPr lang="en-US" sz="3600" dirty="0">
                <a:effectLst>
                  <a:glow rad="228600">
                    <a:schemeClr val="accent6">
                      <a:satMod val="175000"/>
                      <a:alpha val="72757"/>
                    </a:schemeClr>
                  </a:glow>
                </a:effectLst>
              </a:rPr>
              <a:t>To model for us how to fight temptation</a:t>
            </a:r>
          </a:p>
          <a:p>
            <a:pPr marL="341313" indent="-341313"/>
            <a:r>
              <a:rPr lang="en-US" sz="3600" dirty="0">
                <a:effectLst>
                  <a:glow rad="228600">
                    <a:schemeClr val="accent6">
                      <a:satMod val="175000"/>
                      <a:alpha val="72757"/>
                    </a:schemeClr>
                  </a:glow>
                </a:effectLst>
              </a:rPr>
              <a:t>To show us Christ is qualified to help us have victory over Satan</a:t>
            </a:r>
          </a:p>
        </p:txBody>
      </p:sp>
      <p:sp>
        <p:nvSpPr>
          <p:cNvPr id="422914" name="Rectangle 2"/>
          <p:cNvSpPr>
            <a:spLocks noGrp="1" noChangeArrowheads="1"/>
          </p:cNvSpPr>
          <p:nvPr>
            <p:ph type="title"/>
          </p:nvPr>
        </p:nvSpPr>
        <p:spPr/>
        <p:txBody>
          <a:bodyPr/>
          <a:lstStyle/>
          <a:p>
            <a:r>
              <a:rPr lang="en-US" dirty="0">
                <a:effectLst>
                  <a:glow rad="228600">
                    <a:schemeClr val="accent6">
                      <a:satMod val="175000"/>
                      <a:alpha val="72757"/>
                    </a:schemeClr>
                  </a:glow>
                </a:effectLst>
              </a:rPr>
              <a:t>In the Context of the Passage</a:t>
            </a:r>
          </a:p>
        </p:txBody>
      </p:sp>
    </p:spTree>
    <p:extLst>
      <p:ext uri="{BB962C8B-B14F-4D97-AF65-F5344CB8AC3E}">
        <p14:creationId xmlns:p14="http://schemas.microsoft.com/office/powerpoint/2010/main" val="3661828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2915">
                                            <p:txEl>
                                              <p:pRg st="0" end="0"/>
                                            </p:txEl>
                                          </p:spTgt>
                                        </p:tgtEl>
                                        <p:attrNameLst>
                                          <p:attrName>style.visibility</p:attrName>
                                        </p:attrNameLst>
                                      </p:cBhvr>
                                      <p:to>
                                        <p:strVal val="visible"/>
                                      </p:to>
                                    </p:set>
                                    <p:animEffect transition="in" filter="dissolve">
                                      <p:cBhvr>
                                        <p:cTn id="7" dur="500"/>
                                        <p:tgtEl>
                                          <p:spTgt spid="42291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22915">
                                            <p:txEl>
                                              <p:pRg st="1" end="1"/>
                                            </p:txEl>
                                          </p:spTgt>
                                        </p:tgtEl>
                                        <p:attrNameLst>
                                          <p:attrName>style.visibility</p:attrName>
                                        </p:attrNameLst>
                                      </p:cBhvr>
                                      <p:to>
                                        <p:strVal val="visible"/>
                                      </p:to>
                                    </p:set>
                                    <p:animEffect transition="in" filter="dissolve">
                                      <p:cBhvr>
                                        <p:cTn id="12" dur="500"/>
                                        <p:tgtEl>
                                          <p:spTgt spid="42291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2915">
                                            <p:txEl>
                                              <p:pRg st="2" end="2"/>
                                            </p:txEl>
                                          </p:spTgt>
                                        </p:tgtEl>
                                        <p:attrNameLst>
                                          <p:attrName>style.visibility</p:attrName>
                                        </p:attrNameLst>
                                      </p:cBhvr>
                                      <p:to>
                                        <p:strVal val="visible"/>
                                      </p:to>
                                    </p:set>
                                    <p:animEffect transition="in" filter="dissolve">
                                      <p:cBhvr>
                                        <p:cTn id="17" dur="500"/>
                                        <p:tgtEl>
                                          <p:spTgt spid="42291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22915">
                                            <p:txEl>
                                              <p:pRg st="3" end="3"/>
                                            </p:txEl>
                                          </p:spTgt>
                                        </p:tgtEl>
                                        <p:attrNameLst>
                                          <p:attrName>style.visibility</p:attrName>
                                        </p:attrNameLst>
                                      </p:cBhvr>
                                      <p:to>
                                        <p:strVal val="visible"/>
                                      </p:to>
                                    </p:set>
                                    <p:animEffect transition="in" filter="dissolve">
                                      <p:cBhvr>
                                        <p:cTn id="22" dur="500"/>
                                        <p:tgtEl>
                                          <p:spTgt spid="42291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5" grpId="0" build="p" autoUpdateAnimBg="0"/>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78D2A6-4F68-7B80-A5A6-EFE79ED6C6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54659" name="Rectangle 3"/>
          <p:cNvSpPr>
            <a:spLocks noChangeArrowheads="1"/>
          </p:cNvSpPr>
          <p:nvPr/>
        </p:nvSpPr>
        <p:spPr bwMode="auto">
          <a:xfrm>
            <a:off x="182760" y="3068960"/>
            <a:ext cx="8997752" cy="2855397"/>
          </a:xfrm>
          <a:prstGeom prst="rect">
            <a:avLst/>
          </a:prstGeom>
          <a:noFill/>
          <a:ln>
            <a:noFill/>
          </a:ln>
          <a:effectLst/>
          <a:extLst>
            <a:ext uri="{91240B29-F687-4f45-9708-019B960494DF}">
              <a14:hiddenLine xmlns=""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a:spcBef>
                <a:spcPct val="60000"/>
              </a:spcBef>
              <a:buClr>
                <a:schemeClr val="tx1"/>
              </a:buClr>
            </a:pPr>
            <a:r>
              <a:rPr lang="en-US" sz="3200" b="1" dirty="0">
                <a:effectLst>
                  <a:glow rad="228600">
                    <a:schemeClr val="accent6">
                      <a:satMod val="175000"/>
                      <a:alpha val="72757"/>
                    </a:schemeClr>
                  </a:glow>
                </a:effectLst>
                <a:latin typeface="Arial"/>
                <a:ea typeface="+mn-ea"/>
                <a:cs typeface="Arial"/>
              </a:rPr>
              <a:t>Today we have seen the importance of spiritual preparation and seen how Jesus used God</a:t>
            </a:r>
            <a:r>
              <a:rPr lang="mr-IN" altLang="ja-JP" sz="3200" b="1" dirty="0">
                <a:effectLst>
                  <a:glow rad="228600">
                    <a:schemeClr val="accent6">
                      <a:satMod val="175000"/>
                      <a:alpha val="72757"/>
                    </a:schemeClr>
                  </a:glow>
                </a:effectLst>
                <a:latin typeface="Arial"/>
                <a:ea typeface="+mn-ea"/>
              </a:rPr>
              <a:t>'</a:t>
            </a:r>
            <a:r>
              <a:rPr lang="en-US" sz="3200" b="1" dirty="0">
                <a:effectLst>
                  <a:glow rad="228600">
                    <a:schemeClr val="accent6">
                      <a:satMod val="175000"/>
                      <a:alpha val="72757"/>
                    </a:schemeClr>
                  </a:glow>
                </a:effectLst>
                <a:latin typeface="Arial"/>
                <a:ea typeface="+mn-ea"/>
                <a:cs typeface="Arial"/>
              </a:rPr>
              <a:t>s Word to have victory over Satan </a:t>
            </a:r>
          </a:p>
        </p:txBody>
      </p:sp>
      <p:sp>
        <p:nvSpPr>
          <p:cNvPr id="454662" name="Rectangle 6"/>
          <p:cNvSpPr>
            <a:spLocks noGrp="1" noChangeArrowheads="1"/>
          </p:cNvSpPr>
          <p:nvPr>
            <p:ph type="title" idx="4294967295"/>
          </p:nvPr>
        </p:nvSpPr>
        <p:spPr>
          <a:xfrm>
            <a:off x="182760" y="2101875"/>
            <a:ext cx="4104456" cy="762000"/>
          </a:xfrm>
          <a:noFill/>
          <a:ln>
            <a:noFill/>
          </a:ln>
        </p:spPr>
        <p:txBody>
          <a:bodyPr vert="horz" wrap="square" lIns="91440" tIns="45720" rIns="91440" bIns="45720" numCol="1" anchor="ctr" anchorCtr="0" compatLnSpc="1">
            <a:prstTxWarp prst="textNoShape">
              <a:avLst/>
            </a:prstTxWarp>
          </a:bodyPr>
          <a:lstStyle/>
          <a:p>
            <a:r>
              <a:rPr lang="en-US" dirty="0">
                <a:effectLst>
                  <a:glow rad="228600">
                    <a:schemeClr val="accent6">
                      <a:satMod val="175000"/>
                      <a:alpha val="72757"/>
                    </a:schemeClr>
                  </a:glow>
                </a:effectLst>
              </a:rPr>
              <a:t>Application</a:t>
            </a:r>
          </a:p>
        </p:txBody>
      </p:sp>
    </p:spTree>
    <p:extLst>
      <p:ext uri="{BB962C8B-B14F-4D97-AF65-F5344CB8AC3E}">
        <p14:creationId xmlns:p14="http://schemas.microsoft.com/office/powerpoint/2010/main" val="3930938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4659"/>
                                        </p:tgtEl>
                                        <p:attrNameLst>
                                          <p:attrName>style.visibility</p:attrName>
                                        </p:attrNameLst>
                                      </p:cBhvr>
                                      <p:to>
                                        <p:strVal val="visible"/>
                                      </p:to>
                                    </p:set>
                                    <p:animEffect transition="in" filter="dissolve">
                                      <p:cBhvr>
                                        <p:cTn id="7" dur="500"/>
                                        <p:tgtEl>
                                          <p:spTgt spid="454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659" grpId="0" animBg="1" autoUpdateAnimBg="0"/>
    </p:bldLst>
  </p:timing>
</p:sld>
</file>

<file path=ppt/slides/slide3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FAEBA01-7D92-8843-A52F-057F76B4F01E}"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9/20/25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6"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8389054E-626E-F54B-9A13-F5DD19E74281}"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387</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53634" name="Rectangle 2"/>
          <p:cNvSpPr>
            <a:spLocks noChangeArrowheads="1"/>
          </p:cNvSpPr>
          <p:nvPr/>
        </p:nvSpPr>
        <p:spPr bwMode="auto">
          <a:xfrm>
            <a:off x="2286000" y="2546350"/>
            <a:ext cx="4572000" cy="31067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p:txBody>
      </p:sp>
      <p:graphicFrame>
        <p:nvGraphicFramePr>
          <p:cNvPr id="453635" name="Object 3"/>
          <p:cNvGraphicFramePr>
            <a:graphicFrameLocks noChangeAspect="1"/>
          </p:cNvGraphicFramePr>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name="Photo Editor Photo" r:id="rId3" imgW="9752381" imgH="7314286" progId="MSPhotoEd.3">
                  <p:embed/>
                </p:oleObj>
              </mc:Choice>
              <mc:Fallback>
                <p:oleObj name="Photo Editor Photo" r:id="rId3" imgW="9752381" imgH="7314286" progId="MSPhotoEd.3">
                  <p:embed/>
                  <p:pic>
                    <p:nvPicPr>
                      <p:cNvPr id="453635"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53637" name="Rectangle 5"/>
          <p:cNvSpPr>
            <a:spLocks noGrp="1" noChangeArrowheads="1"/>
          </p:cNvSpPr>
          <p:nvPr>
            <p:ph type="title" idx="4294967295"/>
          </p:nvPr>
        </p:nvSpPr>
        <p:spPr>
          <a:xfrm>
            <a:off x="228600" y="5105400"/>
            <a:ext cx="8686800" cy="1447800"/>
          </a:xfrm>
          <a:solidFill>
            <a:schemeClr val="bg1"/>
          </a:solidFill>
        </p:spPr>
        <p:txBody>
          <a:bodyPr/>
          <a:lstStyle/>
          <a:p>
            <a:r>
              <a:rPr lang="en-US" sz="3200">
                <a:solidFill>
                  <a:schemeClr val="tx1"/>
                </a:solidFill>
              </a:rPr>
              <a:t>God</a:t>
            </a:r>
            <a:r>
              <a:rPr lang="mr-IN" altLang="ja-JP" sz="3200">
                <a:solidFill>
                  <a:schemeClr val="tx1"/>
                </a:solidFill>
                <a:latin typeface="Arial"/>
              </a:rPr>
              <a:t>'</a:t>
            </a:r>
            <a:r>
              <a:rPr lang="en-US" sz="3200">
                <a:solidFill>
                  <a:schemeClr val="tx1"/>
                </a:solidFill>
              </a:rPr>
              <a:t>s testing increases our faith and develops perseverance in us so that we will remain faithful to our calling (James 1:2-4)</a:t>
            </a:r>
          </a:p>
        </p:txBody>
      </p:sp>
    </p:spTree>
    <p:extLst>
      <p:ext uri="{BB962C8B-B14F-4D97-AF65-F5344CB8AC3E}">
        <p14:creationId xmlns:p14="http://schemas.microsoft.com/office/powerpoint/2010/main" val="31773886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3637"/>
                                        </p:tgtEl>
                                        <p:attrNameLst>
                                          <p:attrName>style.visibility</p:attrName>
                                        </p:attrNameLst>
                                      </p:cBhvr>
                                      <p:to>
                                        <p:strVal val="visible"/>
                                      </p:to>
                                    </p:set>
                                    <p:animEffect transition="in" filter="dissolve">
                                      <p:cBhvr>
                                        <p:cTn id="7" dur="500"/>
                                        <p:tgtEl>
                                          <p:spTgt spid="453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37" grpId="0" animBg="1" autoUpdateAnimBg="0"/>
    </p:bldLst>
  </p:timing>
</p:sld>
</file>

<file path=ppt/slides/slide3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94C48492-348B-AB4E-9F98-2E50E3F3788C}"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9/20/25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5"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7476AAC-C89B-E14B-91A6-70F97108856C}"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388</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aphicFrame>
        <p:nvGraphicFramePr>
          <p:cNvPr id="452610" name="Object 2"/>
          <p:cNvGraphicFramePr>
            <a:graphicFrameLocks noChangeAspect="1"/>
          </p:cNvGraphicFramePr>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name="Photo Editor Photo" r:id="rId3" imgW="3591426" imgH="3390476" progId="MSPhotoEd.3">
                  <p:embed/>
                </p:oleObj>
              </mc:Choice>
              <mc:Fallback>
                <p:oleObj name="Photo Editor Photo" r:id="rId3" imgW="3591426" imgH="3390476" progId="MSPhotoEd.3">
                  <p:embed/>
                  <p:pic>
                    <p:nvPicPr>
                      <p:cNvPr id="45261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52612" name="Rectangle 4"/>
          <p:cNvSpPr>
            <a:spLocks noGrp="1" noChangeArrowheads="1"/>
          </p:cNvSpPr>
          <p:nvPr>
            <p:ph type="title" idx="4294967295"/>
          </p:nvPr>
        </p:nvSpPr>
        <p:spPr>
          <a:xfrm>
            <a:off x="1403648" y="3048000"/>
            <a:ext cx="6063952" cy="2667000"/>
          </a:xfrm>
        </p:spPr>
        <p:txBody>
          <a:bodyPr/>
          <a:lstStyle/>
          <a:p>
            <a:pPr algn="ctr"/>
            <a:r>
              <a:rPr lang="en-US" sz="3600" b="1">
                <a:solidFill>
                  <a:schemeClr val="accent2"/>
                </a:solidFill>
              </a:rPr>
              <a:t>In your next trial, look to Jesus</a:t>
            </a:r>
            <a:r>
              <a:rPr lang="mr-IN" altLang="ja-JP" sz="3600" b="1">
                <a:solidFill>
                  <a:schemeClr val="accent2"/>
                </a:solidFill>
                <a:latin typeface="Arial"/>
              </a:rPr>
              <a:t>'</a:t>
            </a:r>
            <a:r>
              <a:rPr lang="en-US" sz="3600" b="1">
                <a:solidFill>
                  <a:schemeClr val="accent2"/>
                </a:solidFill>
              </a:rPr>
              <a:t> model since he is qualified to help us resist the devil</a:t>
            </a:r>
            <a:endParaRPr lang="en-US" sz="3600">
              <a:solidFill>
                <a:schemeClr val="accent2"/>
              </a:solidFill>
            </a:endParaRPr>
          </a:p>
        </p:txBody>
      </p:sp>
    </p:spTree>
    <p:extLst>
      <p:ext uri="{BB962C8B-B14F-4D97-AF65-F5344CB8AC3E}">
        <p14:creationId xmlns:p14="http://schemas.microsoft.com/office/powerpoint/2010/main" val="1999807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452612"/>
                                        </p:tgtEl>
                                        <p:attrNameLst>
                                          <p:attrName>style.visibility</p:attrName>
                                        </p:attrNameLst>
                                      </p:cBhvr>
                                      <p:to>
                                        <p:strVal val="visible"/>
                                      </p:to>
                                    </p:set>
                                    <p:animEffect transition="in" filter="barn(inHorizontal)">
                                      <p:cBhvr>
                                        <p:cTn id="7" dur="500"/>
                                        <p:tgtEl>
                                          <p:spTgt spid="452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2" grpId="0" autoUpdateAnimBg="0"/>
    </p:bldLst>
  </p:timing>
</p:sld>
</file>

<file path=ppt/slides/slide38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DB32667-B7B1-452C-8968-817EB3C48EF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b="1">
                <a:solidFill>
                  <a:srgbClr val="FFFFFF"/>
                </a:solidFill>
                <a:effectLst>
                  <a:glow rad="228600">
                    <a:srgbClr val="000000"/>
                  </a:glow>
                </a:effectLst>
                <a:latin typeface="Arial"/>
                <a:cs typeface="Arial"/>
              </a:rPr>
              <a:t>3. By His Herald</a:t>
            </a: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26-27</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2437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testifies that he is the forerunner fulfilling Isaiah 40:3 to prepare Israel before Jesus begins His public ministry</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92705631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en-US">
                <a:solidFill>
                  <a:schemeClr val="bg1"/>
                </a:solidFill>
                <a:latin typeface="Arial" charset="0"/>
                <a:ea typeface="ＭＳ Ｐゴシック" charset="0"/>
                <a:cs typeface="ＭＳ Ｐゴシック" charset="0"/>
              </a:rPr>
              <a:t>The Resurgence of Arianism</a:t>
            </a:r>
            <a:endParaRPr lang="en-US">
              <a:latin typeface="Arial" charset="0"/>
              <a:ea typeface="ＭＳ Ｐゴシック" charset="0"/>
              <a:cs typeface="ＭＳ Ｐゴシック"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325</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Council</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of Nicaea</a:t>
            </a:r>
            <a:endParaRPr kumimoji="0" lang="en-US" sz="2800" b="1" i="0" u="none" strike="noStrike" kern="1200" cap="none" spc="0" normalizeH="0" baseline="0" noProof="0" dirty="0">
              <a:ln>
                <a:noFill/>
              </a:ln>
              <a:solidFill>
                <a:srgbClr val="000000"/>
              </a:solidFill>
              <a:effectLst/>
              <a:uLnTx/>
              <a:uFillTx/>
              <a:latin typeface="Rockwell Extra Bold" charset="0"/>
              <a:ea typeface="ＭＳ Ｐゴシック"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Arius versus</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Athanasius</a:t>
            </a: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Basil of Caesarea</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Gregory of Nyssa</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Gregory of Nazianzus</a:t>
            </a: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Resurgence of Arianism</a:t>
            </a: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Labor of Three Cappadocians</a:t>
            </a: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381</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Council</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of Constantinople</a:t>
            </a:r>
            <a:endParaRPr kumimoji="0" lang="en-US" sz="2800" b="1" i="0" u="none" strike="noStrike" kern="1200" cap="none" spc="0" normalizeH="0" baseline="0" noProof="0" dirty="0">
              <a:ln>
                <a:noFill/>
              </a:ln>
              <a:solidFill>
                <a:srgbClr val="000000"/>
              </a:solidFill>
              <a:effectLst/>
              <a:uLnTx/>
              <a:uFillTx/>
              <a:latin typeface="Rockwell Extra Bold" charset="0"/>
              <a:ea typeface="ＭＳ Ｐゴシック" charset="0"/>
            </a:endParaRPr>
          </a:p>
        </p:txBody>
      </p:sp>
    </p:spTree>
    <p:extLst>
      <p:ext uri="{BB962C8B-B14F-4D97-AF65-F5344CB8AC3E}">
        <p14:creationId xmlns:p14="http://schemas.microsoft.com/office/powerpoint/2010/main" val="2986492464"/>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9713" name="Object 2">
            <a:hlinkClick r:id="" action="ppaction://ole?verb=0"/>
          </p:cNvPr>
          <p:cNvGraphicFramePr>
            <a:graphicFrameLocks/>
          </p:cNvGraphicFramePr>
          <p:nvPr/>
        </p:nvGraphicFramePr>
        <p:xfrm>
          <a:off x="7896286" y="4191001"/>
          <a:ext cx="1247775" cy="2495550"/>
        </p:xfrm>
        <a:graphic>
          <a:graphicData uri="http://schemas.openxmlformats.org/presentationml/2006/ole">
            <mc:AlternateContent xmlns:mc="http://schemas.openxmlformats.org/markup-compatibility/2006">
              <mc:Choice xmlns:v="urn:schemas-microsoft-com:vml" Requires="v">
                <p:oleObj name="Clip" r:id="rId3" imgW="310680" imgH="603360" progId="">
                  <p:embed/>
                </p:oleObj>
              </mc:Choice>
              <mc:Fallback>
                <p:oleObj name="Clip" r:id="rId3" imgW="310680" imgH="603360" progId="">
                  <p:embed/>
                  <p:pic>
                    <p:nvPicPr>
                      <p:cNvPr id="499713"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6286" y="4191001"/>
                        <a:ext cx="1247775" cy="249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9714" name="Rectangle 1030"/>
          <p:cNvSpPr>
            <a:spLocks noGrp="1" noChangeArrowheads="1"/>
          </p:cNvSpPr>
          <p:nvPr>
            <p:ph type="title"/>
          </p:nvPr>
        </p:nvSpPr>
        <p:spPr>
          <a:xfrm>
            <a:off x="685800" y="304800"/>
            <a:ext cx="7772400" cy="1143000"/>
          </a:xfrm>
        </p:spPr>
        <p:txBody>
          <a:bodyPr/>
          <a:lstStyle/>
          <a:p>
            <a:r>
              <a:rPr lang="en-US">
                <a:latin typeface="Arial" charset="0"/>
                <a:ea typeface="ＭＳ Ｐゴシック" charset="0"/>
                <a:cs typeface="ＭＳ Ｐゴシック" charset="0"/>
              </a:rPr>
              <a:t>Christ Alone is the Light</a:t>
            </a:r>
          </a:p>
        </p:txBody>
      </p:sp>
      <p:sp>
        <p:nvSpPr>
          <p:cNvPr id="67586" name="Rectangle 1026"/>
          <p:cNvSpPr>
            <a:spLocks noChangeArrowheads="1"/>
          </p:cNvSpPr>
          <p:nvPr/>
        </p:nvSpPr>
        <p:spPr bwMode="auto">
          <a:xfrm>
            <a:off x="0" y="1600200"/>
            <a:ext cx="4648200" cy="27432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John</a:t>
            </a:r>
            <a:r>
              <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(1:6-9)</a:t>
            </a:r>
            <a:endPar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to the world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into existence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 Man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Testified of the Light (7-8)</a:t>
            </a:r>
          </a:p>
        </p:txBody>
      </p:sp>
      <p:sp>
        <p:nvSpPr>
          <p:cNvPr id="67587" name="Rectangle 1027"/>
          <p:cNvSpPr>
            <a:spLocks noChangeArrowheads="1"/>
          </p:cNvSpPr>
          <p:nvPr/>
        </p:nvSpPr>
        <p:spPr bwMode="auto">
          <a:xfrm>
            <a:off x="4572000" y="1600201"/>
            <a:ext cx="4572000" cy="28956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Jesus</a:t>
            </a:r>
            <a:r>
              <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(1:1-5)</a:t>
            </a:r>
            <a:endPar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Made the world (3)</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in the beginning (1a)</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The Word, or God (1c)</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the Light Himself (9)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39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710AB2F-946B-43BB-AF83-9CB63F9F8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a. Testimony of John Before the Leaders</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§26</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John 1:19-28</a:t>
            </a:r>
          </a:p>
        </p:txBody>
      </p:sp>
      <p:sp>
        <p:nvSpPr>
          <p:cNvPr id="7" name="Rectangle 6"/>
          <p:cNvSpPr>
            <a:spLocks noChangeArrowheads="1"/>
          </p:cNvSpPr>
          <p:nvPr/>
        </p:nvSpPr>
        <p:spPr bwMode="auto">
          <a:xfrm>
            <a:off x="3009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answers Israel's leaders that he is the forerunner of Messiah to fulfill Malachi 4:5 so they will accept Christ and His message</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45835496"/>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2" y="87079"/>
            <a:ext cx="8457446" cy="92325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THE BAPTIST</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82"/>
            <a:ext cx="5284787" cy="2430387"/>
          </a:xfrm>
          <a:prstGeom prst="rect">
            <a:avLst/>
          </a:prstGeom>
          <a:noFill/>
        </p:spPr>
        <p:txBody>
          <a:bodyPr lIns="91105" tIns="45555" rIns="91105" bIns="45555">
            <a:spAutoFit/>
          </a:bodyPr>
          <a:lstStyle/>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Matthew 3:1-16</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3:1-22</a:t>
            </a:r>
          </a:p>
          <a:p>
            <a:pPr marL="0" marR="0" lvl="0" indent="0" algn="r" defTabSz="911473"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1:1-34</a:t>
            </a:r>
          </a:p>
        </p:txBody>
      </p:sp>
      <p:grpSp>
        <p:nvGrpSpPr>
          <p:cNvPr id="7" name="Group 6"/>
          <p:cNvGrpSpPr/>
          <p:nvPr/>
        </p:nvGrpSpPr>
        <p:grpSpPr>
          <a:xfrm>
            <a:off x="6156176" y="4293096"/>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445081283"/>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03957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60157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76011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19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Now this was John’s testimony when the Jewish leaders in Jerusalem sent priests and Levites to ask him who he was. </a:t>
            </a:r>
            <a:b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20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did not fail to confess, but confessed freely, “I am not the Messiah.”</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21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They asked him, “Then who are you? Are you Elijah?”</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said, “I am not.”</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“Are you the Prophet?”</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He answered, “No.”</a:t>
            </a:r>
          </a:p>
        </p:txBody>
      </p:sp>
      <p:sp>
        <p:nvSpPr>
          <p:cNvPr id="5" name="Rectangle 4">
            <a:extLst>
              <a:ext uri="{FF2B5EF4-FFF2-40B4-BE49-F238E27FC236}">
                <a16:creationId xmlns:a16="http://schemas.microsoft.com/office/drawing/2014/main" id="{8EA3C9CE-FA1E-45D5-8E43-235B553AEEA5}"/>
              </a:ext>
            </a:extLst>
          </p:cNvPr>
          <p:cNvSpPr/>
          <p:nvPr/>
        </p:nvSpPr>
        <p:spPr>
          <a:xfrm>
            <a:off x="2267744" y="5949280"/>
            <a:ext cx="432048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John 1:19-21</a:t>
            </a:r>
            <a:r>
              <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NIV</a:t>
            </a: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84</a:t>
            </a:r>
            <a:endParaRPr kumimoji="0" lang="en-US"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62254924"/>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22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Finally they said, “Who are you? Give us an answer to take back to those who sent us. What do you say about yourself?”</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23</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John replied in the words of Isaiah the prophet, “I am the voice of one calling in the wilderness, ‘Make straight the way for the Lord.’ ”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24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Now the Pharisees who had been sent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25 </a:t>
            </a: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questioned him, “Why then do you baptize if you are not the Messiah, nor Elijah, nor the Prophet?”</a:t>
            </a:r>
          </a:p>
        </p:txBody>
      </p:sp>
      <p:sp>
        <p:nvSpPr>
          <p:cNvPr id="4" name="Rectangle 3">
            <a:extLst>
              <a:ext uri="{FF2B5EF4-FFF2-40B4-BE49-F238E27FC236}">
                <a16:creationId xmlns:a16="http://schemas.microsoft.com/office/drawing/2014/main" id="{B5F324C6-D3E9-473D-A09D-BDAB896D1F17}"/>
              </a:ext>
            </a:extLst>
          </p:cNvPr>
          <p:cNvSpPr/>
          <p:nvPr/>
        </p:nvSpPr>
        <p:spPr>
          <a:xfrm>
            <a:off x="2195736" y="5949280"/>
            <a:ext cx="4536504"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John 1:22-25</a:t>
            </a:r>
            <a:r>
              <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NIV</a:t>
            </a: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84</a:t>
            </a:r>
            <a:endParaRPr kumimoji="0" lang="en-US"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70677622"/>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E96AB9B-15E4-4516-A70F-68AEB8722A7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GB" b="1">
                <a:solidFill>
                  <a:srgbClr val="FFFFFF"/>
                </a:solidFill>
                <a:effectLst>
                  <a:glow rad="228600">
                    <a:srgbClr val="000000"/>
                  </a:glow>
                </a:effectLst>
                <a:latin typeface="Arial"/>
                <a:cs typeface="Arial"/>
              </a:rPr>
              <a:t>b. Testimony of John to Christ</a:t>
            </a:r>
            <a:endParaRPr lang="en-US"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 27</a:t>
            </a:r>
          </a:p>
          <a:p>
            <a:pPr algn="ctr">
              <a:spcBef>
                <a:spcPct val="20000"/>
              </a:spcBef>
              <a:spcAft>
                <a:spcPts val="0"/>
              </a:spcAft>
              <a:buClr>
                <a:srgbClr val="FFCC00"/>
              </a:buClr>
              <a:buSzPct val="70000"/>
              <a:defRPr/>
            </a:pPr>
            <a:r>
              <a:rPr lang="en-US" sz="2800" b="1" i="1" kern="0">
                <a:solidFill>
                  <a:srgbClr val="FFFFFF"/>
                </a:solidFill>
                <a:effectLst>
                  <a:outerShdw blurRad="38100" dist="38100" dir="2700000" algn="tl">
                    <a:srgbClr val="000000"/>
                  </a:outerShdw>
                </a:effectLst>
                <a:latin typeface="Arial"/>
                <a:cs typeface="Arial"/>
              </a:rPr>
              <a:t>John 1:29-34</a:t>
            </a:r>
          </a:p>
        </p:txBody>
      </p:sp>
      <p:sp>
        <p:nvSpPr>
          <p:cNvPr id="7" name="Rectangle 6"/>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GB" sz="3200" b="1" kern="0" dirty="0">
                <a:solidFill>
                  <a:srgbClr val="FFFFFF"/>
                </a:solidFill>
                <a:effectLst>
                  <a:glow rad="228600">
                    <a:srgbClr val="220011"/>
                  </a:glow>
                </a:effectLst>
                <a:latin typeface="Arial"/>
                <a:cs typeface="Arial"/>
              </a:rPr>
              <a:t>John testifies that Jesus is Israel's Passover Lamb and the Son of God to prepare Israel before Jesus begins His public ministry</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6852184"/>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64866" name="Title 3"/>
          <p:cNvSpPr>
            <a:spLocks noGrp="1"/>
          </p:cNvSpPr>
          <p:nvPr>
            <p:ph type="title" idx="4294967295"/>
          </p:nvPr>
        </p:nvSpPr>
        <p:spPr/>
        <p:txBody>
          <a:bodyPr/>
          <a:lstStyle/>
          <a:p>
            <a:pPr eaLnBrk="1" hangingPunct="1"/>
            <a:r>
              <a:rPr lang="en-US">
                <a:latin typeface="Times New Roman" charset="0"/>
              </a:rPr>
              <a:t>How Well Do You Know the Life of Christ?</a:t>
            </a:r>
          </a:p>
        </p:txBody>
      </p:sp>
      <p:sp>
        <p:nvSpPr>
          <p:cNvPr id="5" name="Rectangle 4"/>
          <p:cNvSpPr/>
          <p:nvPr/>
        </p:nvSpPr>
        <p:spPr bwMode="auto">
          <a:xfrm>
            <a:off x="-76200" y="-76200"/>
            <a:ext cx="9296400" cy="7010400"/>
          </a:xfrm>
          <a:prstGeom prst="rect">
            <a:avLst/>
          </a:prstGeom>
          <a:solidFill>
            <a:schemeClr val="accent6">
              <a:lumMod val="20000"/>
              <a:lumOff val="80000"/>
            </a:schemeClr>
          </a:solidFill>
          <a:ln w="12700" cap="flat" cmpd="sng" algn="ctr">
            <a:solidFill>
              <a:schemeClr val="tx1"/>
            </a:solidFill>
            <a:prstDash val="solid"/>
            <a:round/>
            <a:headEnd type="none" w="sm" len="sm"/>
            <a:tailEnd type="none" w="sm" len="sm"/>
          </a:ln>
          <a:effectLst/>
        </p:spPr>
        <p:txBody>
          <a:bodyPr wrap="none"/>
          <a:lstStyle/>
          <a:p>
            <a:pPr>
              <a:defRPr/>
            </a:pPr>
            <a:endParaRPr lang="en-US" dirty="0">
              <a:solidFill>
                <a:srgbClr val="FFFFCC"/>
              </a:solidFill>
              <a:cs typeface="ＭＳ Ｐゴシック" charset="0"/>
            </a:endParaRPr>
          </a:p>
        </p:txBody>
      </p:sp>
      <p:pic>
        <p:nvPicPr>
          <p:cNvPr id="164868"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9324975" y="-242888"/>
            <a:ext cx="8763000" cy="671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4869" name="Text Box 3"/>
          <p:cNvSpPr txBox="1">
            <a:spLocks noChangeArrowheads="1"/>
          </p:cNvSpPr>
          <p:nvPr/>
        </p:nvSpPr>
        <p:spPr bwMode="auto">
          <a:xfrm>
            <a:off x="8532813" y="76200"/>
            <a:ext cx="5270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ial" charset="0"/>
                <a:cs typeface="Arial" charset="0"/>
              </a:rPr>
              <a:t>53</a:t>
            </a:r>
          </a:p>
        </p:txBody>
      </p:sp>
      <p:sp>
        <p:nvSpPr>
          <p:cNvPr id="164870" name="TextBox 5"/>
          <p:cNvSpPr txBox="1">
            <a:spLocks noChangeArrowheads="1"/>
          </p:cNvSpPr>
          <p:nvPr/>
        </p:nvSpPr>
        <p:spPr bwMode="auto">
          <a:xfrm>
            <a:off x="2819400" y="6534150"/>
            <a:ext cx="63246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800" b="1">
                <a:solidFill>
                  <a:srgbClr val="000000"/>
                </a:solidFill>
                <a:latin typeface="Arial" charset="0"/>
                <a:cs typeface="Arial" charset="0"/>
              </a:rPr>
              <a:t>Terry Hall, </a:t>
            </a:r>
            <a:r>
              <a:rPr lang="en-US" sz="1800" b="1" i="1">
                <a:solidFill>
                  <a:srgbClr val="000000"/>
                </a:solidFill>
                <a:latin typeface="Arial" charset="0"/>
                <a:cs typeface="Arial" charset="0"/>
              </a:rPr>
              <a:t>Bible Panorama</a:t>
            </a:r>
            <a:r>
              <a:rPr lang="en-US" sz="1800" b="1">
                <a:solidFill>
                  <a:srgbClr val="000000"/>
                </a:solidFill>
                <a:latin typeface="Arial" charset="0"/>
                <a:cs typeface="Arial" charset="0"/>
              </a:rPr>
              <a:t>, 121</a:t>
            </a:r>
          </a:p>
        </p:txBody>
      </p:sp>
      <p:sp>
        <p:nvSpPr>
          <p:cNvPr id="7" name="TextBox 6"/>
          <p:cNvSpPr txBox="1">
            <a:spLocks noChangeArrowheads="1"/>
          </p:cNvSpPr>
          <p:nvPr/>
        </p:nvSpPr>
        <p:spPr bwMode="auto">
          <a:xfrm>
            <a:off x="2447925" y="30797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a:t>
            </a:r>
          </a:p>
        </p:txBody>
      </p:sp>
      <p:sp>
        <p:nvSpPr>
          <p:cNvPr id="8" name="TextBox 7"/>
          <p:cNvSpPr txBox="1">
            <a:spLocks noChangeArrowheads="1"/>
          </p:cNvSpPr>
          <p:nvPr/>
        </p:nvSpPr>
        <p:spPr bwMode="auto">
          <a:xfrm>
            <a:off x="2447925" y="24828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7</a:t>
            </a:r>
          </a:p>
        </p:txBody>
      </p:sp>
      <p:sp>
        <p:nvSpPr>
          <p:cNvPr id="9" name="TextBox 8"/>
          <p:cNvSpPr txBox="1">
            <a:spLocks noChangeArrowheads="1"/>
          </p:cNvSpPr>
          <p:nvPr/>
        </p:nvSpPr>
        <p:spPr bwMode="auto">
          <a:xfrm>
            <a:off x="2447925" y="18859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3</a:t>
            </a:r>
          </a:p>
        </p:txBody>
      </p:sp>
      <p:sp>
        <p:nvSpPr>
          <p:cNvPr id="10" name="TextBox 9"/>
          <p:cNvSpPr txBox="1">
            <a:spLocks noChangeArrowheads="1"/>
          </p:cNvSpPr>
          <p:nvPr/>
        </p:nvSpPr>
        <p:spPr bwMode="auto">
          <a:xfrm>
            <a:off x="2447925" y="12890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6</a:t>
            </a:r>
          </a:p>
        </p:txBody>
      </p:sp>
      <p:sp>
        <p:nvSpPr>
          <p:cNvPr id="11" name="TextBox 10"/>
          <p:cNvSpPr txBox="1">
            <a:spLocks noChangeArrowheads="1"/>
          </p:cNvSpPr>
          <p:nvPr/>
        </p:nvSpPr>
        <p:spPr bwMode="auto">
          <a:xfrm>
            <a:off x="2447925" y="6921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4</a:t>
            </a:r>
          </a:p>
        </p:txBody>
      </p:sp>
      <p:sp>
        <p:nvSpPr>
          <p:cNvPr id="12" name="TextBox 11"/>
          <p:cNvSpPr txBox="1">
            <a:spLocks noChangeArrowheads="1"/>
          </p:cNvSpPr>
          <p:nvPr/>
        </p:nvSpPr>
        <p:spPr bwMode="auto">
          <a:xfrm>
            <a:off x="2447925" y="36766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5</a:t>
            </a:r>
          </a:p>
        </p:txBody>
      </p:sp>
      <p:sp>
        <p:nvSpPr>
          <p:cNvPr id="13" name="TextBox 12"/>
          <p:cNvSpPr txBox="1">
            <a:spLocks noChangeArrowheads="1"/>
          </p:cNvSpPr>
          <p:nvPr/>
        </p:nvSpPr>
        <p:spPr bwMode="auto">
          <a:xfrm>
            <a:off x="2362200" y="4273550"/>
            <a:ext cx="5270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10</a:t>
            </a:r>
          </a:p>
        </p:txBody>
      </p:sp>
      <p:sp>
        <p:nvSpPr>
          <p:cNvPr id="14" name="TextBox 13"/>
          <p:cNvSpPr txBox="1">
            <a:spLocks noChangeArrowheads="1"/>
          </p:cNvSpPr>
          <p:nvPr/>
        </p:nvSpPr>
        <p:spPr bwMode="auto">
          <a:xfrm>
            <a:off x="2447925" y="48704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8</a:t>
            </a:r>
          </a:p>
        </p:txBody>
      </p:sp>
      <p:sp>
        <p:nvSpPr>
          <p:cNvPr id="15" name="TextBox 14"/>
          <p:cNvSpPr txBox="1">
            <a:spLocks noChangeArrowheads="1"/>
          </p:cNvSpPr>
          <p:nvPr/>
        </p:nvSpPr>
        <p:spPr bwMode="auto">
          <a:xfrm>
            <a:off x="2447925" y="5467350"/>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2</a:t>
            </a:r>
          </a:p>
        </p:txBody>
      </p:sp>
      <p:sp>
        <p:nvSpPr>
          <p:cNvPr id="16" name="TextBox 15"/>
          <p:cNvSpPr txBox="1">
            <a:spLocks noChangeArrowheads="1"/>
          </p:cNvSpPr>
          <p:nvPr/>
        </p:nvSpPr>
        <p:spPr bwMode="auto">
          <a:xfrm>
            <a:off x="2447925" y="6062663"/>
            <a:ext cx="3556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9</a:t>
            </a:r>
          </a:p>
        </p:txBody>
      </p:sp>
      <p:sp>
        <p:nvSpPr>
          <p:cNvPr id="164881" name="TextBox 16"/>
          <p:cNvSpPr txBox="1">
            <a:spLocks noChangeArrowheads="1"/>
          </p:cNvSpPr>
          <p:nvPr/>
        </p:nvSpPr>
        <p:spPr bwMode="auto">
          <a:xfrm>
            <a:off x="179388" y="96838"/>
            <a:ext cx="8137525" cy="52387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FFF"/>
                </a:solidFill>
                <a:latin typeface="Arial" charset="0"/>
                <a:cs typeface="Arial" charset="0"/>
              </a:rPr>
              <a:t>How Well Do You Know the Life of Christ?</a:t>
            </a:r>
          </a:p>
        </p:txBody>
      </p:sp>
      <p:sp>
        <p:nvSpPr>
          <p:cNvPr id="164882" name="TextBox 17"/>
          <p:cNvSpPr txBox="1">
            <a:spLocks noChangeArrowheads="1"/>
          </p:cNvSpPr>
          <p:nvPr/>
        </p:nvSpPr>
        <p:spPr bwMode="auto">
          <a:xfrm>
            <a:off x="2987675" y="1284288"/>
            <a:ext cx="459422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Interview with Nicodemus</a:t>
            </a:r>
          </a:p>
        </p:txBody>
      </p:sp>
      <p:sp>
        <p:nvSpPr>
          <p:cNvPr id="164883" name="TextBox 18"/>
          <p:cNvSpPr txBox="1">
            <a:spLocks noChangeArrowheads="1"/>
          </p:cNvSpPr>
          <p:nvPr/>
        </p:nvSpPr>
        <p:spPr bwMode="auto">
          <a:xfrm>
            <a:off x="2987675" y="692150"/>
            <a:ext cx="32305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Guest at Wedding</a:t>
            </a:r>
          </a:p>
        </p:txBody>
      </p:sp>
      <p:sp>
        <p:nvSpPr>
          <p:cNvPr id="164884" name="TextBox 19"/>
          <p:cNvSpPr txBox="1">
            <a:spLocks noChangeArrowheads="1"/>
          </p:cNvSpPr>
          <p:nvPr/>
        </p:nvSpPr>
        <p:spPr bwMode="auto">
          <a:xfrm>
            <a:off x="2987675" y="6021388"/>
            <a:ext cx="30305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Tomb of Lazarus</a:t>
            </a:r>
          </a:p>
        </p:txBody>
      </p:sp>
      <p:sp>
        <p:nvSpPr>
          <p:cNvPr id="164885" name="TextBox 20"/>
          <p:cNvSpPr txBox="1">
            <a:spLocks noChangeArrowheads="1"/>
          </p:cNvSpPr>
          <p:nvPr/>
        </p:nvSpPr>
        <p:spPr bwMode="auto">
          <a:xfrm>
            <a:off x="2987675" y="5429250"/>
            <a:ext cx="39163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Carpenter in Nazareth</a:t>
            </a:r>
          </a:p>
        </p:txBody>
      </p:sp>
      <p:sp>
        <p:nvSpPr>
          <p:cNvPr id="164886" name="TextBox 21"/>
          <p:cNvSpPr txBox="1">
            <a:spLocks noChangeArrowheads="1"/>
          </p:cNvSpPr>
          <p:nvPr/>
        </p:nvSpPr>
        <p:spPr bwMode="auto">
          <a:xfrm>
            <a:off x="2987675" y="4837113"/>
            <a:ext cx="37766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Parables of Kingdom</a:t>
            </a:r>
          </a:p>
        </p:txBody>
      </p:sp>
      <p:sp>
        <p:nvSpPr>
          <p:cNvPr id="164887" name="TextBox 22"/>
          <p:cNvSpPr txBox="1">
            <a:spLocks noChangeArrowheads="1"/>
          </p:cNvSpPr>
          <p:nvPr/>
        </p:nvSpPr>
        <p:spPr bwMode="auto">
          <a:xfrm>
            <a:off x="2987675" y="3060700"/>
            <a:ext cx="337661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Birth in Bethlehem</a:t>
            </a:r>
          </a:p>
        </p:txBody>
      </p:sp>
      <p:sp>
        <p:nvSpPr>
          <p:cNvPr id="164888" name="TextBox 23"/>
          <p:cNvSpPr txBox="1">
            <a:spLocks noChangeArrowheads="1"/>
          </p:cNvSpPr>
          <p:nvPr/>
        </p:nvSpPr>
        <p:spPr bwMode="auto">
          <a:xfrm>
            <a:off x="2987675" y="4244975"/>
            <a:ext cx="4267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Washing Disciples' Feet</a:t>
            </a:r>
          </a:p>
        </p:txBody>
      </p:sp>
      <p:sp>
        <p:nvSpPr>
          <p:cNvPr id="164889" name="TextBox 24"/>
          <p:cNvSpPr txBox="1">
            <a:spLocks noChangeArrowheads="1"/>
          </p:cNvSpPr>
          <p:nvPr/>
        </p:nvSpPr>
        <p:spPr bwMode="auto">
          <a:xfrm>
            <a:off x="2987675" y="3652838"/>
            <a:ext cx="629761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Housecleaning the Temple (1</a:t>
            </a:r>
            <a:r>
              <a:rPr lang="en-US" sz="2800" b="1" baseline="30000">
                <a:solidFill>
                  <a:srgbClr val="000000"/>
                </a:solidFill>
                <a:latin typeface="Arial" charset="0"/>
                <a:cs typeface="Arial" charset="0"/>
              </a:rPr>
              <a:t>st</a:t>
            </a:r>
            <a:r>
              <a:rPr lang="en-US" sz="2800" b="1">
                <a:solidFill>
                  <a:srgbClr val="000000"/>
                </a:solidFill>
                <a:latin typeface="Arial" charset="0"/>
                <a:cs typeface="Arial" charset="0"/>
              </a:rPr>
              <a:t> time)</a:t>
            </a:r>
          </a:p>
        </p:txBody>
      </p:sp>
      <p:sp>
        <p:nvSpPr>
          <p:cNvPr id="164890" name="TextBox 25"/>
          <p:cNvSpPr txBox="1">
            <a:spLocks noChangeArrowheads="1"/>
          </p:cNvSpPr>
          <p:nvPr/>
        </p:nvSpPr>
        <p:spPr bwMode="auto">
          <a:xfrm>
            <a:off x="2987675" y="2468563"/>
            <a:ext cx="34163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Message on Mount</a:t>
            </a:r>
          </a:p>
        </p:txBody>
      </p:sp>
      <p:sp>
        <p:nvSpPr>
          <p:cNvPr id="164891" name="TextBox 26"/>
          <p:cNvSpPr txBox="1">
            <a:spLocks noChangeArrowheads="1"/>
          </p:cNvSpPr>
          <p:nvPr/>
        </p:nvSpPr>
        <p:spPr bwMode="auto">
          <a:xfrm>
            <a:off x="2987675" y="1876425"/>
            <a:ext cx="415448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800" b="1">
                <a:solidFill>
                  <a:srgbClr val="000000"/>
                </a:solidFill>
                <a:latin typeface="Arial" charset="0"/>
                <a:cs typeface="Arial" charset="0"/>
              </a:rPr>
              <a:t>Enemy's 3 Temptations</a:t>
            </a:r>
          </a:p>
        </p:txBody>
      </p:sp>
      <p:sp>
        <p:nvSpPr>
          <p:cNvPr id="164892" name="TextBox 27"/>
          <p:cNvSpPr txBox="1">
            <a:spLocks noChangeArrowheads="1"/>
          </p:cNvSpPr>
          <p:nvPr/>
        </p:nvSpPr>
        <p:spPr bwMode="auto">
          <a:xfrm>
            <a:off x="250825" y="1006475"/>
            <a:ext cx="2017713" cy="163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Can you number these events in chronological order?</a:t>
            </a:r>
          </a:p>
        </p:txBody>
      </p:sp>
      <p:pic>
        <p:nvPicPr>
          <p:cNvPr id="164893"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l="2359" t="33632" r="74786"/>
          <a:stretch>
            <a:fillRect/>
          </a:stretch>
        </p:blipFill>
        <p:spPr bwMode="auto">
          <a:xfrm>
            <a:off x="250825" y="2636838"/>
            <a:ext cx="2003425" cy="445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320373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2"/>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44624"/>
            <a:ext cx="9296400" cy="6858000"/>
          </a:xfrm>
          <a:solidFill>
            <a:srgbClr val="000000"/>
          </a:solidFill>
          <a:ln>
            <a:noFill/>
          </a:ln>
          <a:effectLst/>
          <a:extLst>
            <a:ext uri="{909E8E84-426E-40dd-AFC4-6F175D3DCCD1}">
              <a14:hiddenFill xmlns="" xmlns:a14="http://schemas.microsoft.com/office/drawing/2010/main">
                <a:solidFill>
                  <a:srgbClr val="FFFFFF"/>
                </a:solidFill>
              </a14:hiddenFill>
            </a:ext>
          </a:extLst>
        </p:spPr>
      </p:pic>
      <p:sp>
        <p:nvSpPr>
          <p:cNvPr id="134147" name="Text Box 3"/>
          <p:cNvSpPr txBox="1">
            <a:spLocks noChangeArrowheads="1"/>
          </p:cNvSpPr>
          <p:nvPr/>
        </p:nvSpPr>
        <p:spPr bwMode="auto">
          <a:xfrm>
            <a:off x="5586413" y="2635250"/>
            <a:ext cx="30003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Decapolis</a:t>
            </a:r>
          </a:p>
        </p:txBody>
      </p:sp>
      <p:sp>
        <p:nvSpPr>
          <p:cNvPr id="134148" name="Rectangle 4"/>
          <p:cNvSpPr>
            <a:spLocks noGrp="1" noChangeArrowheads="1"/>
          </p:cNvSpPr>
          <p:nvPr>
            <p:ph type="title"/>
          </p:nvPr>
        </p:nvSpPr>
        <p:spPr>
          <a:xfrm>
            <a:off x="228600" y="228600"/>
            <a:ext cx="3352800" cy="1752600"/>
          </a:xfrm>
          <a:solidFill>
            <a:schemeClr val="bg1"/>
          </a:solidFill>
          <a:ln>
            <a:solidFill>
              <a:schemeClr val="bg2"/>
            </a:solidFill>
          </a:ln>
        </p:spPr>
        <p:txBody>
          <a:bodyPr/>
          <a:lstStyle/>
          <a:p>
            <a:pPr eaLnBrk="1" hangingPunct="1">
              <a:defRPr/>
            </a:pPr>
            <a:r>
              <a:rPr lang="en-US" sz="4000" dirty="0">
                <a:ea typeface="ＭＳ Ｐゴシック" charset="0"/>
              </a:rPr>
              <a:t>Regions of Israel (NT)</a:t>
            </a:r>
          </a:p>
        </p:txBody>
      </p:sp>
      <p:sp>
        <p:nvSpPr>
          <p:cNvPr id="134149" name="Text Box 5"/>
          <p:cNvSpPr txBox="1">
            <a:spLocks noChangeArrowheads="1"/>
          </p:cNvSpPr>
          <p:nvPr/>
        </p:nvSpPr>
        <p:spPr bwMode="auto">
          <a:xfrm>
            <a:off x="3132138" y="441960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Judea</a:t>
            </a:r>
          </a:p>
        </p:txBody>
      </p:sp>
      <p:sp>
        <p:nvSpPr>
          <p:cNvPr id="134150" name="Text Box 6"/>
          <p:cNvSpPr txBox="1">
            <a:spLocks noChangeArrowheads="1"/>
          </p:cNvSpPr>
          <p:nvPr/>
        </p:nvSpPr>
        <p:spPr bwMode="auto">
          <a:xfrm>
            <a:off x="3534395" y="2670423"/>
            <a:ext cx="2117725"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Some Area</a:t>
            </a:r>
          </a:p>
        </p:txBody>
      </p:sp>
      <p:sp>
        <p:nvSpPr>
          <p:cNvPr id="134151" name="Text Box 7"/>
          <p:cNvSpPr txBox="1">
            <a:spLocks noChangeArrowheads="1"/>
          </p:cNvSpPr>
          <p:nvPr/>
        </p:nvSpPr>
        <p:spPr bwMode="auto">
          <a:xfrm>
            <a:off x="4122738" y="106680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Galilee</a:t>
            </a:r>
          </a:p>
        </p:txBody>
      </p:sp>
      <p:sp>
        <p:nvSpPr>
          <p:cNvPr id="134152" name="Text Box 8"/>
          <p:cNvSpPr txBox="1">
            <a:spLocks noChangeArrowheads="1"/>
          </p:cNvSpPr>
          <p:nvPr/>
        </p:nvSpPr>
        <p:spPr bwMode="auto">
          <a:xfrm>
            <a:off x="5951538" y="80645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Batanea</a:t>
            </a:r>
          </a:p>
        </p:txBody>
      </p:sp>
      <p:sp>
        <p:nvSpPr>
          <p:cNvPr id="134153" name="Text Box 9"/>
          <p:cNvSpPr txBox="1">
            <a:spLocks noChangeArrowheads="1"/>
          </p:cNvSpPr>
          <p:nvPr/>
        </p:nvSpPr>
        <p:spPr bwMode="auto">
          <a:xfrm>
            <a:off x="5600700" y="3657600"/>
            <a:ext cx="1676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Perea</a:t>
            </a:r>
          </a:p>
        </p:txBody>
      </p:sp>
      <p:sp>
        <p:nvSpPr>
          <p:cNvPr id="134154" name="Text Box 10"/>
          <p:cNvSpPr txBox="1">
            <a:spLocks noChangeArrowheads="1"/>
          </p:cNvSpPr>
          <p:nvPr/>
        </p:nvSpPr>
        <p:spPr bwMode="auto">
          <a:xfrm>
            <a:off x="5529263" y="6292850"/>
            <a:ext cx="27336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Arabia</a:t>
            </a:r>
          </a:p>
        </p:txBody>
      </p:sp>
      <p:sp>
        <p:nvSpPr>
          <p:cNvPr id="134155" name="Text Box 11"/>
          <p:cNvSpPr txBox="1">
            <a:spLocks noChangeArrowheads="1"/>
          </p:cNvSpPr>
          <p:nvPr/>
        </p:nvSpPr>
        <p:spPr bwMode="auto">
          <a:xfrm>
            <a:off x="3817938" y="2276872"/>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Samaria</a:t>
            </a:r>
          </a:p>
        </p:txBody>
      </p:sp>
      <p:sp>
        <p:nvSpPr>
          <p:cNvPr id="134156" name="Text Box 12"/>
          <p:cNvSpPr txBox="1">
            <a:spLocks noChangeArrowheads="1"/>
          </p:cNvSpPr>
          <p:nvPr/>
        </p:nvSpPr>
        <p:spPr bwMode="auto">
          <a:xfrm>
            <a:off x="2024063" y="6096000"/>
            <a:ext cx="27336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Idumea</a:t>
            </a:r>
          </a:p>
        </p:txBody>
      </p:sp>
      <p:sp>
        <p:nvSpPr>
          <p:cNvPr id="14" name="Text Box 25"/>
          <p:cNvSpPr txBox="1">
            <a:spLocks noChangeAspect="1" noChangeArrowheads="1"/>
          </p:cNvSpPr>
          <p:nvPr/>
        </p:nvSpPr>
        <p:spPr bwMode="auto">
          <a:xfrm>
            <a:off x="8604250" y="76200"/>
            <a:ext cx="539750" cy="461963"/>
          </a:xfrm>
          <a:prstGeom prst="rect">
            <a:avLst/>
          </a:prstGeom>
          <a:solidFill>
            <a:srgbClr val="000000"/>
          </a:solidFill>
          <a:ln>
            <a:noFill/>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rtl="1" eaLnBrk="1" fontAlgn="base" latinLnBrk="0" hangingPunct="1">
              <a:lnSpc>
                <a:spcPct val="100000"/>
              </a:lnSpc>
              <a:spcBef>
                <a:spcPct val="0"/>
              </a:spcBef>
              <a:buClrTx/>
              <a:buSzTx/>
              <a:buFontTx/>
              <a:buNone/>
              <a:tabLst/>
              <a:defRPr kumimoji="0" sz="2400" b="1" i="0" u="none" strike="noStrike" kern="0" cap="none" spc="0" normalizeH="0" baseline="0">
                <a:ln>
                  <a:noFill/>
                </a:ln>
                <a:solidFill>
                  <a:srgbClr val="FFFFFF"/>
                </a:solidFill>
                <a:effectLst/>
                <a:uLnTx/>
                <a:uFillTx/>
                <a:latin typeface="Arial"/>
                <a:ea typeface="ＭＳ Ｐゴシック"/>
                <a:cs typeface="Arial"/>
              </a:defRPr>
            </a:lvl1pPr>
            <a:lvl2pPr algn="ctr" rtl="1" fontAlgn="base">
              <a:spcBef>
                <a:spcPct val="0"/>
              </a:spcBef>
              <a:defRPr sz="4400">
                <a:solidFill>
                  <a:schemeClr val="accent1"/>
                </a:solidFill>
                <a:latin typeface="Batik Regular" charset="0"/>
                <a:cs typeface="Times New Roman (Hebrew)" charset="0"/>
              </a:defRPr>
            </a:lvl2pPr>
            <a:lvl3pPr algn="ctr" rtl="1" fontAlgn="base">
              <a:spcBef>
                <a:spcPct val="0"/>
              </a:spcBef>
              <a:defRPr sz="4400">
                <a:solidFill>
                  <a:schemeClr val="accent1"/>
                </a:solidFill>
                <a:latin typeface="Batik Regular" charset="0"/>
                <a:cs typeface="Times New Roman (Hebrew)" charset="0"/>
              </a:defRPr>
            </a:lvl3pPr>
            <a:lvl4pPr algn="ctr" rtl="1" fontAlgn="base">
              <a:spcBef>
                <a:spcPct val="0"/>
              </a:spcBef>
              <a:defRPr sz="4400">
                <a:solidFill>
                  <a:schemeClr val="accent1"/>
                </a:solidFill>
                <a:latin typeface="Batik Regular" charset="0"/>
                <a:cs typeface="Times New Roman (Hebrew)" charset="0"/>
              </a:defRPr>
            </a:lvl4pPr>
            <a:lvl5pPr algn="ctr" rtl="1" fontAlgn="base">
              <a:spcBef>
                <a:spcPct val="0"/>
              </a:spcBef>
              <a:defRPr sz="4400">
                <a:solidFill>
                  <a:schemeClr val="accent1"/>
                </a:solidFill>
                <a:latin typeface="Batik Regular" charset="0"/>
                <a:cs typeface="Times New Roman (Hebrew)" charset="0"/>
              </a:defRPr>
            </a:lvl5pPr>
            <a:lvl6pPr marL="457200" algn="ctr" rtl="1" fontAlgn="base">
              <a:spcBef>
                <a:spcPct val="0"/>
              </a:spcBef>
              <a:spcAft>
                <a:spcPct val="0"/>
              </a:spcAft>
              <a:defRPr sz="4400">
                <a:solidFill>
                  <a:schemeClr val="accent1"/>
                </a:solidFill>
                <a:latin typeface="Batik Regular" charset="0"/>
                <a:cs typeface="Times New Roman (Hebrew)" charset="0"/>
              </a:defRPr>
            </a:lvl6pPr>
            <a:lvl7pPr marL="914400" algn="ctr" rtl="1" fontAlgn="base">
              <a:spcBef>
                <a:spcPct val="0"/>
              </a:spcBef>
              <a:spcAft>
                <a:spcPct val="0"/>
              </a:spcAft>
              <a:defRPr sz="4400">
                <a:solidFill>
                  <a:schemeClr val="accent1"/>
                </a:solidFill>
                <a:latin typeface="Batik Regular" charset="0"/>
                <a:cs typeface="Times New Roman (Hebrew)" charset="0"/>
              </a:defRPr>
            </a:lvl7pPr>
            <a:lvl8pPr marL="1371600" algn="ctr" rtl="1" fontAlgn="base">
              <a:spcBef>
                <a:spcPct val="0"/>
              </a:spcBef>
              <a:spcAft>
                <a:spcPct val="0"/>
              </a:spcAft>
              <a:defRPr sz="4400">
                <a:solidFill>
                  <a:schemeClr val="accent1"/>
                </a:solidFill>
                <a:latin typeface="Batik Regular" charset="0"/>
                <a:cs typeface="Times New Roman (Hebrew)" charset="0"/>
              </a:defRPr>
            </a:lvl8pPr>
            <a:lvl9pPr marL="1828800" algn="ctr" rtl="1" fontAlgn="base">
              <a:spcBef>
                <a:spcPct val="0"/>
              </a:spcBef>
              <a:spcAft>
                <a:spcPct val="0"/>
              </a:spcAft>
              <a:defRPr sz="4400">
                <a:solidFill>
                  <a:schemeClr val="accent1"/>
                </a:solidFill>
                <a:latin typeface="Batik Regular" charset="0"/>
                <a:cs typeface="Times New Roman (Hebrew)"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a:ea typeface="ＭＳ Ｐゴシック"/>
                <a:cs typeface="Arial"/>
              </a:rPr>
              <a:t>10</a:t>
            </a:r>
          </a:p>
        </p:txBody>
      </p:sp>
      <p:sp>
        <p:nvSpPr>
          <p:cNvPr id="2" name="Text Box 7">
            <a:extLst>
              <a:ext uri="{FF2B5EF4-FFF2-40B4-BE49-F238E27FC236}">
                <a16:creationId xmlns:a16="http://schemas.microsoft.com/office/drawing/2014/main" id="{BAAE778A-882D-DFAE-44E6-5E953817D7AB}"/>
              </a:ext>
            </a:extLst>
          </p:cNvPr>
          <p:cNvSpPr txBox="1">
            <a:spLocks noChangeArrowheads="1"/>
          </p:cNvSpPr>
          <p:nvPr/>
        </p:nvSpPr>
        <p:spPr bwMode="auto">
          <a:xfrm>
            <a:off x="4745038" y="1270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0514"/>
                </a:solidFill>
                <a:effectLst/>
                <a:uLnTx/>
                <a:uFillTx/>
                <a:latin typeface="Arial" charset="0"/>
                <a:ea typeface="ＭＳ Ｐゴシック" charset="0"/>
                <a:cs typeface="Arial" charset="0"/>
              </a:rPr>
              <a:t>Syria</a:t>
            </a:r>
          </a:p>
        </p:txBody>
      </p:sp>
    </p:spTree>
    <p:extLst>
      <p:ext uri="{BB962C8B-B14F-4D97-AF65-F5344CB8AC3E}">
        <p14:creationId xmlns:p14="http://schemas.microsoft.com/office/powerpoint/2010/main" val="3424991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4148"/>
                                        </p:tgtEl>
                                        <p:attrNameLst>
                                          <p:attrName>style.visibility</p:attrName>
                                        </p:attrNameLst>
                                      </p:cBhvr>
                                      <p:to>
                                        <p:strVal val="visible"/>
                                      </p:to>
                                    </p:set>
                                    <p:animEffect transition="in" filter="fade">
                                      <p:cBhvr>
                                        <p:cTn id="7" dur="2000"/>
                                        <p:tgtEl>
                                          <p:spTgt spid="1341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34149"/>
                                        </p:tgtEl>
                                        <p:attrNameLst>
                                          <p:attrName>style.visibility</p:attrName>
                                        </p:attrNameLst>
                                      </p:cBhvr>
                                      <p:to>
                                        <p:strVal val="visible"/>
                                      </p:to>
                                    </p:set>
                                    <p:animEffect transition="in" filter="randombar(horizontal)">
                                      <p:cBhvr>
                                        <p:cTn id="12" dur="500"/>
                                        <p:tgtEl>
                                          <p:spTgt spid="1341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34151"/>
                                        </p:tgtEl>
                                        <p:attrNameLst>
                                          <p:attrName>style.visibility</p:attrName>
                                        </p:attrNameLst>
                                      </p:cBhvr>
                                      <p:to>
                                        <p:strVal val="visible"/>
                                      </p:to>
                                    </p:set>
                                    <p:anim calcmode="lin" valueType="num">
                                      <p:cBhvr>
                                        <p:cTn id="17" dur="500" fill="hold"/>
                                        <p:tgtEl>
                                          <p:spTgt spid="134151"/>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34151"/>
                                        </p:tgtEl>
                                        <p:attrNameLst>
                                          <p:attrName>ppt_y</p:attrName>
                                        </p:attrNameLst>
                                      </p:cBhvr>
                                      <p:tavLst>
                                        <p:tav tm="0">
                                          <p:val>
                                            <p:strVal val="#ppt_y"/>
                                          </p:val>
                                        </p:tav>
                                        <p:tav tm="100000">
                                          <p:val>
                                            <p:strVal val="#ppt_y"/>
                                          </p:val>
                                        </p:tav>
                                      </p:tavLst>
                                    </p:anim>
                                    <p:anim calcmode="lin" valueType="num">
                                      <p:cBhvr>
                                        <p:cTn id="19" dur="500" fill="hold"/>
                                        <p:tgtEl>
                                          <p:spTgt spid="134151"/>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34151"/>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3415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1" presetClass="entr" presetSubtype="0" fill="hold" grpId="1" nodeType="clickEffect">
                                  <p:stCondLst>
                                    <p:cond delay="0"/>
                                  </p:stCondLst>
                                  <p:childTnLst>
                                    <p:set>
                                      <p:cBhvr>
                                        <p:cTn id="25" dur="1" fill="hold">
                                          <p:stCondLst>
                                            <p:cond delay="0"/>
                                          </p:stCondLst>
                                        </p:cTn>
                                        <p:tgtEl>
                                          <p:spTgt spid="134150"/>
                                        </p:tgtEl>
                                        <p:attrNameLst>
                                          <p:attrName>style.visibility</p:attrName>
                                        </p:attrNameLst>
                                      </p:cBhvr>
                                      <p:to>
                                        <p:strVal val="visible"/>
                                      </p:to>
                                    </p:set>
                                    <p:animEffect transition="in" filter="fade">
                                      <p:cBhvr>
                                        <p:cTn id="26" dur="770" decel="100000"/>
                                        <p:tgtEl>
                                          <p:spTgt spid="134150"/>
                                        </p:tgtEl>
                                      </p:cBhvr>
                                    </p:animEffect>
                                    <p:animScale>
                                      <p:cBhvr>
                                        <p:cTn id="27" dur="770" decel="100000"/>
                                        <p:tgtEl>
                                          <p:spTgt spid="134150"/>
                                        </p:tgtEl>
                                      </p:cBhvr>
                                      <p:from x="10000" y="10000"/>
                                      <p:to x="200000" y="450000"/>
                                    </p:animScale>
                                    <p:animScale>
                                      <p:cBhvr>
                                        <p:cTn id="28" dur="1230" accel="100000" fill="hold">
                                          <p:stCondLst>
                                            <p:cond delay="770"/>
                                          </p:stCondLst>
                                        </p:cTn>
                                        <p:tgtEl>
                                          <p:spTgt spid="134150"/>
                                        </p:tgtEl>
                                      </p:cBhvr>
                                      <p:from x="200000" y="450000"/>
                                      <p:to x="100000" y="100000"/>
                                    </p:animScale>
                                    <p:set>
                                      <p:cBhvr>
                                        <p:cTn id="29" dur="770" fill="hold"/>
                                        <p:tgtEl>
                                          <p:spTgt spid="134150"/>
                                        </p:tgtEl>
                                        <p:attrNameLst>
                                          <p:attrName>ppt_x</p:attrName>
                                        </p:attrNameLst>
                                      </p:cBhvr>
                                      <p:to>
                                        <p:strVal val="(0.5)"/>
                                      </p:to>
                                    </p:set>
                                    <p:anim from="(0.5)" to="(#ppt_x)" calcmode="lin" valueType="num">
                                      <p:cBhvr>
                                        <p:cTn id="30" dur="1230" accel="100000" fill="hold">
                                          <p:stCondLst>
                                            <p:cond delay="770"/>
                                          </p:stCondLst>
                                        </p:cTn>
                                        <p:tgtEl>
                                          <p:spTgt spid="134150"/>
                                        </p:tgtEl>
                                        <p:attrNameLst>
                                          <p:attrName>ppt_x</p:attrName>
                                        </p:attrNameLst>
                                      </p:cBhvr>
                                    </p:anim>
                                    <p:set>
                                      <p:cBhvr>
                                        <p:cTn id="31" dur="770" fill="hold"/>
                                        <p:tgtEl>
                                          <p:spTgt spid="134150"/>
                                        </p:tgtEl>
                                        <p:attrNameLst>
                                          <p:attrName>ppt_y</p:attrName>
                                        </p:attrNameLst>
                                      </p:cBhvr>
                                      <p:to>
                                        <p:strVal val="(#ppt_y+0.4)"/>
                                      </p:to>
                                    </p:set>
                                    <p:anim from="(#ppt_y+0.4)" to="(#ppt_y)" calcmode="lin" valueType="num">
                                      <p:cBhvr>
                                        <p:cTn id="32" dur="1230" accel="100000" fill="hold">
                                          <p:stCondLst>
                                            <p:cond delay="770"/>
                                          </p:stCondLst>
                                        </p:cTn>
                                        <p:tgtEl>
                                          <p:spTgt spid="134150"/>
                                        </p:tgtEl>
                                        <p:attrNameLst>
                                          <p:attrName>ppt_y</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0" presetClass="exit" presetSubtype="0" fill="hold" grpId="0" nodeType="clickEffect">
                                  <p:stCondLst>
                                    <p:cond delay="0"/>
                                  </p:stCondLst>
                                  <p:childTnLst>
                                    <p:animEffect transition="out" filter="wedge">
                                      <p:cBhvr>
                                        <p:cTn id="36" dur="2000"/>
                                        <p:tgtEl>
                                          <p:spTgt spid="134150"/>
                                        </p:tgtEl>
                                      </p:cBhvr>
                                    </p:animEffect>
                                    <p:set>
                                      <p:cBhvr>
                                        <p:cTn id="37" dur="1" fill="hold">
                                          <p:stCondLst>
                                            <p:cond delay="1999"/>
                                          </p:stCondLst>
                                        </p:cTn>
                                        <p:tgtEl>
                                          <p:spTgt spid="134150"/>
                                        </p:tgtEl>
                                        <p:attrNameLst>
                                          <p:attrName>style.visibility</p:attrName>
                                        </p:attrNameLst>
                                      </p:cBhvr>
                                      <p:to>
                                        <p:strVal val="hidden"/>
                                      </p:to>
                                    </p:set>
                                  </p:childTnLst>
                                </p:cTn>
                              </p:par>
                              <p:par>
                                <p:cTn id="38" presetID="20" presetClass="entr" presetSubtype="0" fill="hold" grpId="0" nodeType="withEffect">
                                  <p:stCondLst>
                                    <p:cond delay="0"/>
                                  </p:stCondLst>
                                  <p:childTnLst>
                                    <p:set>
                                      <p:cBhvr>
                                        <p:cTn id="39" dur="1" fill="hold">
                                          <p:stCondLst>
                                            <p:cond delay="0"/>
                                          </p:stCondLst>
                                        </p:cTn>
                                        <p:tgtEl>
                                          <p:spTgt spid="134155"/>
                                        </p:tgtEl>
                                        <p:attrNameLst>
                                          <p:attrName>style.visibility</p:attrName>
                                        </p:attrNameLst>
                                      </p:cBhvr>
                                      <p:to>
                                        <p:strVal val="visible"/>
                                      </p:to>
                                    </p:set>
                                    <p:animEffect transition="in" filter="wedge">
                                      <p:cBhvr>
                                        <p:cTn id="40" dur="2000"/>
                                        <p:tgtEl>
                                          <p:spTgt spid="134155"/>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34152"/>
                                        </p:tgtEl>
                                        <p:attrNameLst>
                                          <p:attrName>style.visibility</p:attrName>
                                        </p:attrNameLst>
                                      </p:cBhvr>
                                      <p:to>
                                        <p:strVal val="visible"/>
                                      </p:to>
                                    </p:set>
                                    <p:animEffect transition="in" filter="fade">
                                      <p:cBhvr>
                                        <p:cTn id="45" dur="2000"/>
                                        <p:tgtEl>
                                          <p:spTgt spid="134152"/>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grpId="0" nodeType="clickEffect">
                                  <p:stCondLst>
                                    <p:cond delay="0"/>
                                  </p:stCondLst>
                                  <p:childTnLst>
                                    <p:set>
                                      <p:cBhvr>
                                        <p:cTn id="49" dur="1" fill="hold">
                                          <p:stCondLst>
                                            <p:cond delay="0"/>
                                          </p:stCondLst>
                                        </p:cTn>
                                        <p:tgtEl>
                                          <p:spTgt spid="134147"/>
                                        </p:tgtEl>
                                        <p:attrNameLst>
                                          <p:attrName>style.visibility</p:attrName>
                                        </p:attrNameLst>
                                      </p:cBhvr>
                                      <p:to>
                                        <p:strVal val="visible"/>
                                      </p:to>
                                    </p:set>
                                    <p:anim calcmode="lin" valueType="num">
                                      <p:cBhvr>
                                        <p:cTn id="50" dur="1000" fill="hold"/>
                                        <p:tgtEl>
                                          <p:spTgt spid="134147"/>
                                        </p:tgtEl>
                                        <p:attrNameLst>
                                          <p:attrName>ppt_w</p:attrName>
                                        </p:attrNameLst>
                                      </p:cBhvr>
                                      <p:tavLst>
                                        <p:tav tm="0">
                                          <p:val>
                                            <p:fltVal val="0"/>
                                          </p:val>
                                        </p:tav>
                                        <p:tav tm="100000">
                                          <p:val>
                                            <p:strVal val="#ppt_w"/>
                                          </p:val>
                                        </p:tav>
                                      </p:tavLst>
                                    </p:anim>
                                    <p:anim calcmode="lin" valueType="num">
                                      <p:cBhvr>
                                        <p:cTn id="51" dur="1000" fill="hold"/>
                                        <p:tgtEl>
                                          <p:spTgt spid="134147"/>
                                        </p:tgtEl>
                                        <p:attrNameLst>
                                          <p:attrName>ppt_h</p:attrName>
                                        </p:attrNameLst>
                                      </p:cBhvr>
                                      <p:tavLst>
                                        <p:tav tm="0">
                                          <p:val>
                                            <p:fltVal val="0"/>
                                          </p:val>
                                        </p:tav>
                                        <p:tav tm="100000">
                                          <p:val>
                                            <p:strVal val="#ppt_h"/>
                                          </p:val>
                                        </p:tav>
                                      </p:tavLst>
                                    </p:anim>
                                    <p:anim calcmode="lin" valueType="num">
                                      <p:cBhvr>
                                        <p:cTn id="52" dur="1000" fill="hold"/>
                                        <p:tgtEl>
                                          <p:spTgt spid="13414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13414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grpId="0" nodeType="clickEffect">
                                  <p:stCondLst>
                                    <p:cond delay="0"/>
                                  </p:stCondLst>
                                  <p:childTnLst>
                                    <p:set>
                                      <p:cBhvr>
                                        <p:cTn id="57" dur="1" fill="hold">
                                          <p:stCondLst>
                                            <p:cond delay="0"/>
                                          </p:stCondLst>
                                        </p:cTn>
                                        <p:tgtEl>
                                          <p:spTgt spid="134153"/>
                                        </p:tgtEl>
                                        <p:attrNameLst>
                                          <p:attrName>style.visibility</p:attrName>
                                        </p:attrNameLst>
                                      </p:cBhvr>
                                      <p:to>
                                        <p:strVal val="visible"/>
                                      </p:to>
                                    </p:set>
                                    <p:anim calcmode="lin" valueType="num">
                                      <p:cBhvr>
                                        <p:cTn id="58" dur="1000" fill="hold"/>
                                        <p:tgtEl>
                                          <p:spTgt spid="134153"/>
                                        </p:tgtEl>
                                        <p:attrNameLst>
                                          <p:attrName>ppt_w</p:attrName>
                                        </p:attrNameLst>
                                      </p:cBhvr>
                                      <p:tavLst>
                                        <p:tav tm="0">
                                          <p:val>
                                            <p:fltVal val="0"/>
                                          </p:val>
                                        </p:tav>
                                        <p:tav tm="100000">
                                          <p:val>
                                            <p:strVal val="#ppt_w"/>
                                          </p:val>
                                        </p:tav>
                                      </p:tavLst>
                                    </p:anim>
                                    <p:anim calcmode="lin" valueType="num">
                                      <p:cBhvr>
                                        <p:cTn id="59" dur="1000" fill="hold"/>
                                        <p:tgtEl>
                                          <p:spTgt spid="134153"/>
                                        </p:tgtEl>
                                        <p:attrNameLst>
                                          <p:attrName>ppt_h</p:attrName>
                                        </p:attrNameLst>
                                      </p:cBhvr>
                                      <p:tavLst>
                                        <p:tav tm="0">
                                          <p:val>
                                            <p:fltVal val="0"/>
                                          </p:val>
                                        </p:tav>
                                        <p:tav tm="100000">
                                          <p:val>
                                            <p:strVal val="#ppt_h"/>
                                          </p:val>
                                        </p:tav>
                                      </p:tavLst>
                                    </p:anim>
                                    <p:anim calcmode="lin" valueType="num">
                                      <p:cBhvr>
                                        <p:cTn id="60" dur="1000" fill="hold"/>
                                        <p:tgtEl>
                                          <p:spTgt spid="134153"/>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134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grpId="0" nodeType="clickEffect">
                                  <p:stCondLst>
                                    <p:cond delay="0"/>
                                  </p:stCondLst>
                                  <p:childTnLst>
                                    <p:set>
                                      <p:cBhvr>
                                        <p:cTn id="65" dur="1" fill="hold">
                                          <p:stCondLst>
                                            <p:cond delay="0"/>
                                          </p:stCondLst>
                                        </p:cTn>
                                        <p:tgtEl>
                                          <p:spTgt spid="134154"/>
                                        </p:tgtEl>
                                        <p:attrNameLst>
                                          <p:attrName>style.visibility</p:attrName>
                                        </p:attrNameLst>
                                      </p:cBhvr>
                                      <p:to>
                                        <p:strVal val="visible"/>
                                      </p:to>
                                    </p:set>
                                    <p:anim calcmode="lin" valueType="num">
                                      <p:cBhvr>
                                        <p:cTn id="66" dur="1000" fill="hold"/>
                                        <p:tgtEl>
                                          <p:spTgt spid="134154"/>
                                        </p:tgtEl>
                                        <p:attrNameLst>
                                          <p:attrName>ppt_w</p:attrName>
                                        </p:attrNameLst>
                                      </p:cBhvr>
                                      <p:tavLst>
                                        <p:tav tm="0">
                                          <p:val>
                                            <p:fltVal val="0"/>
                                          </p:val>
                                        </p:tav>
                                        <p:tav tm="100000">
                                          <p:val>
                                            <p:strVal val="#ppt_w"/>
                                          </p:val>
                                        </p:tav>
                                      </p:tavLst>
                                    </p:anim>
                                    <p:anim calcmode="lin" valueType="num">
                                      <p:cBhvr>
                                        <p:cTn id="67" dur="1000" fill="hold"/>
                                        <p:tgtEl>
                                          <p:spTgt spid="134154"/>
                                        </p:tgtEl>
                                        <p:attrNameLst>
                                          <p:attrName>ppt_h</p:attrName>
                                        </p:attrNameLst>
                                      </p:cBhvr>
                                      <p:tavLst>
                                        <p:tav tm="0">
                                          <p:val>
                                            <p:fltVal val="0"/>
                                          </p:val>
                                        </p:tav>
                                        <p:tav tm="100000">
                                          <p:val>
                                            <p:strVal val="#ppt_h"/>
                                          </p:val>
                                        </p:tav>
                                      </p:tavLst>
                                    </p:anim>
                                    <p:anim calcmode="lin" valueType="num">
                                      <p:cBhvr>
                                        <p:cTn id="68" dur="1000" fill="hold"/>
                                        <p:tgtEl>
                                          <p:spTgt spid="134154"/>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1341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grpId="0" nodeType="clickEffect">
                                  <p:stCondLst>
                                    <p:cond delay="0"/>
                                  </p:stCondLst>
                                  <p:childTnLst>
                                    <p:set>
                                      <p:cBhvr>
                                        <p:cTn id="73" dur="1" fill="hold">
                                          <p:stCondLst>
                                            <p:cond delay="0"/>
                                          </p:stCondLst>
                                        </p:cTn>
                                        <p:tgtEl>
                                          <p:spTgt spid="134156"/>
                                        </p:tgtEl>
                                        <p:attrNameLst>
                                          <p:attrName>style.visibility</p:attrName>
                                        </p:attrNameLst>
                                      </p:cBhvr>
                                      <p:to>
                                        <p:strVal val="visible"/>
                                      </p:to>
                                    </p:set>
                                    <p:anim calcmode="lin" valueType="num">
                                      <p:cBhvr>
                                        <p:cTn id="74" dur="1000" fill="hold"/>
                                        <p:tgtEl>
                                          <p:spTgt spid="134156"/>
                                        </p:tgtEl>
                                        <p:attrNameLst>
                                          <p:attrName>ppt_w</p:attrName>
                                        </p:attrNameLst>
                                      </p:cBhvr>
                                      <p:tavLst>
                                        <p:tav tm="0">
                                          <p:val>
                                            <p:fltVal val="0"/>
                                          </p:val>
                                        </p:tav>
                                        <p:tav tm="100000">
                                          <p:val>
                                            <p:strVal val="#ppt_w"/>
                                          </p:val>
                                        </p:tav>
                                      </p:tavLst>
                                    </p:anim>
                                    <p:anim calcmode="lin" valueType="num">
                                      <p:cBhvr>
                                        <p:cTn id="75" dur="1000" fill="hold"/>
                                        <p:tgtEl>
                                          <p:spTgt spid="134156"/>
                                        </p:tgtEl>
                                        <p:attrNameLst>
                                          <p:attrName>ppt_h</p:attrName>
                                        </p:attrNameLst>
                                      </p:cBhvr>
                                      <p:tavLst>
                                        <p:tav tm="0">
                                          <p:val>
                                            <p:fltVal val="0"/>
                                          </p:val>
                                        </p:tav>
                                        <p:tav tm="100000">
                                          <p:val>
                                            <p:strVal val="#ppt_h"/>
                                          </p:val>
                                        </p:tav>
                                      </p:tavLst>
                                    </p:anim>
                                    <p:anim calcmode="lin" valueType="num">
                                      <p:cBhvr>
                                        <p:cTn id="76" dur="1000" fill="hold"/>
                                        <p:tgtEl>
                                          <p:spTgt spid="134156"/>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1341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8" fill="hold">
                      <p:stCondLst>
                        <p:cond delay="indefinite"/>
                      </p:stCondLst>
                      <p:childTnLst>
                        <p:par>
                          <p:cTn id="79" fill="hold">
                            <p:stCondLst>
                              <p:cond delay="0"/>
                            </p:stCondLst>
                            <p:childTnLst>
                              <p:par>
                                <p:cTn id="80" presetID="41" presetClass="entr" presetSubtype="0" fill="hold" grpId="0" nodeType="clickEffect">
                                  <p:stCondLst>
                                    <p:cond delay="0"/>
                                  </p:stCondLst>
                                  <p:iterate type="lt">
                                    <p:tmPct val="10000"/>
                                  </p:iterate>
                                  <p:childTnLst>
                                    <p:set>
                                      <p:cBhvr>
                                        <p:cTn id="81" dur="1" fill="hold">
                                          <p:stCondLst>
                                            <p:cond delay="0"/>
                                          </p:stCondLst>
                                        </p:cTn>
                                        <p:tgtEl>
                                          <p:spTgt spid="2"/>
                                        </p:tgtEl>
                                        <p:attrNameLst>
                                          <p:attrName>style.visibility</p:attrName>
                                        </p:attrNameLst>
                                      </p:cBhvr>
                                      <p:to>
                                        <p:strVal val="visible"/>
                                      </p:to>
                                    </p:set>
                                    <p:anim calcmode="lin" valueType="num">
                                      <p:cBhvr>
                                        <p:cTn id="82"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83" dur="500" fill="hold"/>
                                        <p:tgtEl>
                                          <p:spTgt spid="2"/>
                                        </p:tgtEl>
                                        <p:attrNameLst>
                                          <p:attrName>ppt_y</p:attrName>
                                        </p:attrNameLst>
                                      </p:cBhvr>
                                      <p:tavLst>
                                        <p:tav tm="0">
                                          <p:val>
                                            <p:strVal val="#ppt_y"/>
                                          </p:val>
                                        </p:tav>
                                        <p:tav tm="100000">
                                          <p:val>
                                            <p:strVal val="#ppt_y"/>
                                          </p:val>
                                        </p:tav>
                                      </p:tavLst>
                                    </p:anim>
                                    <p:anim calcmode="lin" valueType="num">
                                      <p:cBhvr>
                                        <p:cTn id="84"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85"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86"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7" grpId="0"/>
      <p:bldP spid="134148" grpId="0" animBg="1"/>
      <p:bldP spid="134149" grpId="0"/>
      <p:bldP spid="134150" grpId="0"/>
      <p:bldP spid="134150" grpId="1"/>
      <p:bldP spid="134151" grpId="0"/>
      <p:bldP spid="134152" grpId="0"/>
      <p:bldP spid="134153" grpId="0"/>
      <p:bldP spid="134154" grpId="0"/>
      <p:bldP spid="134155" grpId="0"/>
      <p:bldP spid="134156" grpId="0"/>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9713" name="Object 2">
            <a:hlinkClick r:id="" action="ppaction://ole?verb=0"/>
          </p:cNvPr>
          <p:cNvGraphicFramePr>
            <a:graphicFrameLocks/>
          </p:cNvGraphicFramePr>
          <p:nvPr/>
        </p:nvGraphicFramePr>
        <p:xfrm>
          <a:off x="7896286" y="4191001"/>
          <a:ext cx="1247775" cy="2495550"/>
        </p:xfrm>
        <a:graphic>
          <a:graphicData uri="http://schemas.openxmlformats.org/presentationml/2006/ole">
            <mc:AlternateContent xmlns:mc="http://schemas.openxmlformats.org/markup-compatibility/2006">
              <mc:Choice xmlns:v="urn:schemas-microsoft-com:vml" Requires="v">
                <p:oleObj name="Clip" r:id="rId3" imgW="310680" imgH="603360" progId="">
                  <p:embed/>
                </p:oleObj>
              </mc:Choice>
              <mc:Fallback>
                <p:oleObj name="Clip" r:id="rId3" imgW="310680" imgH="603360" progId="">
                  <p:embed/>
                  <p:pic>
                    <p:nvPicPr>
                      <p:cNvPr id="499713"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6286" y="4191001"/>
                        <a:ext cx="1247775" cy="249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9714" name="Rectangle 1030"/>
          <p:cNvSpPr>
            <a:spLocks noGrp="1" noChangeArrowheads="1"/>
          </p:cNvSpPr>
          <p:nvPr>
            <p:ph type="title"/>
          </p:nvPr>
        </p:nvSpPr>
        <p:spPr>
          <a:xfrm>
            <a:off x="685800" y="304800"/>
            <a:ext cx="7772400" cy="1143000"/>
          </a:xfrm>
        </p:spPr>
        <p:txBody>
          <a:bodyPr/>
          <a:lstStyle/>
          <a:p>
            <a:r>
              <a:rPr lang="en-US">
                <a:latin typeface="Arial" charset="0"/>
                <a:ea typeface="ＭＳ Ｐゴシック" charset="0"/>
                <a:cs typeface="ＭＳ Ｐゴシック" charset="0"/>
              </a:rPr>
              <a:t>Christ Alone is the Light</a:t>
            </a:r>
          </a:p>
        </p:txBody>
      </p:sp>
      <p:sp>
        <p:nvSpPr>
          <p:cNvPr id="67586" name="Rectangle 1026"/>
          <p:cNvSpPr>
            <a:spLocks noChangeArrowheads="1"/>
          </p:cNvSpPr>
          <p:nvPr/>
        </p:nvSpPr>
        <p:spPr bwMode="auto">
          <a:xfrm>
            <a:off x="0" y="1600200"/>
            <a:ext cx="4648200" cy="27432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John</a:t>
            </a:r>
            <a:r>
              <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(1:6-9)</a:t>
            </a:r>
            <a:endPar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to the world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into existence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 Man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Testified of the Light (7-8)</a:t>
            </a:r>
          </a:p>
        </p:txBody>
      </p:sp>
      <p:sp>
        <p:nvSpPr>
          <p:cNvPr id="67587" name="Rectangle 1027"/>
          <p:cNvSpPr>
            <a:spLocks noChangeArrowheads="1"/>
          </p:cNvSpPr>
          <p:nvPr/>
        </p:nvSpPr>
        <p:spPr bwMode="auto">
          <a:xfrm>
            <a:off x="4572000" y="1600201"/>
            <a:ext cx="4572000" cy="28956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Jesus</a:t>
            </a:r>
            <a:r>
              <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(1:1-5)</a:t>
            </a:r>
            <a:endPar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Made the world (3)</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in the beginning (1a)</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The Word, or God (1c)</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the Light Himself (9)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40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graphicFrame>
        <p:nvGraphicFramePr>
          <p:cNvPr id="57362" name="Group 1042"/>
          <p:cNvGraphicFramePr>
            <a:graphicFrameLocks noGrp="1"/>
          </p:cNvGraphicFramePr>
          <p:nvPr>
            <p:extLst>
              <p:ext uri="{D42A27DB-BD31-4B8C-83A1-F6EECF244321}">
                <p14:modId xmlns:p14="http://schemas.microsoft.com/office/powerpoint/2010/main" val="2091279807"/>
              </p:ext>
            </p:extLst>
          </p:nvPr>
        </p:nvGraphicFramePr>
        <p:xfrm>
          <a:off x="0" y="0"/>
          <a:ext cx="9144000" cy="6873348"/>
        </p:xfrm>
        <a:graphic>
          <a:graphicData uri="http://schemas.openxmlformats.org/drawingml/2006/table">
            <a:tbl>
              <a:tblPr/>
              <a:tblGrid>
                <a:gridCol w="3128210">
                  <a:extLst>
                    <a:ext uri="{9D8B030D-6E8A-4147-A177-3AD203B41FA5}">
                      <a16:colId xmlns:a16="http://schemas.microsoft.com/office/drawing/2014/main" val="20000"/>
                    </a:ext>
                  </a:extLst>
                </a:gridCol>
                <a:gridCol w="3315368">
                  <a:extLst>
                    <a:ext uri="{9D8B030D-6E8A-4147-A177-3AD203B41FA5}">
                      <a16:colId xmlns:a16="http://schemas.microsoft.com/office/drawing/2014/main" val="20001"/>
                    </a:ext>
                  </a:extLst>
                </a:gridCol>
                <a:gridCol w="2700422">
                  <a:extLst>
                    <a:ext uri="{9D8B030D-6E8A-4147-A177-3AD203B41FA5}">
                      <a16:colId xmlns:a16="http://schemas.microsoft.com/office/drawing/2014/main" val="20002"/>
                    </a:ext>
                  </a:extLst>
                </a:gridCol>
              </a:tblGrid>
              <a:tr h="274333">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a:ln>
                            <a:noFill/>
                          </a:ln>
                          <a:solidFill>
                            <a:srgbClr val="FFFFFF"/>
                          </a:solidFill>
                          <a:effectLst/>
                          <a:latin typeface="Arial" charset="0"/>
                          <a:ea typeface="ＭＳ Ｐゴシック" charset="0"/>
                          <a:cs typeface="Times New Roman" charset="0"/>
                        </a:rPr>
                        <a:t> </a:t>
                      </a:r>
                      <a:r>
                        <a:rPr kumimoji="0" lang="en-US" sz="1600" b="1" i="0" u="none" strike="noStrike" cap="none" normalizeH="0" baseline="0">
                          <a:ln>
                            <a:noFill/>
                          </a:ln>
                          <a:solidFill>
                            <a:srgbClr val="FFFFFF"/>
                          </a:solidFill>
                          <a:effectLst/>
                          <a:latin typeface="Arial" charset="0"/>
                          <a:ea typeface="ＭＳ Ｐゴシック" charset="0"/>
                          <a:cs typeface="Times New Roman" charset="0"/>
                        </a:rPr>
                        <a:t>AN ALPHABETIZED LIFE OF JESUS </a:t>
                      </a:r>
                      <a:r>
                        <a:rPr kumimoji="0" lang="en-US" sz="1400" b="1" i="0" u="none" strike="noStrike" cap="none" normalizeH="0" baseline="0">
                          <a:ln>
                            <a:noFill/>
                          </a:ln>
                          <a:solidFill>
                            <a:srgbClr val="FFFFFF"/>
                          </a:solidFill>
                          <a:effectLst/>
                          <a:latin typeface="Arial" charset="0"/>
                          <a:ea typeface="ＭＳ Ｐゴシック" charset="0"/>
                          <a:cs typeface="Times New Roman" charset="0"/>
                        </a:rPr>
                        <a:t>(Adapted from Terry Hall, </a:t>
                      </a:r>
                      <a:r>
                        <a:rPr kumimoji="0" lang="en-US" sz="1400" b="1" i="1" u="none" strike="noStrike" cap="none" normalizeH="0" baseline="0">
                          <a:ln>
                            <a:noFill/>
                          </a:ln>
                          <a:solidFill>
                            <a:srgbClr val="FFFFFF"/>
                          </a:solidFill>
                          <a:effectLst/>
                          <a:latin typeface="Arial" charset="0"/>
                          <a:ea typeface="ＭＳ Ｐゴシック" charset="0"/>
                          <a:cs typeface="Times New Roman" charset="0"/>
                        </a:rPr>
                        <a:t>Bible Panorama</a:t>
                      </a:r>
                      <a:r>
                        <a:rPr kumimoji="0" lang="en-US" sz="1400" b="1" i="0" u="none" strike="noStrike" cap="none" normalizeH="0" baseline="0">
                          <a:ln>
                            <a:noFill/>
                          </a:ln>
                          <a:solidFill>
                            <a:srgbClr val="FFFFFF"/>
                          </a:solidFill>
                          <a:effectLst/>
                          <a:latin typeface="Arial" charset="0"/>
                          <a:ea typeface="ＭＳ Ｐゴシック" charset="0"/>
                          <a:cs typeface="Times New Roman" charset="0"/>
                        </a:rPr>
                        <a:t>, 139)</a:t>
                      </a:r>
                      <a:endParaRPr kumimoji="0" lang="en-US" sz="1400" b="1" i="0" u="none" strike="noStrike" cap="none" normalizeH="0" baseline="0">
                        <a:ln>
                          <a:noFill/>
                        </a:ln>
                        <a:solidFill>
                          <a:srgbClr val="FFFFFF"/>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A</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ngels</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1:5-38; Matthew 1:18-25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Nazareth, 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B</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irth</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2:1-20; Matthew 2:1-12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Bethlehem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C</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arpenter</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2:19-23; Luke 2:39-52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Nazareth</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D</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ove</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3:11-17; Luke 3:15-23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Jordan River</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E</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nemy</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4:1-11; Luke 4:1-13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Wilderness, northeast Judea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5"/>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F</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ollowers</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1:19-51; Mark 3:14-19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Perea, Galilee</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6"/>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G</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uest</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2:1-11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Cana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H</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ousecleaning</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2:13-22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8"/>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I</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nterview</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3:1-21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9"/>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J</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acob's well</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4:5-42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Samaria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K</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in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4:16-31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Nazareth</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L</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ocation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4:13-22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Capernaum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2"/>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M</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essage</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5–7</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Capernaum area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N</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ature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7:1-35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Capernaum area, Galilea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O</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pposition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12:22-50</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Capernaum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5"/>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P</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arables</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13:1-53; Mark 4:1-34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Capernaum area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6"/>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Q</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uestion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16:13-28; Luke 9:22-36</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Caesarea Philippi</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R</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evelation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17:1-13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Iturea, Mt. Hermon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8"/>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S</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toning</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10:22-39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9"/>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T</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omb</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11:1-54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Bethany near 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U</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pset</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1"/>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V</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ision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24–25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 Mt. Olivet</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W</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ashing</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 Upper Room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X</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ecution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26:30–27:56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4"/>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Y</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es!</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28; Luke 24:1-49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 Judea, Galilea</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5"/>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rgbClr val="0000FF"/>
                          </a:solidFill>
                          <a:effectLst/>
                          <a:latin typeface="Arial" charset="0"/>
                          <a:ea typeface="ＭＳ Ｐゴシック" charset="0"/>
                          <a:cs typeface="Times New Roman" charset="0"/>
                        </a:rPr>
                        <a:t>Z</a:t>
                      </a:r>
                      <a:r>
                        <a:rPr kumimoji="0" lang="en-US" sz="1050" b="1" i="0" u="none" strike="noStrike" cap="none" normalizeH="0" baseline="0">
                          <a:ln>
                            <a:noFill/>
                          </a:ln>
                          <a:solidFill>
                            <a:schemeClr val="bg1"/>
                          </a:solidFill>
                          <a:effectLst/>
                          <a:latin typeface="Arial" charset="0"/>
                          <a:ea typeface="ＭＳ Ｐゴシック" charset="0"/>
                          <a:cs typeface="Times New Roman" charset="0"/>
                        </a:rPr>
                        <a:t>ion</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24:50-53; Acts 1:1-12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Jerusalem, Mt. Olivet</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6"/>
                  </a:ext>
                </a:extLst>
              </a:tr>
            </a:tbl>
          </a:graphicData>
        </a:graphic>
      </p:graphicFrame>
      <p:sp>
        <p:nvSpPr>
          <p:cNvPr id="28675" name="Text Box 3"/>
          <p:cNvSpPr txBox="1">
            <a:spLocks noChangeArrowheads="1"/>
          </p:cNvSpPr>
          <p:nvPr/>
        </p:nvSpPr>
        <p:spPr bwMode="auto">
          <a:xfrm>
            <a:off x="8655050" y="-76200"/>
            <a:ext cx="46995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a:solidFill>
                  <a:srgbClr val="FFFFFF"/>
                </a:solidFill>
                <a:latin typeface="Arial"/>
                <a:cs typeface="Arial"/>
              </a:rPr>
              <a:t>54</a:t>
            </a:r>
          </a:p>
        </p:txBody>
      </p:sp>
      <p:sp>
        <p:nvSpPr>
          <p:cNvPr id="2" name="Title 1"/>
          <p:cNvSpPr>
            <a:spLocks noGrp="1"/>
          </p:cNvSpPr>
          <p:nvPr>
            <p:ph type="title" idx="4294967295"/>
          </p:nvPr>
        </p:nvSpPr>
        <p:spPr>
          <a:xfrm>
            <a:off x="685800" y="-387424"/>
            <a:ext cx="7772400" cy="432048"/>
          </a:xfrm>
        </p:spPr>
        <p:txBody>
          <a:bodyPr/>
          <a:lstStyle/>
          <a:p>
            <a:r>
              <a:rPr lang="en-US" sz="1600" b="1" i="0" kern="1200" baseline="0">
                <a:ln>
                  <a:noFill/>
                </a:ln>
                <a:solidFill>
                  <a:srgbClr val="FFFFFF"/>
                </a:solidFill>
                <a:effectLst/>
                <a:latin typeface="Arial"/>
                <a:ea typeface="ＭＳ Ｐゴシック"/>
                <a:cs typeface="Times New Roman"/>
              </a:rPr>
              <a:t>AN ALPHABETIZED LIFE OF JESUS</a:t>
            </a:r>
            <a:r>
              <a:rPr lang="en-US"/>
              <a:t> </a:t>
            </a:r>
          </a:p>
        </p:txBody>
      </p:sp>
    </p:spTree>
    <p:extLst>
      <p:ext uri="{BB962C8B-B14F-4D97-AF65-F5344CB8AC3E}">
        <p14:creationId xmlns:p14="http://schemas.microsoft.com/office/powerpoint/2010/main" val="49873892"/>
      </p:ext>
    </p:extLst>
  </p:cSld>
  <p:clrMapOvr>
    <a:overrideClrMapping bg1="dk2" tx1="lt1" bg2="dk1" tx2="lt2" accent1="accent1" accent2="accent2" accent3="accent3" accent4="accent4" accent5="accent5" accent6="accent6" hlink="hlink" folHlink="folHlink"/>
  </p:clrMapOvr>
</p:sld>
</file>

<file path=ppt/slides/slide40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a:defRPr/>
            </a:pPr>
            <a:endParaRPr lang="en-US" dirty="0">
              <a:solidFill>
                <a:srgbClr val="FFFFCC"/>
              </a:solidFill>
              <a:cs typeface="ＭＳ Ｐゴシック" charset="0"/>
            </a:endParaRPr>
          </a:p>
        </p:txBody>
      </p:sp>
      <p:sp>
        <p:nvSpPr>
          <p:cNvPr id="165893" name="Text Box 4"/>
          <p:cNvSpPr txBox="1">
            <a:spLocks noChangeArrowheads="1"/>
          </p:cNvSpPr>
          <p:nvPr/>
        </p:nvSpPr>
        <p:spPr bwMode="auto">
          <a:xfrm>
            <a:off x="8655050" y="76200"/>
            <a:ext cx="5270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55</a:t>
            </a:r>
          </a:p>
        </p:txBody>
      </p:sp>
      <p:pic>
        <p:nvPicPr>
          <p:cNvPr id="165894" name="Picture 2"/>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en-US" sz="3600" b="1" i="0" dirty="0">
                <a:solidFill>
                  <a:srgbClr val="FFFFFF"/>
                </a:solidFill>
                <a:latin typeface="Arial" charset="0"/>
                <a:cs typeface="Arial" charset="0"/>
              </a:rPr>
              <a:t>Great Periods in the Life of Christ</a:t>
            </a:r>
          </a:p>
        </p:txBody>
      </p:sp>
      <p:sp>
        <p:nvSpPr>
          <p:cNvPr id="165896" name="Text Box 11"/>
          <p:cNvSpPr txBox="1">
            <a:spLocks noChangeArrowheads="1"/>
          </p:cNvSpPr>
          <p:nvPr/>
        </p:nvSpPr>
        <p:spPr bwMode="auto">
          <a:xfrm>
            <a:off x="0" y="6553200"/>
            <a:ext cx="9069388"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600" b="1" i="1">
                <a:solidFill>
                  <a:srgbClr val="FFFFFF"/>
                </a:solidFill>
                <a:latin typeface="Arial" charset="0"/>
                <a:cs typeface="Arial" charset="0"/>
              </a:rPr>
              <a:t>Walk Thru the New Testament </a:t>
            </a:r>
            <a:r>
              <a:rPr lang="en-US" sz="1600" b="1">
                <a:solidFill>
                  <a:srgbClr val="FFFFFF"/>
                </a:solidFill>
                <a:latin typeface="Arial" charset="0"/>
                <a:cs typeface="Arial" charset="0"/>
              </a:rPr>
              <a:t>seminar (used with permission)</a:t>
            </a: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Preparation</a:t>
              </a: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Opening Events</a:t>
              </a: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Climactic Galilean</a:t>
              </a: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Early Samaritan</a:t>
              </a: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Early Perean</a:t>
              </a: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Early Judean</a:t>
              </a: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Confirmation</a:t>
              </a: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Closing Events</a:t>
              </a: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Later Samaritan</a:t>
              </a: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Later Perean</a:t>
              </a: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Later Judean</a:t>
              </a: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endParaRPr lang="en-US">
                <a:solidFill>
                  <a:srgbClr val="FFFFCC"/>
                </a:solidFill>
                <a:cs typeface="ＭＳ Ｐゴシック" charset="0"/>
              </a:endParaRPr>
            </a:p>
          </p:txBody>
        </p:sp>
        <p:sp>
          <p:nvSpPr>
            <p:cNvPr id="165910" name="Text Box 11"/>
            <p:cNvSpPr txBox="1">
              <a:spLocks noChangeArrowheads="1"/>
            </p:cNvSpPr>
            <p:nvPr/>
          </p:nvSpPr>
          <p:spPr bwMode="auto">
            <a:xfrm>
              <a:off x="2667000" y="2419352"/>
              <a:ext cx="3657600" cy="338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000000"/>
                  </a:solidFill>
                  <a:latin typeface="Arial" charset="0"/>
                  <a:cs typeface="Arial" charset="0"/>
                </a:rPr>
                <a:t>“The Son of Man… came to minister and to give his life a ransom for many” (Mark 10:45)</a:t>
              </a:r>
            </a:p>
          </p:txBody>
        </p:sp>
      </p:grpSp>
    </p:spTree>
    <p:extLst>
      <p:ext uri="{BB962C8B-B14F-4D97-AF65-F5344CB8AC3E}">
        <p14:creationId xmlns:p14="http://schemas.microsoft.com/office/powerpoint/2010/main" val="2656552440"/>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180" tIns="32847" rIns="63180" bIns="32847" numCol="1" anchor="ctr" anchorCtr="0" compatLnSpc="1">
            <a:prstTxWarp prst="textNoShape">
              <a:avLst/>
            </a:prstTxWarp>
          </a:bodyPr>
          <a:lstStyle/>
          <a:p>
            <a:pPr defTabSz="320927"/>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36"/>
            <a:ext cx="4501008" cy="3288593"/>
          </a:xfrm>
          <a:prstGeom prst="rect">
            <a:avLst/>
          </a:prstGeom>
          <a:solidFill>
            <a:schemeClr val="bg1"/>
          </a:solidFill>
        </p:spPr>
        <p:txBody>
          <a:bodyPr wrap="square" lIns="91327" tIns="45664" rIns="91327" bIns="45664" rtlCol="0">
            <a:spAutoFit/>
          </a:bodyPr>
          <a:lstStyle/>
          <a:p>
            <a:pPr defTabSz="914310"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
        <p:nvSpPr>
          <p:cNvPr id="5" name="Title 1"/>
          <p:cNvSpPr txBox="1">
            <a:spLocks/>
          </p:cNvSpPr>
          <p:nvPr/>
        </p:nvSpPr>
        <p:spPr bwMode="auto">
          <a:xfrm>
            <a:off x="179512" y="116632"/>
            <a:ext cx="3744416" cy="4320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99" tIns="45650" rIns="91299" bIns="45650" numCol="1" anchor="ctr" anchorCtr="0" compatLnSpc="1">
            <a:prstTxWarp prst="textNoShape">
              <a:avLst/>
            </a:prstTxWarp>
          </a:bodyPr>
          <a:lst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algn="l"/>
            <a:r>
              <a:rPr lang="en-US" sz="2000" b="1" i="1">
                <a:latin typeface="Arial"/>
                <a:ea typeface="ＭＳ Ｐゴシック"/>
                <a:cs typeface="Times New Roman"/>
              </a:rPr>
              <a:t>Pictures of Jesus from</a:t>
            </a:r>
            <a:r>
              <a:rPr lang="mr-IN" sz="2000" b="1" i="1">
                <a:latin typeface="Arial"/>
                <a:ea typeface="ＭＳ Ｐゴシック"/>
                <a:cs typeface="Times New Roman"/>
              </a:rPr>
              <a:t>…</a:t>
            </a:r>
            <a:endParaRPr lang="en-US" sz="5400" i="1"/>
          </a:p>
        </p:txBody>
      </p:sp>
    </p:spTree>
    <p:extLst>
      <p:ext uri="{BB962C8B-B14F-4D97-AF65-F5344CB8AC3E}">
        <p14:creationId xmlns:p14="http://schemas.microsoft.com/office/powerpoint/2010/main" val="4200078933"/>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2"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63" tIns="32863" rIns="32863" bIns="32863">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20888"/>
            <a:ext cx="4968552" cy="7385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defRPr sz="1300">
                <a:latin typeface="Times New Roman"/>
                <a:ea typeface="Times New Roman"/>
                <a:cs typeface="Times New Roman"/>
                <a:sym typeface="Times New Roman"/>
              </a:defRPr>
            </a:pPr>
            <a:r>
              <a:rPr lang="en-US" sz="1400" kern="0">
                <a:solidFill>
                  <a:srgbClr val="000000"/>
                </a:solidFill>
                <a:latin typeface="Arial"/>
                <a:ea typeface="Times New Roman"/>
                <a:cs typeface="Arial"/>
                <a:sym typeface="Times New Roman"/>
              </a:rPr>
              <a:t>Due to the </a:t>
            </a:r>
            <a:r>
              <a:rPr sz="1400" kern="0">
                <a:solidFill>
                  <a:srgbClr val="000000"/>
                </a:solidFill>
                <a:latin typeface="Arial"/>
                <a:ea typeface="Times New Roman"/>
                <a:cs typeface="Arial"/>
                <a:sym typeface="Times New Roman"/>
              </a:rPr>
              <a:t>Lumo </a:t>
            </a:r>
            <a:r>
              <a:rPr lang="en-US" sz="14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400" u="sng" kern="0">
                <a:solidFill>
                  <a:srgbClr val="0000FF"/>
                </a:solidFill>
                <a:uFill>
                  <a:solidFill>
                    <a:srgbClr val="0000FF"/>
                  </a:solidFill>
                </a:uFill>
                <a:latin typeface="Arial"/>
                <a:ea typeface="Times New Roman"/>
                <a:cs typeface="Arial"/>
                <a:sym typeface="Times New Roman"/>
                <a:hlinkClick r:id="rId3"/>
              </a:rPr>
              <a:t>freebibleimages.org</a:t>
            </a:r>
            <a:r>
              <a:rPr lang="en-US" sz="1400" kern="0">
                <a:solidFill>
                  <a:srgbClr val="000000"/>
                </a:solidFill>
                <a:latin typeface="Arial"/>
                <a:ea typeface="Times New Roman"/>
                <a:cs typeface="Arial"/>
                <a:sym typeface="Times New Roman"/>
              </a:rPr>
              <a:t>.</a:t>
            </a:r>
            <a:endParaRPr sz="14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25"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44" y="3148454"/>
            <a:ext cx="4940737" cy="109253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16"/>
            <a:ext cx="4881784" cy="51432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685" tIns="45685" rIns="45685" bIns="45685">
            <a:spAutoFit/>
          </a:bodyPr>
          <a:lstStyle/>
          <a:p>
            <a:pPr algn="ctr" defTabSz="914310" eaLnBrk="0" hangingPunct="0">
              <a:defRPr sz="1300">
                <a:latin typeface="Times New Roman"/>
                <a:ea typeface="Times New Roman"/>
                <a:cs typeface="Times New Roman"/>
                <a:sym typeface="Times New Roman"/>
              </a:defRPr>
            </a:pPr>
            <a:r>
              <a:rPr lang="en-US" sz="9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900" u="sng" kern="0">
                <a:solidFill>
                  <a:srgbClr val="0000FF"/>
                </a:solidFill>
                <a:uFill>
                  <a:solidFill>
                    <a:srgbClr val="0000FF"/>
                  </a:solidFill>
                </a:uFill>
                <a:latin typeface="Arial"/>
                <a:ea typeface="Times New Roman"/>
                <a:cs typeface="Arial"/>
                <a:sym typeface="Times New Roman"/>
                <a:hlinkClick r:id="rId5"/>
              </a:rPr>
              <a:t>www.LumoProject.com</a:t>
            </a:r>
            <a:r>
              <a:rPr lang="en-US" sz="900" u="sng" kern="0">
                <a:solidFill>
                  <a:srgbClr val="0000FF"/>
                </a:solidFill>
                <a:uFill>
                  <a:solidFill>
                    <a:srgbClr val="0000FF"/>
                  </a:solidFill>
                </a:uFill>
                <a:latin typeface="Arial"/>
                <a:ea typeface="Times New Roman"/>
                <a:cs typeface="Arial"/>
                <a:sym typeface="Times New Roman"/>
              </a:rPr>
              <a:t>.</a:t>
            </a:r>
            <a:endParaRPr lang="en-US" sz="900" u="sng" kern="0">
              <a:solidFill>
                <a:srgbClr val="0000FF"/>
              </a:solidFill>
              <a:uFill>
                <a:solidFill>
                  <a:srgbClr val="0000FF"/>
                </a:solidFill>
              </a:uFill>
              <a:latin typeface="Arial"/>
              <a:ea typeface="Times New Roman"/>
              <a:cs typeface="Arial"/>
              <a:sym typeface="Times New Roman"/>
              <a:hlinkClick r:id="rId5"/>
            </a:endParaRPr>
          </a:p>
          <a:p>
            <a:pPr algn="ctr" defTabSz="914310" eaLnBrk="0" hangingPunct="0">
              <a:defRPr sz="1300">
                <a:latin typeface="Times New Roman"/>
                <a:ea typeface="Times New Roman"/>
                <a:cs typeface="Times New Roman"/>
                <a:sym typeface="Times New Roman"/>
              </a:defRPr>
            </a:pPr>
            <a:endParaRPr sz="9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3"/>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63" tIns="32863" rIns="32863" bIns="32863" anchor="ctr">
            <a:normAutofit/>
          </a:bodyPr>
          <a:lstStyle/>
          <a:p>
            <a:pPr algn="ctr" defTabSz="314665" eaLnBrk="0"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4665" eaLnBrk="0"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1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685" tIns="45685" rIns="45685" bIns="45685" anchor="b">
            <a:spAutoFit/>
          </a:bodyPr>
          <a:lstStyle/>
          <a:p>
            <a:pPr algn="ctr" defTabSz="914310" eaLnBrk="0"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171616107"/>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Life of Christ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w="9525">
            <a:noFill/>
            <a:miter lim="800000"/>
            <a:headEnd/>
            <a:tailEnd/>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204864"/>
          </a:xfrm>
        </p:spPr>
        <p:txBody>
          <a:bodyPr/>
          <a:lstStyle/>
          <a:p>
            <a:pPr algn="l"/>
            <a:r>
              <a:rPr lang="en-US" sz="7200" b="1" dirty="0">
                <a:solidFill>
                  <a:srgbClr val="FFFFFF"/>
                </a:solidFill>
                <a:effectLst>
                  <a:glow rad="228600">
                    <a:srgbClr val="000000"/>
                  </a:glow>
                </a:effectLst>
                <a:latin typeface="Arial"/>
                <a:cs typeface="Arial"/>
              </a:rPr>
              <a:t>Introduction </a:t>
            </a:r>
            <a:br>
              <a:rPr lang="en-US" sz="6000" b="1" dirty="0">
                <a:solidFill>
                  <a:srgbClr val="FFFFFF"/>
                </a:solidFill>
                <a:effectLst>
                  <a:glow rad="228600">
                    <a:srgbClr val="000000"/>
                  </a:glow>
                </a:effectLst>
                <a:latin typeface="Arial"/>
                <a:cs typeface="Arial"/>
              </a:rPr>
            </a:br>
            <a:r>
              <a:rPr lang="en-US" sz="6000" b="1" dirty="0">
                <a:solidFill>
                  <a:srgbClr val="FFFFFF"/>
                </a:solidFill>
                <a:effectLst>
                  <a:glow rad="228600">
                    <a:srgbClr val="000000"/>
                  </a:glow>
                </a:effectLst>
                <a:latin typeface="Arial"/>
                <a:cs typeface="Arial"/>
              </a:rPr>
              <a:t>of the King</a:t>
            </a:r>
          </a:p>
        </p:txBody>
      </p:sp>
      <p:grpSp>
        <p:nvGrpSpPr>
          <p:cNvPr id="18" name="Group 17">
            <a:extLst>
              <a:ext uri="{FF2B5EF4-FFF2-40B4-BE49-F238E27FC236}">
                <a16:creationId xmlns:a16="http://schemas.microsoft.com/office/drawing/2014/main" id="{4448B5D3-FEC4-2A73-974B-27F2D91B391A}"/>
              </a:ext>
            </a:extLst>
          </p:cNvPr>
          <p:cNvGrpSpPr/>
          <p:nvPr/>
        </p:nvGrpSpPr>
        <p:grpSpPr>
          <a:xfrm>
            <a:off x="-1116" y="2636913"/>
            <a:ext cx="3781028" cy="2736303"/>
            <a:chOff x="-1116" y="2564904"/>
            <a:chExt cx="3781028" cy="2736303"/>
          </a:xfrm>
        </p:grpSpPr>
        <p:sp>
          <p:nvSpPr>
            <p:cNvPr id="10" name="Sun 9">
              <a:extLst>
                <a:ext uri="{FF2B5EF4-FFF2-40B4-BE49-F238E27FC236}">
                  <a16:creationId xmlns:a16="http://schemas.microsoft.com/office/drawing/2014/main" id="{E49135EF-6FD8-085D-B403-730824282826}"/>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5" name="Rectangle 4"/>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Arrival</a:t>
              </a:r>
            </a:p>
          </p:txBody>
        </p:sp>
      </p:grpSp>
      <p:sp>
        <p:nvSpPr>
          <p:cNvPr id="3" name="Rectangle 2">
            <a:extLst>
              <a:ext uri="{FF2B5EF4-FFF2-40B4-BE49-F238E27FC236}">
                <a16:creationId xmlns:a16="http://schemas.microsoft.com/office/drawing/2014/main" id="{F5F52FD4-31E0-3B5D-C772-20DA7C31C3FB}"/>
              </a:ext>
            </a:extLst>
          </p:cNvPr>
          <p:cNvSpPr>
            <a:spLocks noChangeArrowheads="1"/>
          </p:cNvSpPr>
          <p:nvPr/>
        </p:nvSpPr>
        <p:spPr bwMode="auto">
          <a:xfrm>
            <a:off x="0" y="2172228"/>
            <a:ext cx="9144000" cy="703831"/>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i="1" kern="0" dirty="0">
                <a:solidFill>
                  <a:srgbClr val="FFFFFF"/>
                </a:solidFill>
                <a:effectLst>
                  <a:glow rad="228600">
                    <a:srgbClr val="000000"/>
                  </a:glow>
                </a:effectLst>
                <a:latin typeface="Arial"/>
                <a:cs typeface="Arial"/>
              </a:rPr>
              <a:t>§§ 3-27</a:t>
            </a:r>
          </a:p>
        </p:txBody>
      </p:sp>
      <p:sp>
        <p:nvSpPr>
          <p:cNvPr id="9" name="Rectangle 8">
            <a:extLst>
              <a:ext uri="{FF2B5EF4-FFF2-40B4-BE49-F238E27FC236}">
                <a16:creationId xmlns:a16="http://schemas.microsoft.com/office/drawing/2014/main" id="{F6D814D8-4DDA-557B-0D3E-EC9555373B6B}"/>
              </a:ext>
            </a:extLst>
          </p:cNvPr>
          <p:cNvSpPr>
            <a:spLocks noChangeArrowheads="1"/>
          </p:cNvSpPr>
          <p:nvPr/>
        </p:nvSpPr>
        <p:spPr bwMode="auto">
          <a:xfrm>
            <a:off x="539552" y="4725144"/>
            <a:ext cx="2880320" cy="2132856"/>
          </a:xfrm>
          <a:prstGeom prst="rect">
            <a:avLst/>
          </a:prstGeom>
          <a:noFill/>
          <a:ln w="9525">
            <a:noFill/>
            <a:miter lim="800000"/>
            <a:headEnd/>
            <a:tailEnd/>
          </a:ln>
          <a:effectLst/>
        </p:spPr>
        <p:txBody>
          <a:bodyPr anchor="ctr"/>
          <a:lstStyle/>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Ancestry</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Advent</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Infancy/</a:t>
            </a:r>
            <a:br>
              <a:rPr lang="en-US" sz="3200" b="1" kern="0" dirty="0">
                <a:solidFill>
                  <a:srgbClr val="FFFFFF"/>
                </a:solidFill>
                <a:effectLst>
                  <a:glow rad="228600">
                    <a:srgbClr val="000000"/>
                  </a:glow>
                </a:effectLst>
                <a:latin typeface="Arial"/>
                <a:cs typeface="Arial"/>
              </a:rPr>
            </a:br>
            <a:r>
              <a:rPr lang="en-US" sz="3200" b="1" kern="0" dirty="0">
                <a:solidFill>
                  <a:srgbClr val="FFFFFF"/>
                </a:solidFill>
                <a:effectLst>
                  <a:glow rad="228600">
                    <a:srgbClr val="000000"/>
                  </a:glow>
                </a:effectLst>
                <a:latin typeface="Arial"/>
                <a:cs typeface="Arial"/>
              </a:rPr>
              <a:t>Childhood</a:t>
            </a:r>
          </a:p>
        </p:txBody>
      </p:sp>
      <p:grpSp>
        <p:nvGrpSpPr>
          <p:cNvPr id="19" name="Group 18">
            <a:extLst>
              <a:ext uri="{FF2B5EF4-FFF2-40B4-BE49-F238E27FC236}">
                <a16:creationId xmlns:a16="http://schemas.microsoft.com/office/drawing/2014/main" id="{AC5D4295-3C30-55B0-EA1E-3FAD380B490B}"/>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1EED1E5E-9E06-0C2C-697E-95474C1ADC37}"/>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Times New Roman" charset="0"/>
                <a:ea typeface="ＭＳ Ｐゴシック" charset="0"/>
              </a:endParaRPr>
            </a:p>
          </p:txBody>
        </p:sp>
        <p:sp>
          <p:nvSpPr>
            <p:cNvPr id="11" name="Rectangle 10">
              <a:extLst>
                <a:ext uri="{FF2B5EF4-FFF2-40B4-BE49-F238E27FC236}">
                  <a16:creationId xmlns:a16="http://schemas.microsoft.com/office/drawing/2014/main" id="{99556D97-C70E-DE09-7737-909B0A8E0678}"/>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Ambassador</a:t>
              </a:r>
            </a:p>
          </p:txBody>
        </p:sp>
      </p:grpSp>
      <p:grpSp>
        <p:nvGrpSpPr>
          <p:cNvPr id="20" name="Group 19">
            <a:extLst>
              <a:ext uri="{FF2B5EF4-FFF2-40B4-BE49-F238E27FC236}">
                <a16:creationId xmlns:a16="http://schemas.microsoft.com/office/drawing/2014/main" id="{1B7DB5F2-CED1-615C-4F6B-48028C4D56DF}"/>
              </a:ext>
            </a:extLst>
          </p:cNvPr>
          <p:cNvGrpSpPr/>
          <p:nvPr/>
        </p:nvGrpSpPr>
        <p:grpSpPr>
          <a:xfrm>
            <a:off x="5909998" y="2052801"/>
            <a:ext cx="3557530" cy="3557530"/>
            <a:chOff x="5909998" y="2052801"/>
            <a:chExt cx="3557530" cy="3557530"/>
          </a:xfrm>
        </p:grpSpPr>
        <p:pic>
          <p:nvPicPr>
            <p:cNvPr id="17" name="Graphic 16" descr="Clapping hands">
              <a:extLst>
                <a:ext uri="{FF2B5EF4-FFF2-40B4-BE49-F238E27FC236}">
                  <a16:creationId xmlns:a16="http://schemas.microsoft.com/office/drawing/2014/main" id="{7FDE4426-0E5C-CF94-D54E-46A1A5E524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2" name="Rectangle 11">
              <a:extLst>
                <a:ext uri="{FF2B5EF4-FFF2-40B4-BE49-F238E27FC236}">
                  <a16:creationId xmlns:a16="http://schemas.microsoft.com/office/drawing/2014/main" id="{82DC43A6-F15E-D353-D823-53BC928C1914}"/>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000000"/>
                    </a:glow>
                  </a:effectLst>
                  <a:latin typeface="Arial"/>
                  <a:cs typeface="Arial"/>
                </a:rPr>
                <a:t>Approval</a:t>
              </a:r>
            </a:p>
          </p:txBody>
        </p:sp>
      </p:grpSp>
      <p:sp>
        <p:nvSpPr>
          <p:cNvPr id="21" name="Rectangle 20">
            <a:extLst>
              <a:ext uri="{FF2B5EF4-FFF2-40B4-BE49-F238E27FC236}">
                <a16:creationId xmlns:a16="http://schemas.microsoft.com/office/drawing/2014/main" id="{94A04D79-50F2-95E2-221C-9F8C9DAAA153}"/>
              </a:ext>
            </a:extLst>
          </p:cNvPr>
          <p:cNvSpPr>
            <a:spLocks noChangeArrowheads="1"/>
          </p:cNvSpPr>
          <p:nvPr/>
        </p:nvSpPr>
        <p:spPr bwMode="auto">
          <a:xfrm>
            <a:off x="6198230" y="4645631"/>
            <a:ext cx="2880320" cy="2132856"/>
          </a:xfrm>
          <a:prstGeom prst="rect">
            <a:avLst/>
          </a:prstGeom>
          <a:noFill/>
          <a:ln w="9525">
            <a:noFill/>
            <a:miter lim="800000"/>
            <a:headEnd/>
            <a:tailEnd/>
          </a:ln>
          <a:effectLst/>
        </p:spPr>
        <p:txBody>
          <a:bodyPr anchor="ctr"/>
          <a:lstStyle/>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Baptism</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Temptation</a:t>
            </a:r>
          </a:p>
          <a:p>
            <a:pPr marL="457200" indent="-457200">
              <a:spcBef>
                <a:spcPct val="20000"/>
              </a:spcBef>
              <a:spcAft>
                <a:spcPts val="0"/>
              </a:spcAft>
              <a:buClr>
                <a:srgbClr val="FFFFFF"/>
              </a:buClr>
              <a:buSzPct val="70000"/>
              <a:buFont typeface="Wingdings" pitchFamily="2" charset="2"/>
              <a:buChar char="§"/>
              <a:defRPr/>
            </a:pPr>
            <a:r>
              <a:rPr lang="en-US" sz="3200" b="1" kern="0" dirty="0">
                <a:solidFill>
                  <a:srgbClr val="FFFFFF"/>
                </a:solidFill>
                <a:effectLst>
                  <a:glow rad="228600">
                    <a:srgbClr val="000000"/>
                  </a:glow>
                </a:effectLst>
                <a:latin typeface="Arial"/>
                <a:cs typeface="Arial"/>
              </a:rPr>
              <a:t>Herald</a:t>
            </a:r>
          </a:p>
        </p:txBody>
      </p:sp>
    </p:spTree>
    <p:extLst>
      <p:ext uri="{BB962C8B-B14F-4D97-AF65-F5344CB8AC3E}">
        <p14:creationId xmlns:p14="http://schemas.microsoft.com/office/powerpoint/2010/main" val="818588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linds(horizont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linds(horizontal)">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linds(horizontal)">
                                      <p:cBhvr>
                                        <p:cTn id="21" dur="500"/>
                                        <p:tgtEl>
                                          <p:spTgt spid="20"/>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w="9525">
            <a:noFill/>
            <a:miter lim="800000"/>
            <a:headEnd/>
            <a:tailEnd/>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204864"/>
          </a:xfrm>
        </p:spPr>
        <p:txBody>
          <a:bodyPr/>
          <a:lstStyle/>
          <a:p>
            <a:pPr algn="l"/>
            <a:r>
              <a:rPr lang="en-US" sz="7200" b="1" dirty="0">
                <a:solidFill>
                  <a:srgbClr val="FFFFFF"/>
                </a:solidFill>
                <a:effectLst>
                  <a:glow rad="228600">
                    <a:srgbClr val="000000"/>
                  </a:glow>
                </a:effectLst>
                <a:latin typeface="Arial"/>
                <a:cs typeface="Arial"/>
              </a:rPr>
              <a:t>Introduction </a:t>
            </a:r>
            <a:br>
              <a:rPr lang="en-US" sz="6000" b="1" dirty="0">
                <a:solidFill>
                  <a:srgbClr val="FFFFFF"/>
                </a:solidFill>
                <a:effectLst>
                  <a:glow rad="228600">
                    <a:srgbClr val="000000"/>
                  </a:glow>
                </a:effectLst>
                <a:latin typeface="Arial"/>
                <a:cs typeface="Arial"/>
              </a:rPr>
            </a:br>
            <a:r>
              <a:rPr lang="en-US" sz="6000" b="1" dirty="0">
                <a:solidFill>
                  <a:srgbClr val="FFFFFF"/>
                </a:solidFill>
                <a:effectLst>
                  <a:glow rad="228600">
                    <a:srgbClr val="000000"/>
                  </a:glow>
                </a:effectLst>
                <a:latin typeface="Arial"/>
                <a:cs typeface="Arial"/>
              </a:rPr>
              <a:t>of the King</a:t>
            </a:r>
          </a:p>
        </p:txBody>
      </p:sp>
      <p:grpSp>
        <p:nvGrpSpPr>
          <p:cNvPr id="18" name="Group 17">
            <a:extLst>
              <a:ext uri="{FF2B5EF4-FFF2-40B4-BE49-F238E27FC236}">
                <a16:creationId xmlns:a16="http://schemas.microsoft.com/office/drawing/2014/main" id="{4448B5D3-FEC4-2A73-974B-27F2D91B391A}"/>
              </a:ext>
            </a:extLst>
          </p:cNvPr>
          <p:cNvGrpSpPr/>
          <p:nvPr/>
        </p:nvGrpSpPr>
        <p:grpSpPr>
          <a:xfrm>
            <a:off x="-1116" y="2636913"/>
            <a:ext cx="3781028" cy="2736303"/>
            <a:chOff x="-1116" y="2564904"/>
            <a:chExt cx="3781028" cy="2736303"/>
          </a:xfrm>
        </p:grpSpPr>
        <p:sp>
          <p:nvSpPr>
            <p:cNvPr id="10" name="Sun 9">
              <a:extLst>
                <a:ext uri="{FF2B5EF4-FFF2-40B4-BE49-F238E27FC236}">
                  <a16:creationId xmlns:a16="http://schemas.microsoft.com/office/drawing/2014/main" id="{E49135EF-6FD8-085D-B403-730824282826}"/>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5" name="Rectangle 4"/>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Arrival</a:t>
              </a:r>
            </a:p>
          </p:txBody>
        </p:sp>
      </p:grpSp>
      <p:sp>
        <p:nvSpPr>
          <p:cNvPr id="3" name="Rectangle 2">
            <a:extLst>
              <a:ext uri="{FF2B5EF4-FFF2-40B4-BE49-F238E27FC236}">
                <a16:creationId xmlns:a16="http://schemas.microsoft.com/office/drawing/2014/main" id="{F5F52FD4-31E0-3B5D-C772-20DA7C31C3FB}"/>
              </a:ext>
            </a:extLst>
          </p:cNvPr>
          <p:cNvSpPr>
            <a:spLocks noChangeArrowheads="1"/>
          </p:cNvSpPr>
          <p:nvPr/>
        </p:nvSpPr>
        <p:spPr bwMode="auto">
          <a:xfrm>
            <a:off x="0" y="2172228"/>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 3-27</a:t>
            </a:r>
          </a:p>
        </p:txBody>
      </p:sp>
      <p:sp>
        <p:nvSpPr>
          <p:cNvPr id="9" name="Rectangle 8">
            <a:extLst>
              <a:ext uri="{FF2B5EF4-FFF2-40B4-BE49-F238E27FC236}">
                <a16:creationId xmlns:a16="http://schemas.microsoft.com/office/drawing/2014/main" id="{F6D814D8-4DDA-557B-0D3E-EC9555373B6B}"/>
              </a:ext>
            </a:extLst>
          </p:cNvPr>
          <p:cNvSpPr>
            <a:spLocks noChangeArrowheads="1"/>
          </p:cNvSpPr>
          <p:nvPr/>
        </p:nvSpPr>
        <p:spPr bwMode="auto">
          <a:xfrm>
            <a:off x="539552" y="4725144"/>
            <a:ext cx="2880320" cy="2132856"/>
          </a:xfrm>
          <a:prstGeom prst="rect">
            <a:avLst/>
          </a:prstGeom>
          <a:noFill/>
          <a:ln w="9525">
            <a:noFill/>
            <a:miter lim="800000"/>
            <a:headEnd/>
            <a:tailEnd/>
          </a:ln>
          <a:effectLst/>
        </p:spPr>
        <p:txBody>
          <a:bodyPr anchor="ctr"/>
          <a:lstStyle/>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Ancestry</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Advent</a:t>
            </a:r>
          </a:p>
          <a:p>
            <a:pPr marL="457200" marR="0" lvl="0" indent="-457200" algn="l" defTabSz="914400" rtl="0"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Infancy/</a:t>
            </a:r>
            <a:b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br>
            <a:r>
              <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rPr>
              <a:t>Childhood</a:t>
            </a:r>
          </a:p>
        </p:txBody>
      </p:sp>
      <p:sp>
        <p:nvSpPr>
          <p:cNvPr id="4" name="Rectangle 3">
            <a:extLst>
              <a:ext uri="{FF2B5EF4-FFF2-40B4-BE49-F238E27FC236}">
                <a16:creationId xmlns:a16="http://schemas.microsoft.com/office/drawing/2014/main" id="{9547E63D-C540-D07B-4A0F-CEC3CA8E9AA5}"/>
              </a:ext>
            </a:extLst>
          </p:cNvPr>
          <p:cNvSpPr>
            <a:spLocks noChangeArrowheads="1"/>
          </p:cNvSpPr>
          <p:nvPr/>
        </p:nvSpPr>
        <p:spPr bwMode="auto">
          <a:xfrm>
            <a:off x="3635896" y="2852936"/>
            <a:ext cx="5508104" cy="4005064"/>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kern="0" dirty="0">
                <a:solidFill>
                  <a:srgbClr val="FFFFFF"/>
                </a:solidFill>
                <a:effectLst>
                  <a:glow rad="228600">
                    <a:schemeClr val="bg2"/>
                  </a:glow>
                </a:effectLst>
                <a:latin typeface="Arial"/>
                <a:cs typeface="Arial"/>
              </a:rPr>
              <a:t>The Messianic identity of Jesus Christ is proved in his arrival, John's testimony, and approvals at his baptism and temptation</a:t>
            </a:r>
          </a:p>
        </p:txBody>
      </p:sp>
    </p:spTree>
    <p:extLst>
      <p:ext uri="{BB962C8B-B14F-4D97-AF65-F5344CB8AC3E}">
        <p14:creationId xmlns:p14="http://schemas.microsoft.com/office/powerpoint/2010/main" val="3321853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linds(horizontal)">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182301C-8C47-4210-9403-1FF63457E73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A. The Arrival</a:t>
            </a:r>
            <a:br>
              <a:rPr lang="en-US" sz="5400" b="1">
                <a:solidFill>
                  <a:srgbClr val="FFFFFF"/>
                </a:solidFill>
                <a:effectLst>
                  <a:glow rad="228600">
                    <a:srgbClr val="000000"/>
                  </a:glow>
                </a:effectLst>
                <a:latin typeface="Arial"/>
                <a:cs typeface="Arial"/>
              </a:rPr>
            </a:br>
            <a:r>
              <a:rPr lang="en-US" sz="5400" b="1">
                <a:solidFill>
                  <a:srgbClr val="FFFFFF"/>
                </a:solidFill>
                <a:effectLst>
                  <a:glow rad="228600">
                    <a:srgbClr val="000000"/>
                  </a:glow>
                </a:effectLst>
                <a:latin typeface="Arial"/>
                <a:cs typeface="Arial"/>
              </a:rPr>
              <a:t>of the King</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mr-IN" sz="2800" b="1" i="1" kern="0" dirty="0">
                <a:solidFill>
                  <a:srgbClr val="FFFFFF"/>
                </a:solidFill>
                <a:effectLst>
                  <a:outerShdw blurRad="38100" dist="38100" dir="2700000" algn="tl">
                    <a:srgbClr val="000000"/>
                  </a:outerShdw>
                </a:effectLst>
                <a:latin typeface="Arial"/>
                <a:cs typeface="Arial"/>
              </a:rPr>
              <a:t>§§ 3-19 </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kern="0" dirty="0">
                <a:solidFill>
                  <a:srgbClr val="FFFFFF"/>
                </a:solidFill>
                <a:effectLst>
                  <a:glow rad="228600">
                    <a:schemeClr val="bg2"/>
                  </a:glow>
                </a:effectLst>
                <a:latin typeface="Arial"/>
                <a:cs typeface="Arial"/>
              </a:rPr>
              <a:t>His lineage, birth, infancy, and childhood show that Jesus is the Messiah of Israel</a:t>
            </a:r>
          </a:p>
        </p:txBody>
      </p:sp>
    </p:spTree>
    <p:extLst>
      <p:ext uri="{BB962C8B-B14F-4D97-AF65-F5344CB8AC3E}">
        <p14:creationId xmlns:p14="http://schemas.microsoft.com/office/powerpoint/2010/main" val="252451816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F028706-4C34-4C06-AFF7-2EAD74F4B56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1. His Ancestry</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 3</a:t>
            </a:r>
          </a:p>
          <a:p>
            <a:pPr algn="ctr">
              <a:spcBef>
                <a:spcPct val="20000"/>
              </a:spcBef>
              <a:spcAft>
                <a:spcPts val="0"/>
              </a:spcAft>
              <a:buClr>
                <a:srgbClr val="FFCC00"/>
              </a:buClr>
              <a:buSzPct val="70000"/>
              <a:defRPr/>
            </a:pPr>
            <a:r>
              <a:rPr lang="en-US" sz="2800" b="1" i="1" kern="0" dirty="0">
                <a:solidFill>
                  <a:srgbClr val="FFFFFF"/>
                </a:solidFill>
                <a:effectLst>
                  <a:outerShdw blurRad="38100" dist="38100" dir="2700000" algn="tl">
                    <a:srgbClr val="000000"/>
                  </a:outerShdw>
                </a:effectLst>
                <a:latin typeface="Arial"/>
                <a:cs typeface="Arial"/>
              </a:rPr>
              <a:t>Matthew 1:1-17; Luke 3:23b-38 </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220011"/>
                  </a:glow>
                </a:effectLst>
                <a:latin typeface="Arial"/>
                <a:cs typeface="Arial"/>
              </a:rPr>
              <a:t>The genealogy of Jesus establishes his legal and physical right to the throne of David in fulfillment of the Davidic Covenant</a:t>
            </a:r>
          </a:p>
        </p:txBody>
      </p:sp>
    </p:spTree>
    <p:extLst>
      <p:ext uri="{BB962C8B-B14F-4D97-AF65-F5344CB8AC3E}">
        <p14:creationId xmlns:p14="http://schemas.microsoft.com/office/powerpoint/2010/main" val="44747414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Text Box 6"/>
          <p:cNvSpPr txBox="1">
            <a:spLocks noChangeArrowheads="1"/>
          </p:cNvSpPr>
          <p:nvPr/>
        </p:nvSpPr>
        <p:spPr bwMode="auto">
          <a:xfrm>
            <a:off x="136525" y="1341438"/>
            <a:ext cx="5197475" cy="5722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80000"/>
              </a:lnSpc>
              <a:spcBef>
                <a:spcPct val="2000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ESV Matthew 1:1 The book of the genealogy of Jesus Christ, the son of David, the son of Abraham. 2 Abraham was the father of Isaac, and Isaac the father of Jacob, and Jacob the father of Judah and his brothers, 3 and Judah the father of Perez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Zerah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by Tamar, and Perez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Hezron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Hezron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Ram, 4 and Ram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Amminadab</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Amminadab</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Nahshon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Nahshon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Salmon, 5 and Salmon the father of Boaz by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Rahab</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Boaz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Obed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by Ruth,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Obed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Jesse, 6 and Jesse the father of David the king. And David was the father of Solomon by the wife of Uriah, 7 and Solomon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Rehoboam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Rehoboam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Abijah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Abijah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Asaph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8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Asaph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Jehoshaphat, and Jehoshaphat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Joram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Joram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Uzziah, 9 and Uzziah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Jotham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Jotham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Ahaz</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Ahaz</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Hezekiah, 10 and Hezekiah the father of Manasseh, and Manasseh the father of Amos, and Amos the father of Josiah, 11 and Josiah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Jechoniah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his brothers, at the time of the deportation to Babylon. 12 And after the deportation to Babylon: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Jechoniah</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was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Shealtiel</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Shealtiel</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Zerubbabel, 13 and Zerubbabel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Abiud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Abiud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Eliakim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Eliakim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Azor</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14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Azor</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Zadok, and Zadok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Achim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Achim</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Eliud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15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Eliud</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Eleazar</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Eleazar</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Matthan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and </a:t>
            </a: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rPr>
              <a:t>Matthan</a:t>
            </a:r>
            <a:r>
              <a:rPr kumimoji="0" lang="en-US" sz="1400" b="1" i="0" u="none" strike="noStrike" kern="1200" cap="none" spc="0" normalizeH="0" baseline="0" noProof="0" dirty="0">
                <a:ln>
                  <a:noFill/>
                </a:ln>
                <a:solidFill>
                  <a:srgbClr val="FFFFFF"/>
                </a:solidFill>
                <a:effectLst/>
                <a:uLnTx/>
                <a:uFillTx/>
                <a:latin typeface="Arial" charset="0"/>
                <a:ea typeface="ＭＳ Ｐゴシック" charset="0"/>
              </a:rPr>
              <a:t> the father of Jacob, 16 and Jacob the father of Joseph the husband of Mary, of whom Jesus was born, who is called Christ.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9699" name="Rectangle 3"/>
          <p:cNvSpPr>
            <a:spLocks noGrp="1" noChangeArrowheads="1"/>
          </p:cNvSpPr>
          <p:nvPr>
            <p:ph type="title"/>
          </p:nvPr>
        </p:nvSpPr>
        <p:spPr>
          <a:xfrm>
            <a:off x="0" y="274638"/>
            <a:ext cx="9144000" cy="994122"/>
          </a:xfrm>
        </p:spPr>
        <p:txBody>
          <a:bodyPr/>
          <a:lstStyle/>
          <a:p>
            <a:pPr eaLnBrk="1" hangingPunct="1">
              <a:defRPr/>
            </a:pPr>
            <a:r>
              <a:rPr lang="en-US" sz="4000" b="1" dirty="0">
                <a:solidFill>
                  <a:srgbClr val="FFCC99"/>
                </a:solidFill>
                <a:latin typeface="Arial" charset="0"/>
                <a:ea typeface="ＭＳ Ｐゴシック" charset="0"/>
                <a:cs typeface="ＭＳ Ｐゴシック" charset="0"/>
              </a:rPr>
              <a:t>A boring way to begin a book?</a:t>
            </a:r>
          </a:p>
        </p:txBody>
      </p:sp>
      <p:pic>
        <p:nvPicPr>
          <p:cNvPr id="29700" name="Picture 4" descr="Jerry Benjamin"/>
          <p:cNvPicPr>
            <a:picLocks noGrp="1" noChangeAspect="1" noChangeArrowheads="1"/>
          </p:cNvPicPr>
          <p:nvPr>
            <p:ph type="clipArt" sz="half" idx="2"/>
          </p:nvPr>
        </p:nvPicPr>
        <p:blipFill>
          <a:blip r:embed="rId3" cstate="screen">
            <a:extLst>
              <a:ext uri="{28A0092B-C50C-407E-A947-70E740481C1C}">
                <a14:useLocalDpi xmlns:a14="http://schemas.microsoft.com/office/drawing/2010/main"/>
              </a:ext>
            </a:extLst>
          </a:blip>
          <a:srcRect/>
          <a:stretch>
            <a:fillRect/>
          </a:stretch>
        </p:blipFill>
        <p:spPr>
          <a:xfrm>
            <a:off x="5472134" y="1557339"/>
            <a:ext cx="3062287" cy="4614862"/>
          </a:xfrm>
        </p:spPr>
      </p:pic>
      <p:sp>
        <p:nvSpPr>
          <p:cNvPr id="29701" name="Text Box 5"/>
          <p:cNvSpPr txBox="1">
            <a:spLocks noChangeArrowheads="1"/>
          </p:cNvSpPr>
          <p:nvPr/>
        </p:nvSpPr>
        <p:spPr bwMode="auto">
          <a:xfrm>
            <a:off x="914400" y="2590800"/>
            <a:ext cx="3581400" cy="3079214"/>
          </a:xfrm>
          <a:prstGeom prst="rect">
            <a:avLst/>
          </a:prstGeom>
          <a:solidFill>
            <a:srgbClr val="CC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mr-IN" altLang="ja-JP" sz="32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dirty="0">
                <a:ln>
                  <a:noFill/>
                </a:ln>
                <a:solidFill>
                  <a:srgbClr val="FFFFFF"/>
                </a:solidFill>
                <a:effectLst/>
                <a:uLnTx/>
                <a:uFillTx/>
                <a:latin typeface="Arial" charset="0"/>
                <a:ea typeface="ＭＳ Ｐゴシック" charset="0"/>
              </a:rPr>
              <a:t>The first verse stunned me,</a:t>
            </a:r>
            <a:r>
              <a:rPr kumimoji="0" lang="mr-IN" altLang="ja-JP" sz="32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dirty="0">
                <a:ln>
                  <a:noFill/>
                </a:ln>
                <a:solidFill>
                  <a:srgbClr val="FFFFFF"/>
                </a:solidFill>
                <a:effectLst/>
                <a:uLnTx/>
                <a:uFillTx/>
                <a:latin typeface="Arial" charset="0"/>
                <a:ea typeface="ＭＳ Ｐゴシック" charset="0"/>
              </a:rPr>
              <a:t> Jerry recalls.  </a:t>
            </a:r>
            <a:r>
              <a:rPr kumimoji="0" lang="mr-IN" altLang="ja-JP" sz="32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en-US" altLang="ja-JP" sz="3200" b="1" i="0" u="none" strike="noStrike" kern="1200" cap="none" spc="0" normalizeH="0" baseline="0" noProof="0" dirty="0">
                <a:ln>
                  <a:noFill/>
                </a:ln>
                <a:solidFill>
                  <a:srgbClr val="FFFFFF"/>
                </a:solidFill>
                <a:effectLst/>
                <a:uLnTx/>
                <a:uFillTx/>
                <a:latin typeface="Arial" charset="0"/>
                <a:ea typeface="ＭＳ Ｐゴシック" charset="0"/>
              </a:rPr>
              <a:t>It said that Jesus was related to my forefathers.</a:t>
            </a:r>
            <a:r>
              <a:rPr kumimoji="0" lang="mr-IN" altLang="ja-JP" sz="3200" b="1" i="0" u="none" strike="noStrike" kern="1200" cap="none" spc="0" normalizeH="0" baseline="0" noProof="0" dirty="0">
                <a:ln>
                  <a:noFill/>
                </a:ln>
                <a:solidFill>
                  <a:srgbClr val="FFFFFF"/>
                </a:solidFill>
                <a:effectLst/>
                <a:uLnTx/>
                <a:uFillTx/>
                <a:latin typeface="Arial" charset="0"/>
                <a:ea typeface="ＭＳ Ｐゴシック" charset="0"/>
              </a:rPr>
              <a:t>"</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6" name="Text Box 31"/>
          <p:cNvSpPr txBox="1">
            <a:spLocks noChangeArrowheads="1"/>
          </p:cNvSpPr>
          <p:nvPr/>
        </p:nvSpPr>
        <p:spPr bwMode="auto">
          <a:xfrm>
            <a:off x="5469049" y="1556813"/>
            <a:ext cx="3007103" cy="461665"/>
          </a:xfrm>
          <a:prstGeom prst="rect">
            <a:avLst/>
          </a:prstGeom>
          <a:solidFill>
            <a:schemeClr val="bg1"/>
          </a:solidFill>
          <a:ln w="9525">
            <a:noFill/>
            <a:miter lim="800000"/>
            <a:headEnd/>
            <a:tailEnd/>
          </a:ln>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404"/>
                </a:solidFill>
                <a:effectLst/>
                <a:uLnTx/>
                <a:uFillTx/>
                <a:latin typeface="Arial" charset="0"/>
                <a:ea typeface="ＭＳ Ｐゴシック" charset="-128"/>
                <a:cs typeface="ＭＳ Ｐゴシック" charset="-128"/>
              </a:rPr>
              <a:t>Jeremiah Benjamin</a:t>
            </a:r>
          </a:p>
        </p:txBody>
      </p:sp>
    </p:spTree>
    <p:extLst>
      <p:ext uri="{BB962C8B-B14F-4D97-AF65-F5344CB8AC3E}">
        <p14:creationId xmlns:p14="http://schemas.microsoft.com/office/powerpoint/2010/main" val="19207714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grpId="0" nodeType="withEffect">
                                  <p:stCondLst>
                                    <p:cond delay="0"/>
                                  </p:stCondLst>
                                  <p:iterate type="lt">
                                    <p:tmPct val="10000"/>
                                  </p:iterate>
                                  <p:childTnLst>
                                    <p:set>
                                      <p:cBhvr>
                                        <p:cTn id="6" dur="1" fill="hold">
                                          <p:stCondLst>
                                            <p:cond delay="0"/>
                                          </p:stCondLst>
                                        </p:cTn>
                                        <p:tgtEl>
                                          <p:spTgt spid="29699"/>
                                        </p:tgtEl>
                                        <p:attrNameLst>
                                          <p:attrName>style.visibility</p:attrName>
                                        </p:attrNameLst>
                                      </p:cBhvr>
                                      <p:to>
                                        <p:strVal val="visible"/>
                                      </p:to>
                                    </p:set>
                                    <p:animEffect transition="in" filter="fade">
                                      <p:cBhvr>
                                        <p:cTn id="7" dur="1000"/>
                                        <p:tgtEl>
                                          <p:spTgt spid="29699"/>
                                        </p:tgtEl>
                                      </p:cBhvr>
                                    </p:animEffect>
                                    <p:anim calcmode="lin" valueType="num">
                                      <p:cBhvr>
                                        <p:cTn id="8" dur="1000" fill="hold"/>
                                        <p:tgtEl>
                                          <p:spTgt spid="29699"/>
                                        </p:tgtEl>
                                        <p:attrNameLst>
                                          <p:attrName>ppt_x</p:attrName>
                                        </p:attrNameLst>
                                      </p:cBhvr>
                                      <p:tavLst>
                                        <p:tav tm="0">
                                          <p:val>
                                            <p:strVal val="#ppt_x-.1"/>
                                          </p:val>
                                        </p:tav>
                                        <p:tav tm="100000">
                                          <p:val>
                                            <p:strVal val="#ppt_x"/>
                                          </p:val>
                                        </p:tav>
                                      </p:tavLst>
                                    </p:anim>
                                    <p:anim calcmode="lin" valueType="num">
                                      <p:cBhvr>
                                        <p:cTn id="9" dur="1000" fill="hold"/>
                                        <p:tgtEl>
                                          <p:spTgt spid="29699"/>
                                        </p:tgtEl>
                                        <p:attrNameLst>
                                          <p:attrName>ppt_y</p:attrName>
                                        </p:attrNameLst>
                                      </p:cBhvr>
                                      <p:tavLst>
                                        <p:tav tm="0">
                                          <p:val>
                                            <p:strVal val="#ppt_y"/>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nodeType="clickEffect">
                                  <p:stCondLst>
                                    <p:cond delay="0"/>
                                  </p:stCondLst>
                                  <p:childTnLst>
                                    <p:set>
                                      <p:cBhvr>
                                        <p:cTn id="13" dur="1" fill="hold">
                                          <p:stCondLst>
                                            <p:cond delay="0"/>
                                          </p:stCondLst>
                                        </p:cTn>
                                        <p:tgtEl>
                                          <p:spTgt spid="29700"/>
                                        </p:tgtEl>
                                        <p:attrNameLst>
                                          <p:attrName>style.visibility</p:attrName>
                                        </p:attrNameLst>
                                      </p:cBhvr>
                                      <p:to>
                                        <p:strVal val="visible"/>
                                      </p:to>
                                    </p:set>
                                    <p:animEffect transition="in" filter="dissolve">
                                      <p:cBhvr>
                                        <p:cTn id="14" dur="500"/>
                                        <p:tgtEl>
                                          <p:spTgt spid="2970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iterate type="lt">
                                    <p:tmPct val="0"/>
                                  </p:iterate>
                                  <p:childTnLst>
                                    <p:set>
                                      <p:cBhvr>
                                        <p:cTn id="21" dur="1" fill="hold">
                                          <p:stCondLst>
                                            <p:cond delay="0"/>
                                          </p:stCondLst>
                                        </p:cTn>
                                        <p:tgtEl>
                                          <p:spTgt spid="29701"/>
                                        </p:tgtEl>
                                        <p:attrNameLst>
                                          <p:attrName>style.visibility</p:attrName>
                                        </p:attrNameLst>
                                      </p:cBhvr>
                                      <p:to>
                                        <p:strVal val="visible"/>
                                      </p:to>
                                    </p:set>
                                    <p:animEffect transition="in" filter="dissolve">
                                      <p:cBhvr>
                                        <p:cTn id="22" dur="500"/>
                                        <p:tgtEl>
                                          <p:spTgt spid="297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p:bldP spid="29701" grpId="0" animBg="1"/>
      <p:bldP spid="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12" charset="0"/>
              <a:ea typeface="ＭＳ Ｐゴシック" pitchFamily="-112" charset="-128"/>
              <a:cs typeface="ＭＳ Ｐゴシック" pitchFamily="-112" charset="-128"/>
            </a:endParaRPr>
          </a:p>
        </p:txBody>
      </p:sp>
      <p:sp>
        <p:nvSpPr>
          <p:cNvPr id="17410" name="Rectangle 2"/>
          <p:cNvSpPr>
            <a:spLocks noGrp="1" noChangeArrowheads="1"/>
          </p:cNvSpPr>
          <p:nvPr>
            <p:ph type="title"/>
          </p:nvPr>
        </p:nvSpPr>
        <p:spPr>
          <a:xfrm>
            <a:off x="4716016" y="620688"/>
            <a:ext cx="4426616" cy="3168352"/>
          </a:xfrm>
          <a:effectLst>
            <a:outerShdw blurRad="63500" dist="35921" dir="2700000" algn="ctr" rotWithShape="0">
              <a:schemeClr val="tx2">
                <a:alpha val="74998"/>
              </a:schemeClr>
            </a:outerShdw>
          </a:effectLst>
        </p:spPr>
        <p:txBody>
          <a:bodyPr/>
          <a:lstStyle/>
          <a:p>
            <a:pPr eaLnBrk="1" hangingPunct="1">
              <a:defRPr/>
            </a:pPr>
            <a:r>
              <a:rPr lang="en-US" sz="4800" b="1" dirty="0">
                <a:solidFill>
                  <a:schemeClr val="bg1"/>
                </a:solidFill>
                <a:latin typeface="Arial" charset="0"/>
                <a:ea typeface="ＭＳ Ｐゴシック" charset="0"/>
                <a:cs typeface="ＭＳ Ｐゴシック" charset="0"/>
              </a:rPr>
              <a:t>Proof That Jesus is King</a:t>
            </a:r>
            <a:endParaRPr lang="en-US" sz="4000" b="1" dirty="0">
              <a:solidFill>
                <a:schemeClr val="bg1"/>
              </a:solidFill>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27780" y="0"/>
            <a:ext cx="4671788" cy="6914246"/>
          </a:xfrm>
          <a:prstGeom prst="rect">
            <a:avLst/>
          </a:prstGeom>
        </p:spPr>
      </p:pic>
    </p:spTree>
    <p:extLst>
      <p:ext uri="{BB962C8B-B14F-4D97-AF65-F5344CB8AC3E}">
        <p14:creationId xmlns:p14="http://schemas.microsoft.com/office/powerpoint/2010/main" val="2533380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1000" fill="hold"/>
                                        <p:tgtEl>
                                          <p:spTgt spid="17410"/>
                                        </p:tgtEl>
                                        <p:attrNameLst>
                                          <p:attrName>ppt_w</p:attrName>
                                        </p:attrNameLst>
                                      </p:cBhvr>
                                      <p:tavLst>
                                        <p:tav tm="0">
                                          <p:val>
                                            <p:fltVal val="0"/>
                                          </p:val>
                                        </p:tav>
                                        <p:tav tm="100000">
                                          <p:val>
                                            <p:strVal val="#ppt_w"/>
                                          </p:val>
                                        </p:tav>
                                      </p:tavLst>
                                    </p:anim>
                                    <p:anim calcmode="lin" valueType="num">
                                      <p:cBhvr>
                                        <p:cTn id="8" dur="1000" fill="hold"/>
                                        <p:tgtEl>
                                          <p:spTgt spid="17410"/>
                                        </p:tgtEl>
                                        <p:attrNameLst>
                                          <p:attrName>ppt_h</p:attrName>
                                        </p:attrNameLst>
                                      </p:cBhvr>
                                      <p:tavLst>
                                        <p:tav tm="0">
                                          <p:val>
                                            <p:fltVal val="0"/>
                                          </p:val>
                                        </p:tav>
                                        <p:tav tm="100000">
                                          <p:val>
                                            <p:strVal val="#ppt_h"/>
                                          </p:val>
                                        </p:tav>
                                      </p:tavLst>
                                    </p:anim>
                                    <p:anim calcmode="lin" valueType="num">
                                      <p:cBhvr>
                                        <p:cTn id="9" dur="1000" fill="hold"/>
                                        <p:tgtEl>
                                          <p:spTgt spid="17410"/>
                                        </p:tgtEl>
                                        <p:attrNameLst>
                                          <p:attrName>style.rotation</p:attrName>
                                        </p:attrNameLst>
                                      </p:cBhvr>
                                      <p:tavLst>
                                        <p:tav tm="0">
                                          <p:val>
                                            <p:fltVal val="90"/>
                                          </p:val>
                                        </p:tav>
                                        <p:tav tm="100000">
                                          <p:val>
                                            <p:fltVal val="0"/>
                                          </p:val>
                                        </p:tav>
                                      </p:tavLst>
                                    </p:anim>
                                    <p:animEffect transition="in" filter="fade">
                                      <p:cBhvr>
                                        <p:cTn id="10" dur="10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a:gradFill flip="none" rotWithShape="1">
            <a:gsLst>
              <a:gs pos="0">
                <a:schemeClr val="bg1"/>
              </a:gs>
              <a:gs pos="100000">
                <a:srgbClr val="660066"/>
              </a:gs>
            </a:gsLst>
            <a:path path="rect">
              <a:fillToRect l="50000" t="50000" r="50000" b="50000"/>
            </a:path>
            <a:tileRect/>
          </a:gradFill>
        </p:spPr>
        <p:txBody>
          <a:bodyPr/>
          <a:lstStyle/>
          <a:p>
            <a:r>
              <a:rPr lang="en-US" b="1" i="1" dirty="0">
                <a:effectLst>
                  <a:outerShdw blurRad="38100" dist="38100" dir="2700000" algn="tl">
                    <a:srgbClr val="000000">
                      <a:alpha val="43137"/>
                    </a:srgbClr>
                  </a:outerShdw>
                </a:effectLst>
              </a:rPr>
              <a:t>David Listed Before Abraham</a:t>
            </a:r>
          </a:p>
        </p:txBody>
      </p:sp>
      <p:sp>
        <p:nvSpPr>
          <p:cNvPr id="3" name="Title 1"/>
          <p:cNvSpPr txBox="1">
            <a:spLocks/>
          </p:cNvSpPr>
          <p:nvPr/>
        </p:nvSpPr>
        <p:spPr bwMode="auto">
          <a:xfrm>
            <a:off x="-23722" y="1628800"/>
            <a:ext cx="4883754" cy="50405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mr-IN" sz="3600" b="1" i="0" u="none" strike="noStrike" kern="1200" cap="none" spc="0" normalizeH="0" baseline="0" noProof="0" dirty="0">
                <a:ln>
                  <a:noFill/>
                </a:ln>
                <a:solidFill>
                  <a:srgbClr val="E3EBF1"/>
                </a:solidFill>
                <a:effectLst/>
                <a:uLnTx/>
                <a:uFillTx/>
                <a:latin typeface="Arial"/>
                <a:ea typeface="ＭＳ Ｐゴシック" pitchFamily="-105" charset="-128"/>
              </a:rPr>
              <a:t>"</a:t>
            </a:r>
            <a: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This is a record of the ancestors of Jesus the Messiah, a </a:t>
            </a:r>
            <a:r>
              <a:rPr kumimoji="0" lang="en-US" sz="3600" b="1" i="0" u="none" strike="noStrike" kern="1200" cap="none" spc="0" normalizeH="0" baseline="0" noProof="0" dirty="0">
                <a:ln>
                  <a:noFill/>
                </a:ln>
                <a:solidFill>
                  <a:srgbClr val="FFFF00"/>
                </a:solidFill>
                <a:effectLst/>
                <a:uLnTx/>
                <a:uFillTx/>
                <a:latin typeface="Arial"/>
                <a:ea typeface="ＭＳ Ｐゴシック" pitchFamily="-105" charset="-128"/>
                <a:cs typeface="Arial"/>
              </a:rPr>
              <a:t>descendant of David</a:t>
            </a:r>
            <a: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 and of Abraham</a:t>
            </a:r>
            <a:r>
              <a:rPr kumimoji="0" lang="mr-IN" sz="3600" b="1" i="0" u="none" strike="noStrike" kern="1200" cap="none" spc="0" normalizeH="0" baseline="0" noProof="0" dirty="0">
                <a:ln>
                  <a:noFill/>
                </a:ln>
                <a:solidFill>
                  <a:srgbClr val="E3EBF1"/>
                </a:solidFill>
                <a:effectLst/>
                <a:uLnTx/>
                <a:uFillTx/>
                <a:latin typeface="Arial"/>
                <a:ea typeface="ＭＳ Ｐゴシック" pitchFamily="-105" charset="-128"/>
              </a:rPr>
              <a:t>"</a:t>
            </a:r>
            <a: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 </a:t>
            </a:r>
            <a:b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br>
            <a: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(Matt. 1:1 </a:t>
            </a:r>
            <a:r>
              <a:rPr kumimoji="0" lang="en-US" sz="32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NLT</a:t>
            </a:r>
            <a:r>
              <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a:t>
            </a:r>
          </a:p>
        </p:txBody>
      </p:sp>
      <p:pic>
        <p:nvPicPr>
          <p:cNvPr id="5" name="Picture 4"/>
          <p:cNvPicPr>
            <a:picLocks noChangeAspect="1"/>
          </p:cNvPicPr>
          <p:nvPr/>
        </p:nvPicPr>
        <p:blipFill>
          <a:blip r:embed="rId2"/>
          <a:stretch>
            <a:fillRect/>
          </a:stretch>
        </p:blipFill>
        <p:spPr>
          <a:xfrm>
            <a:off x="5004048" y="1556793"/>
            <a:ext cx="3959696" cy="4794338"/>
          </a:xfrm>
          <a:prstGeom prst="rect">
            <a:avLst/>
          </a:prstGeom>
        </p:spPr>
      </p:pic>
    </p:spTree>
    <p:extLst>
      <p:ext uri="{BB962C8B-B14F-4D97-AF65-F5344CB8AC3E}">
        <p14:creationId xmlns:p14="http://schemas.microsoft.com/office/powerpoint/2010/main" val="22476009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ext Box 2"/>
          <p:cNvSpPr txBox="1">
            <a:spLocks noChangeArrowheads="1"/>
          </p:cNvSpPr>
          <p:nvPr/>
        </p:nvSpPr>
        <p:spPr bwMode="auto">
          <a:xfrm>
            <a:off x="8483727" y="115305"/>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69</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2227" name="Text Box 3"/>
          <p:cNvSpPr txBox="1">
            <a:spLocks noChangeArrowheads="1"/>
          </p:cNvSpPr>
          <p:nvPr/>
        </p:nvSpPr>
        <p:spPr bwMode="auto">
          <a:xfrm>
            <a:off x="228600" y="1108096"/>
            <a:ext cx="8686800" cy="3540125"/>
          </a:xfrm>
          <a:prstGeom prst="rect">
            <a:avLst/>
          </a:prstGeom>
          <a:solidFill>
            <a:srgbClr val="DDDDDD"/>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Matthew presents Christ as Messiah </a:t>
            </a:r>
            <a:b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b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in all three required aspects: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uLnTx/>
                <a:uFillTx/>
                <a:latin typeface="Arial" charset="0"/>
                <a:ea typeface="ＭＳ Ｐゴシック" charset="0"/>
                <a:cs typeface="Times New Roman" charset="0"/>
              </a:rPr>
              <a:t>Prophet</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Discourses (</a:t>
            </a:r>
            <a:r>
              <a:rPr kumimoji="0" lang="en-US" sz="2800" b="1" i="0" u="none" strike="noStrike" kern="1200" cap="none" spc="0" normalizeH="0" baseline="0" noProof="0" dirty="0" err="1">
                <a:ln>
                  <a:noFill/>
                </a:ln>
                <a:solidFill>
                  <a:srgbClr val="000000"/>
                </a:solidFill>
                <a:effectLst/>
                <a:uLnTx/>
                <a:uFillTx/>
                <a:latin typeface="Arial" charset="0"/>
                <a:ea typeface="ＭＳ Ｐゴシック" charset="0"/>
                <a:cs typeface="Times New Roman" charset="0"/>
              </a:rPr>
              <a:t>chs</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5–7, 10, 13, 18, 23–25)</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uLnTx/>
                <a:uFillTx/>
                <a:latin typeface="Arial" charset="0"/>
                <a:ea typeface="ＭＳ Ｐゴシック" charset="0"/>
                <a:cs typeface="Times New Roman" charset="0"/>
              </a:rPr>
              <a:t>Priest</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Atoning death (</a:t>
            </a:r>
            <a:r>
              <a:rPr kumimoji="0" lang="en-US" sz="2800" b="1" i="0" u="none" strike="noStrike" kern="1200" cap="none" spc="0" normalizeH="0" baseline="0" noProof="0" dirty="0" err="1">
                <a:ln>
                  <a:noFill/>
                </a:ln>
                <a:solidFill>
                  <a:srgbClr val="000000"/>
                </a:solidFill>
                <a:effectLst/>
                <a:uLnTx/>
                <a:uFillTx/>
                <a:latin typeface="Arial" charset="0"/>
                <a:ea typeface="ＭＳ Ｐゴシック" charset="0"/>
                <a:cs typeface="Times New Roman" charset="0"/>
              </a:rPr>
              <a:t>chs</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26–27)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uLnTx/>
                <a:uFillTx/>
                <a:latin typeface="Arial" charset="0"/>
                <a:ea typeface="ＭＳ Ｐゴシック" charset="0"/>
                <a:cs typeface="Times New Roman" charset="0"/>
              </a:rPr>
              <a:t>King</a:t>
            </a: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r>
              <a:rPr kumimoji="0" lang="mr-IN"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a:t>
            </a:r>
            <a:r>
              <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son of David</a:t>
            </a:r>
            <a:r>
              <a:rPr kumimoji="0" lang="mr-IN"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a:t>
            </a:r>
            <a:r>
              <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(1:1; 9:27; 12:23, etc.)</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2228" name="Text Box 4"/>
          <p:cNvSpPr txBox="1">
            <a:spLocks noChangeArrowheads="1"/>
          </p:cNvSpPr>
          <p:nvPr/>
        </p:nvSpPr>
        <p:spPr bwMode="auto">
          <a:xfrm>
            <a:off x="0" y="5181621"/>
            <a:ext cx="9183688" cy="523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Times New Roman" charset="0"/>
              </a:rPr>
              <a:t>Support for a literal view of the kingdom is extensive</a:t>
            </a:r>
            <a:endPar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8181" name="Rectangle 5"/>
          <p:cNvSpPr>
            <a:spLocks noGrp="1" noChangeArrowheads="1"/>
          </p:cNvSpPr>
          <p:nvPr>
            <p:ph type="title" idx="4294967295"/>
          </p:nvPr>
        </p:nvSpPr>
        <p:spPr>
          <a:xfrm>
            <a:off x="2438421" y="148643"/>
            <a:ext cx="4271963" cy="709190"/>
          </a:xfrm>
          <a:solidFill>
            <a:srgbClr val="660066"/>
          </a:solidFill>
        </p:spPr>
        <p:txBody>
          <a:bodyPr>
            <a:spAutoFit/>
          </a:bodyPr>
          <a:lstStyle/>
          <a:p>
            <a:pPr eaLnBrk="1" hangingPunct="1">
              <a:defRPr/>
            </a:pPr>
            <a:r>
              <a:rPr lang="en-US" sz="4000" b="1">
                <a:solidFill>
                  <a:srgbClr val="FFFFFF"/>
                </a:solidFill>
                <a:effectLst>
                  <a:outerShdw blurRad="38100" dist="38100" dir="2700000" algn="tl">
                    <a:srgbClr val="000000"/>
                  </a:outerShdw>
                </a:effectLst>
                <a:latin typeface="Arial" charset="0"/>
                <a:ea typeface="ＭＳ Ｐゴシック" charset="0"/>
                <a:cs typeface="Arial" charset="0"/>
              </a:rPr>
              <a:t>Messianic Titles</a:t>
            </a:r>
            <a:endParaRPr lang="en-US" sz="2800" b="1">
              <a:solidFill>
                <a:srgbClr val="FFFFFF"/>
              </a:solidFill>
              <a:effectLst>
                <a:outerShdw blurRad="38100" dist="38100" dir="2700000" algn="tl">
                  <a:srgbClr val="000000"/>
                </a:outerShdw>
              </a:effectLst>
              <a:latin typeface="Arial" charset="0"/>
              <a:ea typeface="ＭＳ Ｐゴシック" charset="0"/>
              <a:cs typeface="Arial" charset="0"/>
            </a:endParaRPr>
          </a:p>
        </p:txBody>
      </p:sp>
    </p:spTree>
    <p:extLst>
      <p:ext uri="{BB962C8B-B14F-4D97-AF65-F5344CB8AC3E}">
        <p14:creationId xmlns:p14="http://schemas.microsoft.com/office/powerpoint/2010/main" val="39866879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bg/>
                                          </p:spTgt>
                                        </p:tgtEl>
                                        <p:attrNameLst>
                                          <p:attrName>style.visibility</p:attrName>
                                        </p:attrNameLst>
                                      </p:cBhvr>
                                      <p:to>
                                        <p:strVal val="visible"/>
                                      </p:to>
                                    </p:set>
                                    <p:anim calcmode="lin" valueType="num">
                                      <p:cBhvr additive="base">
                                        <p:cTn id="7" dur="500" fill="hold"/>
                                        <p:tgtEl>
                                          <p:spTgt spid="52227">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52227">
                                            <p:bg/>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7">
                                            <p:txEl>
                                              <p:pRg st="0" end="0"/>
                                            </p:txEl>
                                          </p:spTgt>
                                        </p:tgtEl>
                                        <p:attrNameLst>
                                          <p:attrName>style.visibility</p:attrName>
                                        </p:attrNameLst>
                                      </p:cBhvr>
                                      <p:to>
                                        <p:strVal val="visible"/>
                                      </p:to>
                                    </p:set>
                                    <p:anim calcmode="lin" valueType="num">
                                      <p:cBhvr additive="base">
                                        <p:cTn id="13" dur="500" fill="hold"/>
                                        <p:tgtEl>
                                          <p:spTgt spid="5222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22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7">
                                            <p:txEl>
                                              <p:pRg st="2" end="2"/>
                                            </p:txEl>
                                          </p:spTgt>
                                        </p:tgtEl>
                                        <p:attrNameLst>
                                          <p:attrName>style.visibility</p:attrName>
                                        </p:attrNameLst>
                                      </p:cBhvr>
                                      <p:to>
                                        <p:strVal val="visible"/>
                                      </p:to>
                                    </p:set>
                                    <p:anim calcmode="lin" valueType="num">
                                      <p:cBhvr additive="base">
                                        <p:cTn id="19" dur="500" fill="hold"/>
                                        <p:tgtEl>
                                          <p:spTgt spid="5222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22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27">
                                            <p:txEl>
                                              <p:pRg st="4" end="4"/>
                                            </p:txEl>
                                          </p:spTgt>
                                        </p:tgtEl>
                                        <p:attrNameLst>
                                          <p:attrName>style.visibility</p:attrName>
                                        </p:attrNameLst>
                                      </p:cBhvr>
                                      <p:to>
                                        <p:strVal val="visible"/>
                                      </p:to>
                                    </p:set>
                                    <p:anim calcmode="lin" valueType="num">
                                      <p:cBhvr additive="base">
                                        <p:cTn id="25" dur="500" fill="hold"/>
                                        <p:tgtEl>
                                          <p:spTgt spid="52227">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222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2227">
                                            <p:txEl>
                                              <p:pRg st="6" end="6"/>
                                            </p:txEl>
                                          </p:spTgt>
                                        </p:tgtEl>
                                        <p:attrNameLst>
                                          <p:attrName>style.visibility</p:attrName>
                                        </p:attrNameLst>
                                      </p:cBhvr>
                                      <p:to>
                                        <p:strVal val="visible"/>
                                      </p:to>
                                    </p:set>
                                    <p:anim calcmode="lin" valueType="num">
                                      <p:cBhvr additive="base">
                                        <p:cTn id="31" dur="500" fill="hold"/>
                                        <p:tgtEl>
                                          <p:spTgt spid="52227">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222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28"/>
                                        </p:tgtEl>
                                        <p:attrNameLst>
                                          <p:attrName>style.visibility</p:attrName>
                                        </p:attrNameLst>
                                      </p:cBhvr>
                                      <p:to>
                                        <p:strVal val="visible"/>
                                      </p:to>
                                    </p:set>
                                    <p:anim calcmode="lin" valueType="num">
                                      <p:cBhvr additive="base">
                                        <p:cTn id="37" dur="500" fill="hold"/>
                                        <p:tgtEl>
                                          <p:spTgt spid="52228"/>
                                        </p:tgtEl>
                                        <p:attrNameLst>
                                          <p:attrName>ppt_x</p:attrName>
                                        </p:attrNameLst>
                                      </p:cBhvr>
                                      <p:tavLst>
                                        <p:tav tm="0">
                                          <p:val>
                                            <p:strVal val="1+#ppt_w/2"/>
                                          </p:val>
                                        </p:tav>
                                        <p:tav tm="100000">
                                          <p:val>
                                            <p:strVal val="#ppt_x"/>
                                          </p:val>
                                        </p:tav>
                                      </p:tavLst>
                                    </p:anim>
                                    <p:anim calcmode="lin" valueType="num">
                                      <p:cBhvr additive="base">
                                        <p:cTn id="38"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uiExpand="1" build="p" animBg="1" autoUpdateAnimBg="0"/>
      <p:bldP spid="52228"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8467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674"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6325" name="Rectangle 5"/>
          <p:cNvSpPr>
            <a:spLocks noChangeArrowheads="1"/>
          </p:cNvSpPr>
          <p:nvPr/>
        </p:nvSpPr>
        <p:spPr bwMode="auto">
          <a:xfrm>
            <a:off x="650875" y="681059"/>
            <a:ext cx="1881188" cy="119697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Helvetica" charset="0"/>
                <a:ea typeface="ＭＳ Ｐゴシック" charset="-128"/>
                <a:cs typeface="ＭＳ Ｐゴシック" charset="-128"/>
              </a:rPr>
              <a:t>The Call     to Abraham</a:t>
            </a:r>
            <a:r>
              <a:rPr kumimoji="0" lang="en-US" sz="2400" b="1" i="0" u="none" strike="noStrike" kern="1200" cap="none" spc="0" normalizeH="0" baseline="0" noProof="0" dirty="0">
                <a:ln>
                  <a:noFill/>
                </a:ln>
                <a:solidFill>
                  <a:srgbClr val="FD2558"/>
                </a:solidFill>
                <a:effectLst/>
                <a:uLnTx/>
                <a:uFillTx/>
                <a:latin typeface="Helvetica" charset="0"/>
                <a:ea typeface="ＭＳ Ｐゴシック" charset="-128"/>
                <a:cs typeface="ＭＳ Ｐゴシック" charset="-128"/>
              </a:rPr>
              <a:t>        </a:t>
            </a:r>
            <a:r>
              <a:rPr kumimoji="0" lang="en-US" sz="24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 Gen. 12:1-3</a:t>
            </a:r>
          </a:p>
        </p:txBody>
      </p:sp>
      <p:sp>
        <p:nvSpPr>
          <p:cNvPr id="56326" name="Rectangle 6"/>
          <p:cNvSpPr>
            <a:spLocks noChangeArrowheads="1"/>
          </p:cNvSpPr>
          <p:nvPr/>
        </p:nvSpPr>
        <p:spPr bwMode="auto">
          <a:xfrm>
            <a:off x="1108096" y="3603625"/>
            <a:ext cx="15732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5BFF5B"/>
                </a:solidFill>
                <a:effectLst/>
                <a:uLnTx/>
                <a:uFillTx/>
                <a:latin typeface="Helvetica" charset="0"/>
                <a:ea typeface="ＭＳ Ｐゴシック" charset="-128"/>
                <a:cs typeface="ＭＳ Ｐゴシック" charset="-128"/>
              </a:rPr>
              <a:t>LAND</a:t>
            </a:r>
          </a:p>
        </p:txBody>
      </p:sp>
      <p:sp>
        <p:nvSpPr>
          <p:cNvPr id="284677" name="Line 8"/>
          <p:cNvSpPr>
            <a:spLocks noChangeShapeType="1"/>
          </p:cNvSpPr>
          <p:nvPr/>
        </p:nvSpPr>
        <p:spPr bwMode="auto">
          <a:xfrm>
            <a:off x="1504950" y="39624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678" name="Line 9"/>
          <p:cNvSpPr>
            <a:spLocks noChangeShapeType="1"/>
          </p:cNvSpPr>
          <p:nvPr/>
        </p:nvSpPr>
        <p:spPr bwMode="auto">
          <a:xfrm>
            <a:off x="56197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679" name="Line 10"/>
          <p:cNvSpPr>
            <a:spLocks noChangeShapeType="1"/>
          </p:cNvSpPr>
          <p:nvPr/>
        </p:nvSpPr>
        <p:spPr bwMode="auto">
          <a:xfrm>
            <a:off x="36385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680" name="Line 11"/>
          <p:cNvSpPr>
            <a:spLocks noChangeShapeType="1"/>
          </p:cNvSpPr>
          <p:nvPr/>
        </p:nvSpPr>
        <p:spPr bwMode="auto">
          <a:xfrm>
            <a:off x="1504950" y="28956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681" name="Line 12"/>
          <p:cNvSpPr>
            <a:spLocks noChangeShapeType="1"/>
          </p:cNvSpPr>
          <p:nvPr/>
        </p:nvSpPr>
        <p:spPr bwMode="auto">
          <a:xfrm>
            <a:off x="3638550" y="3962400"/>
            <a:ext cx="0" cy="19812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682" name="Text Box 1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56334" name="Text Box 14"/>
          <p:cNvSpPr txBox="1">
            <a:spLocks noChangeArrowheads="1"/>
          </p:cNvSpPr>
          <p:nvPr/>
        </p:nvSpPr>
        <p:spPr bwMode="auto">
          <a:xfrm>
            <a:off x="6635750" y="649292"/>
            <a:ext cx="2193925" cy="1200230"/>
          </a:xfrm>
          <a:prstGeom prst="rect">
            <a:avLst/>
          </a:prstGeom>
          <a:noFill/>
          <a:ln w="9525">
            <a:noFill/>
            <a:miter lim="800000"/>
            <a:headEnd/>
            <a:tailEnd/>
          </a:ln>
          <a:effectLst>
            <a:outerShdw blurRad="63500" dist="46662" dir="3284183" algn="ctr" rotWithShape="0">
              <a:schemeClr val="bg2">
                <a:alpha val="74998"/>
              </a:schemeClr>
            </a:outerShdw>
          </a:effec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Helvetica" charset="0"/>
                <a:ea typeface="ＭＳ Ｐゴシック" charset="0"/>
              </a:rPr>
              <a:t>The Covenant</a:t>
            </a:r>
            <a:r>
              <a:rPr kumimoji="0" lang="en-US" sz="2400" b="1" i="0" u="none" strike="noStrike" kern="1200" cap="none" spc="0" normalizeH="0" baseline="0" noProof="0" dirty="0">
                <a:ln>
                  <a:noFill/>
                </a:ln>
                <a:solidFill>
                  <a:srgbClr val="FFFFFF"/>
                </a:solidFill>
                <a:effectLst/>
                <a:uLnTx/>
                <a:uFillTx/>
                <a:latin typeface="Helvetica"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Helvetica" charset="0"/>
                <a:ea typeface="ＭＳ Ｐゴシック" charset="-128"/>
                <a:cs typeface="ＭＳ Ｐゴシック" charset="-128"/>
              </a:rPr>
              <a:t>to Abraham</a:t>
            </a:r>
            <a:r>
              <a:rPr kumimoji="0" lang="en-US" sz="2400" b="1" i="0" u="none" strike="noStrike" kern="1200" cap="none" spc="0" normalizeH="0" baseline="0" noProof="0" dirty="0">
                <a:ln>
                  <a:noFill/>
                </a:ln>
                <a:solidFill>
                  <a:srgbClr val="FD2558"/>
                </a:solidFill>
                <a:effectLst/>
                <a:uLnTx/>
                <a:uFillTx/>
                <a:latin typeface="Helvetica" charset="0"/>
                <a:ea typeface="ＭＳ Ｐゴシック" charset="-128"/>
                <a:cs typeface="ＭＳ Ｐゴシック" charset="-128"/>
              </a:rPr>
              <a:t> </a:t>
            </a:r>
            <a:r>
              <a:rPr kumimoji="0" lang="en-US" sz="2400" b="1" i="0" u="none" strike="noStrike" kern="1200" cap="none" spc="0" normalizeH="0" baseline="0" noProof="0" dirty="0">
                <a:ln>
                  <a:noFill/>
                </a:ln>
                <a:solidFill>
                  <a:srgbClr val="FFFFFF"/>
                </a:solidFill>
                <a:effectLst/>
                <a:uLnTx/>
                <a:uFillTx/>
                <a:latin typeface="Helvetica" charset="0"/>
                <a:ea typeface="ＭＳ Ｐゴシック" charset="0"/>
              </a:rPr>
              <a:t>Gen. 15:9-18</a:t>
            </a:r>
            <a:endParaRPr kumimoji="0" lang="en-US" sz="20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35" name="Rectangle 15"/>
          <p:cNvSpPr>
            <a:spLocks noChangeArrowheads="1"/>
          </p:cNvSpPr>
          <p:nvPr/>
        </p:nvSpPr>
        <p:spPr bwMode="auto">
          <a:xfrm>
            <a:off x="3951309" y="3582990"/>
            <a:ext cx="1571625"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5BFF5B"/>
                </a:solidFill>
                <a:effectLst/>
                <a:uLnTx/>
                <a:uFillTx/>
                <a:latin typeface="Helvetica" charset="0"/>
                <a:ea typeface="ＭＳ Ｐゴシック" charset="-128"/>
                <a:cs typeface="ＭＳ Ｐゴシック" charset="-128"/>
              </a:rPr>
              <a:t>SEED</a:t>
            </a:r>
          </a:p>
        </p:txBody>
      </p:sp>
      <p:sp>
        <p:nvSpPr>
          <p:cNvPr id="56336" name="Rectangle 16"/>
          <p:cNvSpPr>
            <a:spLocks noChangeArrowheads="1"/>
          </p:cNvSpPr>
          <p:nvPr/>
        </p:nvSpPr>
        <p:spPr bwMode="auto">
          <a:xfrm>
            <a:off x="6118246" y="3598864"/>
            <a:ext cx="24876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5BFF5B"/>
                </a:solidFill>
                <a:effectLst/>
                <a:uLnTx/>
                <a:uFillTx/>
                <a:latin typeface="Helvetica" charset="0"/>
                <a:ea typeface="ＭＳ Ｐゴシック" charset="-128"/>
                <a:cs typeface="ＭＳ Ｐゴシック" charset="-128"/>
              </a:rPr>
              <a:t>BLESSING</a:t>
            </a:r>
          </a:p>
        </p:txBody>
      </p:sp>
      <p:sp>
        <p:nvSpPr>
          <p:cNvPr id="56337" name="Rectangle 17"/>
          <p:cNvSpPr>
            <a:spLocks noChangeArrowheads="1"/>
          </p:cNvSpPr>
          <p:nvPr/>
        </p:nvSpPr>
        <p:spPr bwMode="auto">
          <a:xfrm>
            <a:off x="1109684" y="2859088"/>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13:15</a:t>
            </a:r>
          </a:p>
        </p:txBody>
      </p:sp>
      <p:sp>
        <p:nvSpPr>
          <p:cNvPr id="56338" name="Rectangle 18"/>
          <p:cNvSpPr>
            <a:spLocks noChangeArrowheads="1"/>
          </p:cNvSpPr>
          <p:nvPr/>
        </p:nvSpPr>
        <p:spPr bwMode="auto">
          <a:xfrm>
            <a:off x="1065213" y="4032250"/>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12:1</a:t>
            </a:r>
          </a:p>
        </p:txBody>
      </p:sp>
      <p:sp>
        <p:nvSpPr>
          <p:cNvPr id="56339" name="Rectangle 19"/>
          <p:cNvSpPr>
            <a:spLocks noChangeArrowheads="1"/>
          </p:cNvSpPr>
          <p:nvPr/>
        </p:nvSpPr>
        <p:spPr bwMode="auto">
          <a:xfrm>
            <a:off x="3884634" y="4035425"/>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12:2</a:t>
            </a:r>
          </a:p>
        </p:txBody>
      </p:sp>
      <p:sp>
        <p:nvSpPr>
          <p:cNvPr id="56340" name="Rectangle 20"/>
          <p:cNvSpPr>
            <a:spLocks noChangeArrowheads="1"/>
          </p:cNvSpPr>
          <p:nvPr/>
        </p:nvSpPr>
        <p:spPr bwMode="auto">
          <a:xfrm>
            <a:off x="6551634" y="4043363"/>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12:3</a:t>
            </a:r>
          </a:p>
        </p:txBody>
      </p:sp>
      <p:sp>
        <p:nvSpPr>
          <p:cNvPr id="56341" name="Rectangle 21"/>
          <p:cNvSpPr>
            <a:spLocks noChangeArrowheads="1"/>
          </p:cNvSpPr>
          <p:nvPr/>
        </p:nvSpPr>
        <p:spPr bwMode="auto">
          <a:xfrm>
            <a:off x="3573463" y="2851150"/>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13:14-16</a:t>
            </a:r>
          </a:p>
        </p:txBody>
      </p:sp>
      <p:sp>
        <p:nvSpPr>
          <p:cNvPr id="56342" name="Rectangle 22"/>
          <p:cNvSpPr>
            <a:spLocks noChangeArrowheads="1"/>
          </p:cNvSpPr>
          <p:nvPr/>
        </p:nvSpPr>
        <p:spPr bwMode="auto">
          <a:xfrm>
            <a:off x="6435725" y="2860675"/>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Gen. 15:9-18</a:t>
            </a:r>
          </a:p>
        </p:txBody>
      </p:sp>
      <p:sp>
        <p:nvSpPr>
          <p:cNvPr id="56343" name="Rectangle 23"/>
          <p:cNvSpPr>
            <a:spLocks noChangeArrowheads="1"/>
          </p:cNvSpPr>
          <p:nvPr/>
        </p:nvSpPr>
        <p:spPr bwMode="auto">
          <a:xfrm>
            <a:off x="315913" y="6365875"/>
            <a:ext cx="8634412" cy="459100"/>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39"/>
                </a:solidFill>
                <a:effectLst/>
                <a:uLnTx/>
                <a:uFillTx/>
                <a:latin typeface="Helvetica" charset="0"/>
                <a:ea typeface="ＭＳ Ｐゴシック" charset="-128"/>
                <a:cs typeface="ＭＳ Ｐゴシック" charset="-128"/>
              </a:rPr>
              <a:t>The Very </a:t>
            </a:r>
            <a:r>
              <a:rPr kumimoji="0" lang="mr-IN" sz="2400" b="1" i="1" u="none" strike="noStrike" kern="1200" cap="none" spc="0" normalizeH="0" baseline="0" noProof="0" dirty="0">
                <a:ln>
                  <a:noFill/>
                </a:ln>
                <a:solidFill>
                  <a:srgbClr val="FFFF39"/>
                </a:solidFill>
                <a:effectLst/>
                <a:uLnTx/>
                <a:uFillTx/>
                <a:latin typeface="Helvetica" charset="0"/>
                <a:ea typeface="ＭＳ Ｐゴシック" charset="-128"/>
                <a:cs typeface="ＭＳ Ｐゴシック" charset="-128"/>
              </a:rPr>
              <a:t>"</a:t>
            </a:r>
            <a:r>
              <a:rPr kumimoji="0" lang="en-US" sz="2400" b="1" i="1" u="none" strike="noStrike" kern="1200" cap="none" spc="0" normalizeH="0" baseline="0" noProof="0" dirty="0">
                <a:ln>
                  <a:noFill/>
                </a:ln>
                <a:solidFill>
                  <a:srgbClr val="FFFF39"/>
                </a:solidFill>
                <a:effectLst/>
                <a:uLnTx/>
                <a:uFillTx/>
                <a:latin typeface="Helvetica" charset="0"/>
                <a:ea typeface="ＭＳ Ｐゴシック" charset="-128"/>
                <a:cs typeface="ＭＳ Ｐゴシック" charset="-128"/>
              </a:rPr>
              <a:t>Backbone</a:t>
            </a:r>
            <a:r>
              <a:rPr kumimoji="0" lang="mr-IN" sz="2400" b="1" i="1" u="none" strike="noStrike" kern="1200" cap="none" spc="0" normalizeH="0" baseline="0" noProof="0" dirty="0">
                <a:ln>
                  <a:noFill/>
                </a:ln>
                <a:solidFill>
                  <a:srgbClr val="FFFF39"/>
                </a:solidFill>
                <a:effectLst/>
                <a:uLnTx/>
                <a:uFillTx/>
                <a:latin typeface="Helvetica" charset="0"/>
                <a:ea typeface="ＭＳ Ｐゴシック" charset="-128"/>
                <a:cs typeface="ＭＳ Ｐゴシック" charset="-128"/>
              </a:rPr>
              <a:t>"</a:t>
            </a:r>
            <a:r>
              <a:rPr kumimoji="0" lang="en-US" sz="2400" b="1" i="1" u="none" strike="noStrike" kern="1200" cap="none" spc="0" normalizeH="0" baseline="0" noProof="0" dirty="0">
                <a:ln>
                  <a:noFill/>
                </a:ln>
                <a:solidFill>
                  <a:srgbClr val="FFFF39"/>
                </a:solidFill>
                <a:effectLst/>
                <a:uLnTx/>
                <a:uFillTx/>
                <a:latin typeface="Helvetica" charset="0"/>
                <a:ea typeface="ＭＳ Ｐゴシック" charset="-128"/>
                <a:cs typeface="ＭＳ Ｐゴシック" charset="-128"/>
              </a:rPr>
              <a:t> of Biblical Revelation</a:t>
            </a:r>
          </a:p>
        </p:txBody>
      </p:sp>
      <p:sp>
        <p:nvSpPr>
          <p:cNvPr id="56344" name="Line 24"/>
          <p:cNvSpPr>
            <a:spLocks noChangeShapeType="1"/>
          </p:cNvSpPr>
          <p:nvPr/>
        </p:nvSpPr>
        <p:spPr bwMode="auto">
          <a:xfrm flipV="1">
            <a:off x="1668484"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endParaRPr>
          </a:p>
        </p:txBody>
      </p:sp>
      <p:sp>
        <p:nvSpPr>
          <p:cNvPr id="56345" name="Line 25"/>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endParaRPr>
          </a:p>
        </p:txBody>
      </p:sp>
      <p:sp>
        <p:nvSpPr>
          <p:cNvPr id="56346" name="Rectangle 26"/>
          <p:cNvSpPr>
            <a:spLocks noChangeArrowheads="1"/>
          </p:cNvSpPr>
          <p:nvPr/>
        </p:nvSpPr>
        <p:spPr bwMode="auto">
          <a:xfrm>
            <a:off x="2649538" y="4797425"/>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FFFF00"/>
                </a:solidFill>
                <a:effectLst/>
                <a:uLnTx/>
                <a:uFillTx/>
                <a:latin typeface="Helvetica" charset="0"/>
                <a:ea typeface="ＭＳ Ｐゴシック" charset="-128"/>
                <a:cs typeface="ＭＳ Ｐゴシック" charset="-128"/>
              </a:rPr>
              <a:t>The Amplified Subcovenants</a:t>
            </a:r>
          </a:p>
        </p:txBody>
      </p:sp>
      <p:sp>
        <p:nvSpPr>
          <p:cNvPr id="56347" name="Rectangle 27"/>
          <p:cNvSpPr>
            <a:spLocks noChangeArrowheads="1"/>
          </p:cNvSpPr>
          <p:nvPr/>
        </p:nvSpPr>
        <p:spPr bwMode="auto">
          <a:xfrm>
            <a:off x="790575" y="2443164"/>
            <a:ext cx="2198688"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00"/>
                </a:solidFill>
                <a:effectLst/>
                <a:uLnTx/>
                <a:uFillTx/>
                <a:latin typeface="Helvetica" charset="0"/>
                <a:ea typeface="ＭＳ Ｐゴシック" charset="-128"/>
                <a:cs typeface="ＭＳ Ｐゴシック" charset="-128"/>
              </a:rPr>
              <a:t>ETERNAL</a:t>
            </a:r>
          </a:p>
        </p:txBody>
      </p:sp>
      <p:sp>
        <p:nvSpPr>
          <p:cNvPr id="56348" name="Rectangle 28"/>
          <p:cNvSpPr>
            <a:spLocks noChangeArrowheads="1"/>
          </p:cNvSpPr>
          <p:nvPr/>
        </p:nvSpPr>
        <p:spPr bwMode="auto">
          <a:xfrm>
            <a:off x="3635375" y="2422526"/>
            <a:ext cx="2195513"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00"/>
                </a:solidFill>
                <a:effectLst/>
                <a:uLnTx/>
                <a:uFillTx/>
                <a:latin typeface="Helvetica" charset="0"/>
                <a:ea typeface="ＭＳ Ｐゴシック" charset="-128"/>
                <a:cs typeface="ＭＳ Ｐゴシック" charset="-128"/>
              </a:rPr>
              <a:t>LITERAL</a:t>
            </a:r>
          </a:p>
        </p:txBody>
      </p:sp>
      <p:sp>
        <p:nvSpPr>
          <p:cNvPr id="56349" name="Rectangle 29"/>
          <p:cNvSpPr>
            <a:spLocks noChangeArrowheads="1"/>
          </p:cNvSpPr>
          <p:nvPr/>
        </p:nvSpPr>
        <p:spPr bwMode="auto">
          <a:xfrm>
            <a:off x="5668964" y="2438401"/>
            <a:ext cx="3475037" cy="52265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00"/>
                </a:solidFill>
                <a:effectLst/>
                <a:uLnTx/>
                <a:uFillTx/>
                <a:latin typeface="Helvetica" charset="0"/>
                <a:ea typeface="ＭＳ Ｐゴシック" charset="-128"/>
                <a:cs typeface="ＭＳ Ｐゴシック" charset="-128"/>
              </a:rPr>
              <a:t>UNCONDITIONAL</a:t>
            </a:r>
          </a:p>
        </p:txBody>
      </p:sp>
      <p:sp>
        <p:nvSpPr>
          <p:cNvPr id="284699" name="Text Box 30"/>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6351" name="Rectangle 31"/>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6352" name="Rectangle 32"/>
          <p:cNvSpPr>
            <a:spLocks noChangeArrowheads="1"/>
          </p:cNvSpPr>
          <p:nvPr/>
        </p:nvSpPr>
        <p:spPr bwMode="auto">
          <a:xfrm>
            <a:off x="8091509" y="6526234"/>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18</a:t>
            </a:r>
          </a:p>
        </p:txBody>
      </p:sp>
      <p:sp>
        <p:nvSpPr>
          <p:cNvPr id="284702" name="Text Box 33"/>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©2004 TBBMI</a:t>
            </a:r>
          </a:p>
        </p:txBody>
      </p:sp>
      <p:sp>
        <p:nvSpPr>
          <p:cNvPr id="56354" name="Rectangle 34"/>
          <p:cNvSpPr>
            <a:spLocks noChangeArrowheads="1"/>
          </p:cNvSpPr>
          <p:nvPr/>
        </p:nvSpPr>
        <p:spPr bwMode="auto">
          <a:xfrm>
            <a:off x="7556500" y="6527821"/>
            <a:ext cx="73977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7.2.05B.</a:t>
            </a:r>
          </a:p>
        </p:txBody>
      </p:sp>
      <p:sp>
        <p:nvSpPr>
          <p:cNvPr id="56355" name="Rectangle 35"/>
          <p:cNvSpPr>
            <a:spLocks noChangeArrowheads="1"/>
          </p:cNvSpPr>
          <p:nvPr/>
        </p:nvSpPr>
        <p:spPr bwMode="auto">
          <a:xfrm>
            <a:off x="882650" y="5246689"/>
            <a:ext cx="1570038" cy="522650"/>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HallmarkeCondBold" charset="0"/>
                <a:ea typeface="ＭＳ Ｐゴシック" charset="-128"/>
                <a:cs typeface="ＭＳ Ｐゴシック" charset="-128"/>
              </a:rPr>
              <a:t>  Land</a:t>
            </a:r>
          </a:p>
        </p:txBody>
      </p:sp>
      <p:sp>
        <p:nvSpPr>
          <p:cNvPr id="56356" name="Rectangle 36"/>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Deut. 30:1-10</a:t>
            </a:r>
          </a:p>
        </p:txBody>
      </p:sp>
      <p:sp>
        <p:nvSpPr>
          <p:cNvPr id="56357" name="Rectangle 37"/>
          <p:cNvSpPr>
            <a:spLocks noChangeArrowheads="1"/>
          </p:cNvSpPr>
          <p:nvPr/>
        </p:nvSpPr>
        <p:spPr bwMode="auto">
          <a:xfrm>
            <a:off x="3805238" y="5248275"/>
            <a:ext cx="1543050" cy="522650"/>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HallmarkeCondBold" charset="0"/>
                <a:ea typeface="ＭＳ Ｐゴシック" charset="-128"/>
                <a:cs typeface="ＭＳ Ｐゴシック" charset="-128"/>
              </a:rPr>
              <a:t>Davidic</a:t>
            </a:r>
          </a:p>
        </p:txBody>
      </p:sp>
      <p:sp>
        <p:nvSpPr>
          <p:cNvPr id="56358" name="Rectangle 38"/>
          <p:cNvSpPr>
            <a:spLocks noChangeArrowheads="1"/>
          </p:cNvSpPr>
          <p:nvPr/>
        </p:nvSpPr>
        <p:spPr bwMode="auto">
          <a:xfrm>
            <a:off x="3600450" y="5716588"/>
            <a:ext cx="1919288"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Helvetica" charset="0"/>
                <a:ea typeface="ＭＳ Ｐゴシック" charset="-128"/>
                <a:cs typeface="ＭＳ Ｐゴシック" charset="-128"/>
              </a:rPr>
              <a:t>2 Sam. 7:4-16</a:t>
            </a:r>
          </a:p>
        </p:txBody>
      </p:sp>
      <p:grpSp>
        <p:nvGrpSpPr>
          <p:cNvPr id="284708" name="Group 39"/>
          <p:cNvGrpSpPr>
            <a:grpSpLocks/>
          </p:cNvGrpSpPr>
          <p:nvPr/>
        </p:nvGrpSpPr>
        <p:grpSpPr bwMode="auto">
          <a:xfrm>
            <a:off x="133371" y="1200150"/>
            <a:ext cx="307975" cy="4598988"/>
            <a:chOff x="84" y="756"/>
            <a:chExt cx="194" cy="2897"/>
          </a:xfrm>
        </p:grpSpPr>
        <p:sp>
          <p:nvSpPr>
            <p:cNvPr id="284711" name="AutoShape 40"/>
            <p:cNvSpPr>
              <a:spLocks noChangeArrowheads="1"/>
            </p:cNvSpPr>
            <p:nvPr/>
          </p:nvSpPr>
          <p:spPr bwMode="auto">
            <a:xfrm>
              <a:off x="92" y="756"/>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712" name="AutoShape 41"/>
            <p:cNvSpPr>
              <a:spLocks noChangeArrowheads="1"/>
            </p:cNvSpPr>
            <p:nvPr/>
          </p:nvSpPr>
          <p:spPr bwMode="auto">
            <a:xfrm>
              <a:off x="92" y="1688"/>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713" name="AutoShape 42"/>
            <p:cNvSpPr>
              <a:spLocks noChangeArrowheads="1"/>
            </p:cNvSpPr>
            <p:nvPr/>
          </p:nvSpPr>
          <p:spPr bwMode="auto">
            <a:xfrm>
              <a:off x="84" y="2401"/>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4714" name="AutoShape 43"/>
            <p:cNvSpPr>
              <a:spLocks noChangeArrowheads="1"/>
            </p:cNvSpPr>
            <p:nvPr/>
          </p:nvSpPr>
          <p:spPr bwMode="auto">
            <a:xfrm>
              <a:off x="92" y="3476"/>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56364" name="AutoShape 44"/>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endParaRPr>
          </a:p>
        </p:txBody>
      </p:sp>
      <p:sp>
        <p:nvSpPr>
          <p:cNvPr id="284710" name="Title 44"/>
          <p:cNvSpPr>
            <a:spLocks noGrp="1"/>
          </p:cNvSpPr>
          <p:nvPr>
            <p:ph type="ctrTitle"/>
          </p:nvPr>
        </p:nvSpPr>
        <p:spPr>
          <a:xfrm>
            <a:off x="2819400" y="609601"/>
            <a:ext cx="3733800" cy="1219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i="1">
                <a:latin typeface="Kosher-Normal" charset="0"/>
                <a:ea typeface="ＭＳ Ｐゴシック" charset="0"/>
                <a:cs typeface="ＭＳ Ｐゴシック" charset="0"/>
              </a:rPr>
              <a:t>ABRAHAMIC COVENANT</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14612454"/>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56345"/>
                                        </p:tgtEl>
                                        <p:attrNameLst>
                                          <p:attrName>style.visibility</p:attrName>
                                        </p:attrNameLst>
                                      </p:cBhvr>
                                      <p:to>
                                        <p:strVal val="visible"/>
                                      </p:to>
                                    </p:set>
                                    <p:animEffect transition="in" filter="dissolve">
                                      <p:cBhvr>
                                        <p:cTn id="7" dur="500"/>
                                        <p:tgtEl>
                                          <p:spTgt spid="56345"/>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6357"/>
                                        </p:tgtEl>
                                        <p:attrNameLst>
                                          <p:attrName>style.visibility</p:attrName>
                                        </p:attrNameLst>
                                      </p:cBhvr>
                                      <p:to>
                                        <p:strVal val="visible"/>
                                      </p:to>
                                    </p:set>
                                    <p:animEffect transition="in" filter="dissolve">
                                      <p:cBhvr>
                                        <p:cTn id="11" dur="500"/>
                                        <p:tgtEl>
                                          <p:spTgt spid="56357"/>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6358"/>
                                        </p:tgtEl>
                                        <p:attrNameLst>
                                          <p:attrName>style.visibility</p:attrName>
                                        </p:attrNameLst>
                                      </p:cBhvr>
                                      <p:to>
                                        <p:strVal val="visible"/>
                                      </p:to>
                                    </p:set>
                                    <p:animEffect transition="in" filter="dissolve">
                                      <p:cBhvr>
                                        <p:cTn id="15" dur="500"/>
                                        <p:tgtEl>
                                          <p:spTgt spid="56358"/>
                                        </p:tgtEl>
                                      </p:cBhvr>
                                    </p:animEffect>
                                  </p:childTnLst>
                                </p:cTn>
                              </p:par>
                            </p:childTnLst>
                          </p:cTn>
                        </p:par>
                        <p:par>
                          <p:cTn id="16" fill="hold" nodeType="afterGroup">
                            <p:stCondLst>
                              <p:cond delay="1500"/>
                            </p:stCondLst>
                            <p:childTnLst>
                              <p:par>
                                <p:cTn id="17" presetID="23" presetClass="entr" presetSubtype="528" fill="hold" grpId="0" nodeType="afterEffect">
                                  <p:stCondLst>
                                    <p:cond delay="0"/>
                                  </p:stCondLst>
                                  <p:childTnLst>
                                    <p:set>
                                      <p:cBhvr>
                                        <p:cTn id="18" dur="1" fill="hold">
                                          <p:stCondLst>
                                            <p:cond delay="0"/>
                                          </p:stCondLst>
                                        </p:cTn>
                                        <p:tgtEl>
                                          <p:spTgt spid="56364"/>
                                        </p:tgtEl>
                                        <p:attrNameLst>
                                          <p:attrName>style.visibility</p:attrName>
                                        </p:attrNameLst>
                                      </p:cBhvr>
                                      <p:to>
                                        <p:strVal val="visible"/>
                                      </p:to>
                                    </p:set>
                                    <p:anim calcmode="lin" valueType="num">
                                      <p:cBhvr>
                                        <p:cTn id="19" dur="500" fill="hold"/>
                                        <p:tgtEl>
                                          <p:spTgt spid="56364"/>
                                        </p:tgtEl>
                                        <p:attrNameLst>
                                          <p:attrName>ppt_w</p:attrName>
                                        </p:attrNameLst>
                                      </p:cBhvr>
                                      <p:tavLst>
                                        <p:tav tm="0">
                                          <p:val>
                                            <p:fltVal val="0"/>
                                          </p:val>
                                        </p:tav>
                                        <p:tav tm="100000">
                                          <p:val>
                                            <p:strVal val="#ppt_w"/>
                                          </p:val>
                                        </p:tav>
                                      </p:tavLst>
                                    </p:anim>
                                    <p:anim calcmode="lin" valueType="num">
                                      <p:cBhvr>
                                        <p:cTn id="20" dur="500" fill="hold"/>
                                        <p:tgtEl>
                                          <p:spTgt spid="56364"/>
                                        </p:tgtEl>
                                        <p:attrNameLst>
                                          <p:attrName>ppt_h</p:attrName>
                                        </p:attrNameLst>
                                      </p:cBhvr>
                                      <p:tavLst>
                                        <p:tav tm="0">
                                          <p:val>
                                            <p:fltVal val="0"/>
                                          </p:val>
                                        </p:tav>
                                        <p:tav tm="100000">
                                          <p:val>
                                            <p:strVal val="#ppt_h"/>
                                          </p:val>
                                        </p:tav>
                                      </p:tavLst>
                                    </p:anim>
                                    <p:anim calcmode="lin" valueType="num">
                                      <p:cBhvr>
                                        <p:cTn id="21" dur="500" fill="hold"/>
                                        <p:tgtEl>
                                          <p:spTgt spid="56364"/>
                                        </p:tgtEl>
                                        <p:attrNameLst>
                                          <p:attrName>ppt_x</p:attrName>
                                        </p:attrNameLst>
                                      </p:cBhvr>
                                      <p:tavLst>
                                        <p:tav tm="0">
                                          <p:val>
                                            <p:fltVal val="0.5"/>
                                          </p:val>
                                        </p:tav>
                                        <p:tav tm="100000">
                                          <p:val>
                                            <p:strVal val="#ppt_x"/>
                                          </p:val>
                                        </p:tav>
                                      </p:tavLst>
                                    </p:anim>
                                    <p:anim calcmode="lin" valueType="num">
                                      <p:cBhvr>
                                        <p:cTn id="22" dur="500" fill="hold"/>
                                        <p:tgtEl>
                                          <p:spTgt spid="5636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7" grpId="0" autoUpdateAnimBg="0"/>
      <p:bldP spid="56358" grpId="0" autoUpdateAnimBg="0"/>
      <p:bldP spid="56364"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9447530" y="76200"/>
            <a:ext cx="527050" cy="461963"/>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55</a:t>
            </a: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en-US" sz="3600" b="1" i="0" dirty="0">
                <a:solidFill>
                  <a:srgbClr val="FFFFFF"/>
                </a:solidFill>
                <a:latin typeface="Arial" charset="0"/>
                <a:cs typeface="Arial" charset="0"/>
              </a:rPr>
              <a:t>Great Periods in the Life of Christ</a:t>
            </a:r>
          </a:p>
        </p:txBody>
      </p:sp>
      <p:sp>
        <p:nvSpPr>
          <p:cNvPr id="165896" name="Text Box 11"/>
          <p:cNvSpPr txBox="1">
            <a:spLocks noChangeArrowheads="1"/>
          </p:cNvSpPr>
          <p:nvPr/>
        </p:nvSpPr>
        <p:spPr bwMode="auto">
          <a:xfrm>
            <a:off x="0" y="6553200"/>
            <a:ext cx="9069388"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FFFFFF"/>
                </a:solidFill>
                <a:effectLst/>
                <a:uLnTx/>
                <a:uFillTx/>
                <a:latin typeface="Arial" charset="0"/>
                <a:ea typeface="ＭＳ Ｐゴシック" charset="0"/>
                <a:cs typeface="Arial" charset="0"/>
              </a:rPr>
              <a:t>Walk Thru the New Testament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seminar (used with permission)</a:t>
            </a: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Preparation</a:t>
              </a: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Opening Events</a:t>
              </a: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Climactic Galilean</a:t>
              </a: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Samaritan</a:t>
              </a: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Perean</a:t>
              </a: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Judean</a:t>
              </a: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Confirmation</a:t>
              </a: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Closing Events</a:t>
              </a: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Samaritan</a:t>
              </a: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Perean</a:t>
              </a: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Judean</a:t>
              </a: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0" name="Text Box 11"/>
            <p:cNvSpPr txBox="1">
              <a:spLocks noChangeArrowheads="1"/>
            </p:cNvSpPr>
            <p:nvPr/>
          </p:nvSpPr>
          <p:spPr bwMode="auto">
            <a:xfrm>
              <a:off x="2667000" y="2419352"/>
              <a:ext cx="3657600" cy="338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“The Son of Man… came to minister and to give his life a ransom for many” (Mark 10:45)</a:t>
              </a:r>
            </a:p>
          </p:txBody>
        </p:sp>
      </p:grpSp>
    </p:spTree>
    <p:extLst>
      <p:ext uri="{BB962C8B-B14F-4D97-AF65-F5344CB8AC3E}">
        <p14:creationId xmlns:p14="http://schemas.microsoft.com/office/powerpoint/2010/main" val="37327206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87041" name="Rectangle 2"/>
          <p:cNvSpPr>
            <a:spLocks noGrp="1" noChangeArrowheads="1"/>
          </p:cNvSpPr>
          <p:nvPr>
            <p:ph type="title"/>
          </p:nvPr>
        </p:nvSpPr>
        <p:spPr>
          <a:xfrm>
            <a:off x="279408" y="152400"/>
            <a:ext cx="4698992" cy="1036638"/>
          </a:xfrm>
          <a:noFill/>
        </p:spPr>
        <p:txBody>
          <a:bodyPr/>
          <a:lstStyle/>
          <a:p>
            <a:pPr algn="l" eaLnBrk="1" hangingPunct="1"/>
            <a:r>
              <a:rPr lang="en-US" sz="4000" b="1" dirty="0">
                <a:solidFill>
                  <a:schemeClr val="bg1"/>
                </a:solidFill>
                <a:effectLst>
                  <a:glow rad="177800">
                    <a:schemeClr val="tx1"/>
                  </a:glow>
                </a:effectLst>
                <a:latin typeface="Arial"/>
                <a:ea typeface="ＭＳ Ｐゴシック" charset="0"/>
                <a:cs typeface="Arial"/>
              </a:rPr>
              <a:t>KEY VERSE: </a:t>
            </a:r>
            <a:br>
              <a:rPr lang="en-US" sz="4000" b="1" dirty="0">
                <a:solidFill>
                  <a:schemeClr val="bg1"/>
                </a:solidFill>
                <a:effectLst>
                  <a:glow rad="177800">
                    <a:schemeClr val="tx1"/>
                  </a:glow>
                </a:effectLst>
                <a:latin typeface="Arial"/>
                <a:ea typeface="ＭＳ Ｐゴシック" charset="0"/>
                <a:cs typeface="Arial"/>
              </a:rPr>
            </a:br>
            <a:r>
              <a:rPr lang="en-US" sz="4000" b="1" dirty="0">
                <a:solidFill>
                  <a:schemeClr val="bg1"/>
                </a:solidFill>
                <a:effectLst>
                  <a:glow rad="177800">
                    <a:schemeClr val="tx1"/>
                  </a:glow>
                </a:effectLst>
                <a:latin typeface="Arial"/>
                <a:ea typeface="ＭＳ Ｐゴシック" charset="0"/>
                <a:cs typeface="Arial"/>
              </a:rPr>
              <a:t>2 Samuel 7:12-13</a:t>
            </a:r>
          </a:p>
        </p:txBody>
      </p:sp>
      <p:sp>
        <p:nvSpPr>
          <p:cNvPr id="87044" name="Text Box 8"/>
          <p:cNvSpPr txBox="1">
            <a:spLocks noChangeArrowheads="1"/>
          </p:cNvSpPr>
          <p:nvPr/>
        </p:nvSpPr>
        <p:spPr bwMode="auto">
          <a:xfrm>
            <a:off x="8305808" y="76206"/>
            <a:ext cx="697978"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209</a:t>
            </a:r>
          </a:p>
        </p:txBody>
      </p:sp>
      <p:sp>
        <p:nvSpPr>
          <p:cNvPr id="46089" name="Rectangle 9"/>
          <p:cNvSpPr>
            <a:spLocks noChangeArrowheads="1"/>
          </p:cNvSpPr>
          <p:nvPr/>
        </p:nvSpPr>
        <p:spPr bwMode="auto">
          <a:xfrm>
            <a:off x="4572000" y="152400"/>
            <a:ext cx="457200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342543" marR="0" lvl="0" indent="-342543" algn="l"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   </a:t>
            </a:r>
            <a:r>
              <a:rPr kumimoji="0" lang="mr-IN" altLang="ja-JP"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For when you (David) die, I will raise up one of your descendants, and I will make his kingdom strong. He is the one who will build a house—a temple—for my name.  And I will establish the throne of his kingdom forever.</a:t>
            </a:r>
            <a:r>
              <a:rPr kumimoji="0" lang="mr-IN" altLang="ja-JP"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36813551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1" name="Rectangle 3"/>
          <p:cNvSpPr>
            <a:spLocks noChangeArrowheads="1"/>
          </p:cNvSpPr>
          <p:nvPr/>
        </p:nvSpPr>
        <p:spPr bwMode="auto">
          <a:xfrm>
            <a:off x="0" y="0"/>
            <a:ext cx="9201150" cy="6858000"/>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8372" name="Rectangle 4"/>
          <p:cNvSpPr>
            <a:spLocks noChangeArrowheads="1"/>
          </p:cNvSpPr>
          <p:nvPr/>
        </p:nvSpPr>
        <p:spPr bwMode="auto">
          <a:xfrm>
            <a:off x="241321" y="3903663"/>
            <a:ext cx="8740775" cy="2286000"/>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                           2 Samuel 7</a:t>
            </a:r>
            <a:endParaRPr kumimoji="0" lang="en-US" sz="3200" b="1" i="0" u="none" strike="noStrike" kern="1200" cap="none" spc="0" normalizeH="0" baseline="0" noProof="0">
              <a:ln>
                <a:noFill/>
              </a:ln>
              <a:solidFill>
                <a:srgbClr val="FFFFFF"/>
              </a:solidFill>
              <a:effectLst/>
              <a:uLnTx/>
              <a:uFillTx/>
              <a:latin typeface="Times New Roman"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Times New Roman" charset="0"/>
                <a:ea typeface="ＭＳ Ｐゴシック" charset="0"/>
              </a:rPr>
              <a:t>	</a:t>
            </a:r>
            <a:r>
              <a:rPr kumimoji="0" lang="en-US" sz="4000" b="1" i="0" u="none" strike="noStrike" kern="1200" cap="none" spc="0" normalizeH="0" baseline="30000" noProof="0">
                <a:ln>
                  <a:noFill/>
                </a:ln>
                <a:solidFill>
                  <a:srgbClr val="FFFFFF"/>
                </a:solidFill>
                <a:effectLst/>
                <a:uLnTx/>
                <a:uFillTx/>
                <a:latin typeface="Times New Roman" charset="0"/>
                <a:ea typeface="ＭＳ Ｐゴシック" charset="0"/>
              </a:rPr>
              <a:t>16</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 Your</a:t>
            </a:r>
            <a:r>
              <a:rPr kumimoji="0" lang="en-US" sz="3600" b="1" i="0" u="none" strike="noStrike" kern="1200" cap="none" spc="0" normalizeH="0" baseline="0" noProof="0">
                <a:ln>
                  <a:noFill/>
                </a:ln>
                <a:solidFill>
                  <a:srgbClr val="FFCC66"/>
                </a:solidFill>
                <a:effectLst/>
                <a:uLnTx/>
                <a:uFillTx/>
                <a:latin typeface="Times New Roman" charset="0"/>
                <a:ea typeface="ＭＳ Ｐゴシック" charset="0"/>
              </a:rPr>
              <a:t> </a:t>
            </a:r>
            <a:r>
              <a:rPr kumimoji="0" lang="en-US" sz="3600" b="1" i="0" u="none" strike="noStrike" kern="1200" cap="none" spc="0" normalizeH="0" baseline="0" noProof="0">
                <a:ln>
                  <a:noFill/>
                </a:ln>
                <a:solidFill>
                  <a:srgbClr val="FFFF00"/>
                </a:solidFill>
                <a:effectLst/>
                <a:uLnTx/>
                <a:uFillTx/>
                <a:latin typeface="Times New Roman" charset="0"/>
                <a:ea typeface="ＭＳ Ｐゴシック" charset="0"/>
              </a:rPr>
              <a:t>house</a:t>
            </a:r>
            <a:r>
              <a:rPr kumimoji="0" lang="en-US" sz="3600" b="1" i="0" u="none" strike="noStrike" kern="1200" cap="none" spc="0" normalizeH="0" baseline="0" noProof="0">
                <a:ln>
                  <a:noFill/>
                </a:ln>
                <a:solidFill>
                  <a:srgbClr val="FFCC66"/>
                </a:solidFill>
                <a:effectLst/>
                <a:uLnTx/>
                <a:uFillTx/>
                <a:latin typeface="Times New Roman" charset="0"/>
                <a:ea typeface="ＭＳ Ｐゴシック" charset="0"/>
              </a:rPr>
              <a:t> </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and your </a:t>
            </a:r>
            <a:r>
              <a:rPr kumimoji="0" lang="en-US" sz="3600" b="1" i="0" u="none" strike="noStrike" kern="1200" cap="none" spc="0" normalizeH="0" baseline="0" noProof="0">
                <a:ln>
                  <a:noFill/>
                </a:ln>
                <a:solidFill>
                  <a:srgbClr val="FFFF00"/>
                </a:solidFill>
                <a:effectLst/>
                <a:uLnTx/>
                <a:uFillTx/>
                <a:latin typeface="Times New Roman" charset="0"/>
                <a:ea typeface="ＭＳ Ｐゴシック" charset="0"/>
              </a:rPr>
              <a:t>kingdom</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 will endure </a:t>
            </a:r>
            <a:r>
              <a:rPr kumimoji="0" lang="en-US" sz="3600" b="1" i="1" u="sng" strike="noStrike" kern="1200" cap="none" spc="0" normalizeH="0" baseline="0" noProof="0">
                <a:ln>
                  <a:noFill/>
                </a:ln>
                <a:solidFill>
                  <a:srgbClr val="FFFFFF"/>
                </a:solidFill>
                <a:effectLst/>
                <a:uLnTx/>
                <a:uFillTx/>
                <a:latin typeface="Times New Roman" charset="0"/>
                <a:ea typeface="ＭＳ Ｐゴシック" charset="0"/>
              </a:rPr>
              <a:t>forever</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 before me; your</a:t>
            </a:r>
            <a:r>
              <a:rPr kumimoji="0" lang="en-US" sz="3600" b="1" i="0" u="none" strike="noStrike" kern="1200" cap="none" spc="0" normalizeH="0" baseline="0" noProof="0">
                <a:ln>
                  <a:noFill/>
                </a:ln>
                <a:solidFill>
                  <a:srgbClr val="FFFF00"/>
                </a:solidFill>
                <a:effectLst/>
                <a:uLnTx/>
                <a:uFillTx/>
                <a:latin typeface="Times New Roman" charset="0"/>
                <a:ea typeface="ＭＳ Ｐゴシック" charset="0"/>
              </a:rPr>
              <a:t> throne</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 will be established </a:t>
            </a:r>
            <a:r>
              <a:rPr kumimoji="0" lang="en-US" sz="3600" b="1" i="1" u="sng" strike="noStrike" kern="1200" cap="none" spc="0" normalizeH="0" baseline="0" noProof="0">
                <a:ln>
                  <a:noFill/>
                </a:ln>
                <a:solidFill>
                  <a:srgbClr val="FFFFFF"/>
                </a:solidFill>
                <a:effectLst/>
                <a:uLnTx/>
                <a:uFillTx/>
                <a:latin typeface="Times New Roman" charset="0"/>
                <a:ea typeface="ＭＳ Ｐゴシック" charset="0"/>
              </a:rPr>
              <a:t>forever</a:t>
            </a:r>
            <a:r>
              <a:rPr kumimoji="0" lang="en-US" sz="3600" b="1" i="0" u="none" strike="noStrike" kern="1200" cap="none" spc="0" normalizeH="0" baseline="0" noProof="0">
                <a:ln>
                  <a:noFill/>
                </a:ln>
                <a:solidFill>
                  <a:srgbClr val="FFFFFF"/>
                </a:solidFill>
                <a:effectLst/>
                <a:uLnTx/>
                <a:uFillTx/>
                <a:latin typeface="Times New Roman" charset="0"/>
                <a:ea typeface="ＭＳ Ｐゴシック" charset="0"/>
              </a:rPr>
              <a:t>.</a:t>
            </a:r>
            <a:endParaRPr kumimoji="0" lang="en-US" sz="3200" b="1"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58373" name="Rectangle 5"/>
          <p:cNvSpPr>
            <a:spLocks noChangeArrowheads="1"/>
          </p:cNvSpPr>
          <p:nvPr/>
        </p:nvSpPr>
        <p:spPr bwMode="auto">
          <a:xfrm>
            <a:off x="754063" y="357190"/>
            <a:ext cx="7110412" cy="522650"/>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Times New Roman" charset="0"/>
                <a:ea typeface="ＭＳ Ｐゴシック" charset="-128"/>
                <a:cs typeface="ＭＳ Ｐゴシック" charset="-128"/>
              </a:rPr>
              <a:t>                            </a:t>
            </a:r>
          </a:p>
        </p:txBody>
      </p:sp>
      <p:sp>
        <p:nvSpPr>
          <p:cNvPr id="58375" name="Oval 7"/>
          <p:cNvSpPr>
            <a:spLocks noChangeArrowheads="1"/>
          </p:cNvSpPr>
          <p:nvPr/>
        </p:nvSpPr>
        <p:spPr bwMode="auto">
          <a:xfrm>
            <a:off x="2286000" y="4522788"/>
            <a:ext cx="2246313"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endParaRPr>
          </a:p>
        </p:txBody>
      </p:sp>
      <p:sp>
        <p:nvSpPr>
          <p:cNvPr id="58376" name="Oval 8"/>
          <p:cNvSpPr>
            <a:spLocks noChangeArrowheads="1"/>
          </p:cNvSpPr>
          <p:nvPr/>
        </p:nvSpPr>
        <p:spPr bwMode="auto">
          <a:xfrm>
            <a:off x="5637213" y="4487863"/>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endParaRPr>
          </a:p>
        </p:txBody>
      </p:sp>
      <p:sp>
        <p:nvSpPr>
          <p:cNvPr id="58377" name="Oval 9"/>
          <p:cNvSpPr>
            <a:spLocks noChangeArrowheads="1"/>
          </p:cNvSpPr>
          <p:nvPr/>
        </p:nvSpPr>
        <p:spPr bwMode="auto">
          <a:xfrm>
            <a:off x="6021389" y="5059363"/>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128"/>
              <a:cs typeface="ＭＳ Ｐゴシック" charset="-128"/>
            </a:endParaRPr>
          </a:p>
        </p:txBody>
      </p:sp>
      <p:sp>
        <p:nvSpPr>
          <p:cNvPr id="58378" name="Text Box 10"/>
          <p:cNvSpPr txBox="1">
            <a:spLocks noChangeArrowheads="1"/>
          </p:cNvSpPr>
          <p:nvPr/>
        </p:nvSpPr>
        <p:spPr bwMode="auto">
          <a:xfrm>
            <a:off x="3095625" y="5551488"/>
            <a:ext cx="20891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1" u="sng" strike="noStrike" kern="1200" cap="none" spc="0" normalizeH="0" baseline="0" noProof="0">
                <a:ln>
                  <a:noFill/>
                </a:ln>
                <a:solidFill>
                  <a:srgbClr val="00CC00"/>
                </a:solidFill>
                <a:effectLst/>
                <a:uLnTx/>
                <a:uFillTx/>
                <a:latin typeface="Times New Roman" charset="0"/>
                <a:ea typeface="ＭＳ Ｐゴシック" charset="0"/>
              </a:rPr>
              <a:t>forever</a:t>
            </a:r>
          </a:p>
        </p:txBody>
      </p:sp>
      <p:sp>
        <p:nvSpPr>
          <p:cNvPr id="58379" name="Text Box 11"/>
          <p:cNvSpPr txBox="1">
            <a:spLocks noChangeArrowheads="1"/>
          </p:cNvSpPr>
          <p:nvPr/>
        </p:nvSpPr>
        <p:spPr bwMode="auto">
          <a:xfrm>
            <a:off x="1720850" y="5000625"/>
            <a:ext cx="20891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1" u="sng" strike="noStrike" kern="1200" cap="none" spc="0" normalizeH="0" baseline="0" noProof="0">
                <a:ln>
                  <a:noFill/>
                </a:ln>
                <a:solidFill>
                  <a:srgbClr val="00CC00"/>
                </a:solidFill>
                <a:effectLst/>
                <a:uLnTx/>
                <a:uFillTx/>
                <a:latin typeface="Times New Roman" charset="0"/>
                <a:ea typeface="ＭＳ Ｐゴシック" charset="0"/>
              </a:rPr>
              <a:t>forever</a:t>
            </a:r>
          </a:p>
        </p:txBody>
      </p:sp>
      <p:sp>
        <p:nvSpPr>
          <p:cNvPr id="286730" name="Text Box 12"/>
          <p:cNvSpPr txBox="1">
            <a:spLocks noChangeArrowheads="1"/>
          </p:cNvSpPr>
          <p:nvPr/>
        </p:nvSpPr>
        <p:spPr bwMode="auto">
          <a:xfrm>
            <a:off x="8470900" y="52260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286731" name="Text Box 13"/>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8382" name="Rectangle 14"/>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8383" name="Rectangle 15"/>
          <p:cNvSpPr>
            <a:spLocks noChangeArrowheads="1"/>
          </p:cNvSpPr>
          <p:nvPr/>
        </p:nvSpPr>
        <p:spPr bwMode="auto">
          <a:xfrm>
            <a:off x="8091509" y="6526234"/>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19</a:t>
            </a:r>
          </a:p>
        </p:txBody>
      </p:sp>
      <p:sp>
        <p:nvSpPr>
          <p:cNvPr id="286734" name="Text Box 16"/>
          <p:cNvSpPr txBox="1">
            <a:spLocks noChangeArrowheads="1"/>
          </p:cNvSpPr>
          <p:nvPr/>
        </p:nvSpPr>
        <p:spPr bwMode="auto">
          <a:xfrm>
            <a:off x="8729291" y="6422704"/>
            <a:ext cx="327768"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rPr>
              <a:t>6</a:t>
            </a:r>
          </a:p>
        </p:txBody>
      </p:sp>
      <p:sp>
        <p:nvSpPr>
          <p:cNvPr id="286735" name="Text Box 17"/>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©2004 TBBMI</a:t>
            </a:r>
          </a:p>
        </p:txBody>
      </p:sp>
      <p:sp>
        <p:nvSpPr>
          <p:cNvPr id="58386" name="Rectangle 18"/>
          <p:cNvSpPr>
            <a:spLocks noChangeArrowheads="1"/>
          </p:cNvSpPr>
          <p:nvPr/>
        </p:nvSpPr>
        <p:spPr bwMode="auto">
          <a:xfrm>
            <a:off x="7556500" y="6527821"/>
            <a:ext cx="73977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8.0.05B.</a:t>
            </a:r>
          </a:p>
        </p:txBody>
      </p:sp>
      <p:sp>
        <p:nvSpPr>
          <p:cNvPr id="58387" name="Text Box 19"/>
          <p:cNvSpPr txBox="1">
            <a:spLocks noChangeArrowheads="1"/>
          </p:cNvSpPr>
          <p:nvPr/>
        </p:nvSpPr>
        <p:spPr bwMode="auto">
          <a:xfrm>
            <a:off x="471240" y="2941638"/>
            <a:ext cx="7959994" cy="774122"/>
          </a:xfrm>
          <a:prstGeom prst="rect">
            <a:avLst/>
          </a:prstGeom>
          <a:noFill/>
          <a:ln w="9525">
            <a:noFill/>
            <a:miter lim="800000"/>
            <a:headEnd/>
            <a:tailEnd/>
          </a:ln>
          <a:effectLst>
            <a:outerShdw blurRad="63500" dist="53882" dir="2700000" algn="ctr" rotWithShape="0">
              <a:schemeClr val="bg2">
                <a:alpha val="74998"/>
              </a:schemeClr>
            </a:outerShdw>
          </a:effectLst>
        </p:spPr>
        <p:txBody>
          <a:bodyPr wrap="square"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1" i="1" u="none" strike="noStrike" kern="1200" cap="none" spc="0" normalizeH="0" baseline="0" noProof="0" dirty="0">
                <a:ln>
                  <a:noFill/>
                </a:ln>
                <a:solidFill>
                  <a:srgbClr val="99CCFF"/>
                </a:solidFill>
                <a:effectLst/>
                <a:uLnTx/>
                <a:uFillTx/>
                <a:latin typeface="Kosher-Normal" charset="0"/>
                <a:ea typeface="ＭＳ Ｐゴシック" charset="-128"/>
                <a:cs typeface="ＭＳ Ｐゴシック" charset="-128"/>
              </a:rPr>
              <a:t>ITS THREE  GUARANTEES</a:t>
            </a:r>
          </a:p>
        </p:txBody>
      </p:sp>
      <p:sp>
        <p:nvSpPr>
          <p:cNvPr id="20" name="Title 19"/>
          <p:cNvSpPr>
            <a:spLocks noGrp="1"/>
          </p:cNvSpPr>
          <p:nvPr>
            <p:ph type="title" idx="4294967295"/>
          </p:nvPr>
        </p:nvSpPr>
        <p:spPr>
          <a:xfrm>
            <a:off x="0" y="1905000"/>
            <a:ext cx="9144000" cy="1143000"/>
          </a:xfrm>
          <a:prstGeom prst="rect">
            <a:avLst/>
          </a:prstGeom>
          <a:ln w="12700">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a:spcBef>
                <a:spcPct val="50000"/>
              </a:spcBef>
              <a:defRPr/>
            </a:pPr>
            <a:r>
              <a:rPr lang="en-US" sz="6600" b="1" i="1" dirty="0">
                <a:solidFill>
                  <a:schemeClr val="tx1"/>
                </a:solidFill>
                <a:latin typeface="Kosher-Normal" charset="0"/>
                <a:ea typeface="ＭＳ Ｐゴシック" charset="0"/>
                <a:cs typeface="ＭＳ Ｐゴシック" charset="0"/>
              </a:rPr>
              <a:t>THE DAVIDIC COVENANT</a:t>
            </a:r>
          </a:p>
        </p:txBody>
      </p:sp>
    </p:spTree>
    <p:extLst>
      <p:ext uri="{BB962C8B-B14F-4D97-AF65-F5344CB8AC3E}">
        <p14:creationId xmlns:p14="http://schemas.microsoft.com/office/powerpoint/2010/main" val="1950166020"/>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371"/>
                                        </p:tgtEl>
                                        <p:attrNameLst>
                                          <p:attrName>style.visibility</p:attrName>
                                        </p:attrNameLst>
                                      </p:cBhvr>
                                      <p:to>
                                        <p:strVal val="visible"/>
                                      </p:to>
                                    </p:set>
                                    <p:animEffect transition="in" filter="dissolve">
                                      <p:cBhvr>
                                        <p:cTn id="7" dur="500"/>
                                        <p:tgtEl>
                                          <p:spTgt spid="58371"/>
                                        </p:tgtEl>
                                      </p:cBhvr>
                                    </p:animEffect>
                                  </p:childTnLst>
                                </p:cTn>
                              </p:par>
                            </p:childTnLst>
                          </p:cTn>
                        </p:par>
                        <p:par>
                          <p:cTn id="8" fill="hold" nodeType="afterGroup">
                            <p:stCondLst>
                              <p:cond delay="500"/>
                            </p:stCondLst>
                            <p:childTnLst>
                              <p:par>
                                <p:cTn id="9" presetID="23" presetClass="entr" presetSubtype="528" fill="hold" grpId="0" nodeType="afterEffect">
                                  <p:stCondLst>
                                    <p:cond delay="0"/>
                                  </p:stCondLst>
                                  <p:childTnLst>
                                    <p:set>
                                      <p:cBhvr>
                                        <p:cTn id="10" dur="1" fill="hold">
                                          <p:stCondLst>
                                            <p:cond delay="0"/>
                                          </p:stCondLst>
                                        </p:cTn>
                                        <p:tgtEl>
                                          <p:spTgt spid="58387"/>
                                        </p:tgtEl>
                                        <p:attrNameLst>
                                          <p:attrName>style.visibility</p:attrName>
                                        </p:attrNameLst>
                                      </p:cBhvr>
                                      <p:to>
                                        <p:strVal val="visible"/>
                                      </p:to>
                                    </p:set>
                                    <p:anim calcmode="lin" valueType="num">
                                      <p:cBhvr>
                                        <p:cTn id="11" dur="500" fill="hold"/>
                                        <p:tgtEl>
                                          <p:spTgt spid="58387"/>
                                        </p:tgtEl>
                                        <p:attrNameLst>
                                          <p:attrName>ppt_w</p:attrName>
                                        </p:attrNameLst>
                                      </p:cBhvr>
                                      <p:tavLst>
                                        <p:tav tm="0">
                                          <p:val>
                                            <p:fltVal val="0"/>
                                          </p:val>
                                        </p:tav>
                                        <p:tav tm="100000">
                                          <p:val>
                                            <p:strVal val="#ppt_w"/>
                                          </p:val>
                                        </p:tav>
                                      </p:tavLst>
                                    </p:anim>
                                    <p:anim calcmode="lin" valueType="num">
                                      <p:cBhvr>
                                        <p:cTn id="12" dur="500" fill="hold"/>
                                        <p:tgtEl>
                                          <p:spTgt spid="58387"/>
                                        </p:tgtEl>
                                        <p:attrNameLst>
                                          <p:attrName>ppt_h</p:attrName>
                                        </p:attrNameLst>
                                      </p:cBhvr>
                                      <p:tavLst>
                                        <p:tav tm="0">
                                          <p:val>
                                            <p:fltVal val="0"/>
                                          </p:val>
                                        </p:tav>
                                        <p:tav tm="100000">
                                          <p:val>
                                            <p:strVal val="#ppt_h"/>
                                          </p:val>
                                        </p:tav>
                                      </p:tavLst>
                                    </p:anim>
                                    <p:anim calcmode="lin" valueType="num">
                                      <p:cBhvr>
                                        <p:cTn id="13" dur="500" fill="hold"/>
                                        <p:tgtEl>
                                          <p:spTgt spid="58387"/>
                                        </p:tgtEl>
                                        <p:attrNameLst>
                                          <p:attrName>ppt_x</p:attrName>
                                        </p:attrNameLst>
                                      </p:cBhvr>
                                      <p:tavLst>
                                        <p:tav tm="0">
                                          <p:val>
                                            <p:fltVal val="0.5"/>
                                          </p:val>
                                        </p:tav>
                                        <p:tav tm="100000">
                                          <p:val>
                                            <p:strVal val="#ppt_x"/>
                                          </p:val>
                                        </p:tav>
                                      </p:tavLst>
                                    </p:anim>
                                    <p:anim calcmode="lin" valueType="num">
                                      <p:cBhvr>
                                        <p:cTn id="14" dur="500" fill="hold"/>
                                        <p:tgtEl>
                                          <p:spTgt spid="58387"/>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58372"/>
                                        </p:tgtEl>
                                        <p:attrNameLst>
                                          <p:attrName>style.visibility</p:attrName>
                                        </p:attrNameLst>
                                      </p:cBhvr>
                                      <p:to>
                                        <p:strVal val="visible"/>
                                      </p:to>
                                    </p:set>
                                    <p:animEffect transition="in" filter="dissolve">
                                      <p:cBhvr>
                                        <p:cTn id="19" dur="500"/>
                                        <p:tgtEl>
                                          <p:spTgt spid="5837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8375"/>
                                        </p:tgtEl>
                                        <p:attrNameLst>
                                          <p:attrName>style.visibility</p:attrName>
                                        </p:attrNameLst>
                                      </p:cBhvr>
                                      <p:to>
                                        <p:strVal val="visible"/>
                                      </p:to>
                                    </p:set>
                                    <p:animEffect transition="in" filter="dissolve">
                                      <p:cBhvr>
                                        <p:cTn id="24" dur="500"/>
                                        <p:tgtEl>
                                          <p:spTgt spid="5837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58376"/>
                                        </p:tgtEl>
                                        <p:attrNameLst>
                                          <p:attrName>style.visibility</p:attrName>
                                        </p:attrNameLst>
                                      </p:cBhvr>
                                      <p:to>
                                        <p:strVal val="visible"/>
                                      </p:to>
                                    </p:set>
                                    <p:animEffect transition="in" filter="dissolve">
                                      <p:cBhvr>
                                        <p:cTn id="29" dur="500"/>
                                        <p:tgtEl>
                                          <p:spTgt spid="5837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8377"/>
                                        </p:tgtEl>
                                        <p:attrNameLst>
                                          <p:attrName>style.visibility</p:attrName>
                                        </p:attrNameLst>
                                      </p:cBhvr>
                                      <p:to>
                                        <p:strVal val="visible"/>
                                      </p:to>
                                    </p:set>
                                    <p:animEffect transition="in" filter="dissolve">
                                      <p:cBhvr>
                                        <p:cTn id="34" dur="500"/>
                                        <p:tgtEl>
                                          <p:spTgt spid="58377"/>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272" fill="hold" grpId="0" nodeType="clickEffect">
                                  <p:stCondLst>
                                    <p:cond delay="0"/>
                                  </p:stCondLst>
                                  <p:childTnLst>
                                    <p:set>
                                      <p:cBhvr>
                                        <p:cTn id="38" dur="1" fill="hold">
                                          <p:stCondLst>
                                            <p:cond delay="0"/>
                                          </p:stCondLst>
                                        </p:cTn>
                                        <p:tgtEl>
                                          <p:spTgt spid="58379"/>
                                        </p:tgtEl>
                                        <p:attrNameLst>
                                          <p:attrName>style.visibility</p:attrName>
                                        </p:attrNameLst>
                                      </p:cBhvr>
                                      <p:to>
                                        <p:strVal val="visible"/>
                                      </p:to>
                                    </p:set>
                                    <p:anim calcmode="lin" valueType="num">
                                      <p:cBhvr>
                                        <p:cTn id="39" dur="500" fill="hold"/>
                                        <p:tgtEl>
                                          <p:spTgt spid="58379"/>
                                        </p:tgtEl>
                                        <p:attrNameLst>
                                          <p:attrName>ppt_w</p:attrName>
                                        </p:attrNameLst>
                                      </p:cBhvr>
                                      <p:tavLst>
                                        <p:tav tm="0">
                                          <p:val>
                                            <p:strVal val="2/3*#ppt_w"/>
                                          </p:val>
                                        </p:tav>
                                        <p:tav tm="100000">
                                          <p:val>
                                            <p:strVal val="#ppt_w"/>
                                          </p:val>
                                        </p:tav>
                                      </p:tavLst>
                                    </p:anim>
                                    <p:anim calcmode="lin" valueType="num">
                                      <p:cBhvr>
                                        <p:cTn id="40" dur="500" fill="hold"/>
                                        <p:tgtEl>
                                          <p:spTgt spid="58379"/>
                                        </p:tgtEl>
                                        <p:attrNameLst>
                                          <p:attrName>ppt_h</p:attrName>
                                        </p:attrNameLst>
                                      </p:cBhvr>
                                      <p:tavLst>
                                        <p:tav tm="0">
                                          <p:val>
                                            <p:strVal val="2/3*#ppt_h"/>
                                          </p:val>
                                        </p:tav>
                                        <p:tav tm="100000">
                                          <p:val>
                                            <p:strVal val="#ppt_h"/>
                                          </p:val>
                                        </p:tav>
                                      </p:tavLst>
                                    </p:anim>
                                  </p:childTnLst>
                                </p:cTn>
                              </p:par>
                            </p:childTnLst>
                          </p:cTn>
                        </p:par>
                        <p:par>
                          <p:cTn id="41" fill="hold" nodeType="afterGroup">
                            <p:stCondLst>
                              <p:cond delay="500"/>
                            </p:stCondLst>
                            <p:childTnLst>
                              <p:par>
                                <p:cTn id="42" presetID="23" presetClass="entr" presetSubtype="272" fill="hold" grpId="0" nodeType="afterEffect">
                                  <p:stCondLst>
                                    <p:cond delay="0"/>
                                  </p:stCondLst>
                                  <p:childTnLst>
                                    <p:set>
                                      <p:cBhvr>
                                        <p:cTn id="43" dur="1" fill="hold">
                                          <p:stCondLst>
                                            <p:cond delay="0"/>
                                          </p:stCondLst>
                                        </p:cTn>
                                        <p:tgtEl>
                                          <p:spTgt spid="58378"/>
                                        </p:tgtEl>
                                        <p:attrNameLst>
                                          <p:attrName>style.visibility</p:attrName>
                                        </p:attrNameLst>
                                      </p:cBhvr>
                                      <p:to>
                                        <p:strVal val="visible"/>
                                      </p:to>
                                    </p:set>
                                    <p:anim calcmode="lin" valueType="num">
                                      <p:cBhvr>
                                        <p:cTn id="44" dur="500" fill="hold"/>
                                        <p:tgtEl>
                                          <p:spTgt spid="58378"/>
                                        </p:tgtEl>
                                        <p:attrNameLst>
                                          <p:attrName>ppt_w</p:attrName>
                                        </p:attrNameLst>
                                      </p:cBhvr>
                                      <p:tavLst>
                                        <p:tav tm="0">
                                          <p:val>
                                            <p:strVal val="2/3*#ppt_w"/>
                                          </p:val>
                                        </p:tav>
                                        <p:tav tm="100000">
                                          <p:val>
                                            <p:strVal val="#ppt_w"/>
                                          </p:val>
                                        </p:tav>
                                      </p:tavLst>
                                    </p:anim>
                                    <p:anim calcmode="lin" valueType="num">
                                      <p:cBhvr>
                                        <p:cTn id="45" dur="500" fill="hold"/>
                                        <p:tgtEl>
                                          <p:spTgt spid="58378"/>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1" grpId="0" animBg="1"/>
      <p:bldP spid="58372" grpId="0" autoUpdateAnimBg="0"/>
      <p:bldP spid="58375" grpId="0" animBg="1"/>
      <p:bldP spid="58376" grpId="0" animBg="1"/>
      <p:bldP spid="58377" grpId="0" animBg="1"/>
      <p:bldP spid="58378" grpId="0" autoUpdateAnimBg="0"/>
      <p:bldP spid="58379" grpId="0" autoUpdateAnimBg="0"/>
      <p:bldP spid="58387"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69"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419" name="Rectangle 3"/>
          <p:cNvSpPr>
            <a:spLocks noChangeArrowheads="1"/>
          </p:cNvSpPr>
          <p:nvPr/>
        </p:nvSpPr>
        <p:spPr bwMode="auto">
          <a:xfrm>
            <a:off x="754063" y="357190"/>
            <a:ext cx="7110412" cy="522650"/>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Times New Roman" charset="0"/>
                <a:ea typeface="ＭＳ Ｐゴシック" charset="-128"/>
                <a:cs typeface="ＭＳ Ｐゴシック" charset="-128"/>
              </a:rPr>
              <a:t>                            </a:t>
            </a:r>
          </a:p>
        </p:txBody>
      </p:sp>
      <p:sp>
        <p:nvSpPr>
          <p:cNvPr id="288771" name="Text Box 4"/>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88772" name="Text Box 5"/>
          <p:cNvSpPr txBox="1">
            <a:spLocks noChangeArrowheads="1"/>
          </p:cNvSpPr>
          <p:nvPr/>
        </p:nvSpPr>
        <p:spPr bwMode="auto">
          <a:xfrm>
            <a:off x="8882063" y="53276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288773" name="AutoShape 7"/>
          <p:cNvSpPr>
            <a:spLocks noChangeArrowheads="1"/>
          </p:cNvSpPr>
          <p:nvPr/>
        </p:nvSpPr>
        <p:spPr bwMode="auto">
          <a:xfrm>
            <a:off x="539750" y="1239838"/>
            <a:ext cx="8077200" cy="4743450"/>
          </a:xfrm>
          <a:prstGeom prst="roundRect">
            <a:avLst>
              <a:gd name="adj" fmla="val 16667"/>
            </a:avLst>
          </a:prstGeom>
          <a:gradFill rotWithShape="0">
            <a:gsLst>
              <a:gs pos="0">
                <a:srgbClr val="000000"/>
              </a:gs>
              <a:gs pos="50000">
                <a:srgbClr val="000099"/>
              </a:gs>
              <a:gs pos="100000">
                <a:srgbClr val="000000"/>
              </a:gs>
            </a:gsLst>
            <a:lin ang="5400000" scaled="1"/>
          </a:gradFill>
          <a:ln w="57150">
            <a:solidFill>
              <a:srgbClr val="FF3300"/>
            </a:solidFill>
            <a:round/>
            <a:headEnd/>
            <a:tailEnd/>
          </a:ln>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88774" name="Text Box 10"/>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60427" name="Rectangle 11"/>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60428" name="Rectangle 12"/>
          <p:cNvSpPr>
            <a:spLocks noChangeArrowheads="1"/>
          </p:cNvSpPr>
          <p:nvPr/>
        </p:nvSpPr>
        <p:spPr bwMode="auto">
          <a:xfrm>
            <a:off x="8091509" y="6526234"/>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20</a:t>
            </a:r>
          </a:p>
        </p:txBody>
      </p:sp>
      <p:sp>
        <p:nvSpPr>
          <p:cNvPr id="288777" name="Text Box 13"/>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©2004 TBBMI</a:t>
            </a:r>
          </a:p>
        </p:txBody>
      </p:sp>
      <p:sp>
        <p:nvSpPr>
          <p:cNvPr id="60430" name="Rectangle 14"/>
          <p:cNvSpPr>
            <a:spLocks noChangeArrowheads="1"/>
          </p:cNvSpPr>
          <p:nvPr/>
        </p:nvSpPr>
        <p:spPr bwMode="auto">
          <a:xfrm>
            <a:off x="7556500" y="6527821"/>
            <a:ext cx="73977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8.0.05B.</a:t>
            </a:r>
          </a:p>
        </p:txBody>
      </p:sp>
      <p:sp>
        <p:nvSpPr>
          <p:cNvPr id="2" name="Title 1"/>
          <p:cNvSpPr>
            <a:spLocks noGrp="1"/>
          </p:cNvSpPr>
          <p:nvPr>
            <p:ph type="title" idx="4294967295"/>
          </p:nvPr>
        </p:nvSpPr>
        <p:spPr>
          <a:xfrm>
            <a:off x="468313" y="1628775"/>
            <a:ext cx="8229600" cy="3730625"/>
          </a:xfrm>
          <a:prstGeom prst="rect">
            <a:avLst/>
          </a:prstGeom>
        </p:spPr>
        <p:txBody>
          <a:bodyPr lIns="91341" tIns="45671" rIns="91341" bIns="45671"/>
          <a:lstStyle/>
          <a:p>
            <a:pPr>
              <a:defRPr/>
            </a:pPr>
            <a:r>
              <a:rPr lang="en-US" sz="5400" b="1" kern="1200" dirty="0">
                <a:solidFill>
                  <a:srgbClr val="FFFF00"/>
                </a:solidFill>
                <a:latin typeface="Helvetica"/>
                <a:ea typeface="ＭＳ Ｐゴシック"/>
                <a:cs typeface="ＭＳ Ｐゴシック"/>
              </a:rPr>
              <a:t>So, then, the question must be asked:</a:t>
            </a:r>
            <a:br>
              <a:rPr lang="en-US" sz="5400" b="1" kern="1200" dirty="0">
                <a:solidFill>
                  <a:srgbClr val="FFFF00"/>
                </a:solidFill>
                <a:latin typeface="Helvetica"/>
                <a:ea typeface="ＭＳ Ｐゴシック"/>
                <a:cs typeface="ＭＳ Ｐゴシック"/>
              </a:rPr>
            </a:br>
            <a:r>
              <a:rPr lang="en-US" sz="5400" b="1" i="1" kern="1200" dirty="0">
                <a:solidFill>
                  <a:srgbClr val="FFFF00"/>
                </a:solidFill>
                <a:latin typeface="Helvetica"/>
                <a:ea typeface="ＭＳ Ｐゴシック"/>
                <a:cs typeface="ＭＳ Ｐゴシック"/>
              </a:rPr>
              <a:t>Who is qualified to sit on that Davidic throne?</a:t>
            </a:r>
            <a:endParaRPr lang="en-US" dirty="0"/>
          </a:p>
        </p:txBody>
      </p:sp>
    </p:spTree>
    <p:extLst>
      <p:ext uri="{BB962C8B-B14F-4D97-AF65-F5344CB8AC3E}">
        <p14:creationId xmlns:p14="http://schemas.microsoft.com/office/powerpoint/2010/main" val="2457745455"/>
      </p:ext>
    </p:extLst>
  </p:cSld>
  <p:clrMapOvr>
    <a:masterClrMapping/>
  </p:clrMapOvr>
  <p:transition>
    <p:cu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7" name="Rectangle 3"/>
          <p:cNvSpPr>
            <a:spLocks noChangeArrowheads="1"/>
          </p:cNvSpPr>
          <p:nvPr/>
        </p:nvSpPr>
        <p:spPr bwMode="auto">
          <a:xfrm>
            <a:off x="-12700" y="4445021"/>
            <a:ext cx="9156700" cy="915098"/>
          </a:xfrm>
          <a:prstGeom prst="rect">
            <a:avLst/>
          </a:prstGeom>
          <a:noFill/>
          <a:ln w="12700">
            <a:noFill/>
            <a:miter lim="800000"/>
            <a:headEnd/>
            <a:tailEnd/>
          </a:ln>
          <a:effectLst/>
        </p:spPr>
        <p:txBody>
          <a:bodyPr wrap="square"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7200" b="1" i="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Kosher-Normal" charset="0"/>
                <a:ea typeface="ＭＳ Ｐゴシック" charset="-128"/>
                <a:cs typeface="ＭＳ Ｐゴシック" charset="-128"/>
              </a:rPr>
              <a:t>THE DAVIDIC DYNASTY</a:t>
            </a:r>
            <a:r>
              <a:rPr kumimoji="0" lang="en-US" sz="6000" b="1" i="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Kosher-Normal" charset="0"/>
                <a:ea typeface="ＭＳ Ｐゴシック" charset="-128"/>
                <a:cs typeface="ＭＳ Ｐゴシック" charset="-128"/>
              </a:rPr>
              <a:t>  </a:t>
            </a: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charset="0"/>
                <a:ea typeface="ＭＳ Ｐゴシック" charset="0"/>
              </a:rPr>
              <a:t>The Royal Genealogy of Jesus Christ</a:t>
            </a:r>
            <a:endParaRPr kumimoji="0" lang="en-US" sz="2400" b="1" i="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charset="0"/>
              <a:ea typeface="ＭＳ Ｐゴシック" charset="0"/>
            </a:endParaRPr>
          </a:p>
        </p:txBody>
      </p:sp>
      <p:sp>
        <p:nvSpPr>
          <p:cNvPr id="290820" name="Text Box 5"/>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90821" name="Text Box 6"/>
          <p:cNvSpPr txBox="1">
            <a:spLocks noChangeArrowheads="1"/>
          </p:cNvSpPr>
          <p:nvPr/>
        </p:nvSpPr>
        <p:spPr bwMode="auto">
          <a:xfrm>
            <a:off x="8902700" y="44132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290822" name="Text Box 8"/>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62473" name="Rectangle 9"/>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62474" name="Rectangle 10"/>
          <p:cNvSpPr>
            <a:spLocks noChangeArrowheads="1"/>
          </p:cNvSpPr>
          <p:nvPr/>
        </p:nvSpPr>
        <p:spPr bwMode="auto">
          <a:xfrm>
            <a:off x="8091509" y="6526234"/>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21</a:t>
            </a:r>
          </a:p>
        </p:txBody>
      </p:sp>
      <p:sp>
        <p:nvSpPr>
          <p:cNvPr id="290825" name="Text Box 11"/>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©2004 TBBMI</a:t>
            </a:r>
          </a:p>
        </p:txBody>
      </p:sp>
      <p:sp>
        <p:nvSpPr>
          <p:cNvPr id="62476" name="Rectangle 12"/>
          <p:cNvSpPr>
            <a:spLocks noChangeArrowheads="1"/>
          </p:cNvSpPr>
          <p:nvPr/>
        </p:nvSpPr>
        <p:spPr bwMode="auto">
          <a:xfrm>
            <a:off x="7556500" y="6527821"/>
            <a:ext cx="73977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8.0.05B.</a:t>
            </a:r>
          </a:p>
        </p:txBody>
      </p:sp>
      <p:sp>
        <p:nvSpPr>
          <p:cNvPr id="290827" name="Text Box 13"/>
          <p:cNvSpPr txBox="1">
            <a:spLocks noChangeArrowheads="1"/>
          </p:cNvSpPr>
          <p:nvPr/>
        </p:nvSpPr>
        <p:spPr bwMode="auto">
          <a:xfrm>
            <a:off x="8729291" y="6422704"/>
            <a:ext cx="327768"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rPr>
              <a:t>1</a:t>
            </a:r>
          </a:p>
        </p:txBody>
      </p:sp>
      <p:sp>
        <p:nvSpPr>
          <p:cNvPr id="2" name="Title 1"/>
          <p:cNvSpPr>
            <a:spLocks noGrp="1"/>
          </p:cNvSpPr>
          <p:nvPr>
            <p:ph type="title" idx="4294967295"/>
          </p:nvPr>
        </p:nvSpPr>
        <p:spPr>
          <a:xfrm>
            <a:off x="2268559" y="5937453"/>
            <a:ext cx="4319587" cy="590147"/>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a:spcBef>
                <a:spcPct val="50000"/>
              </a:spcBef>
              <a:defRPr/>
            </a:pPr>
            <a:r>
              <a:rPr lang="en-US" sz="3200" b="1" kern="1200" dirty="0">
                <a:solidFill>
                  <a:srgbClr val="FFFF00"/>
                </a:solidFill>
                <a:latin typeface="Comic Sans MS" charset="0"/>
              </a:rPr>
              <a:t>STUDY HELP #16</a:t>
            </a:r>
          </a:p>
        </p:txBody>
      </p:sp>
    </p:spTree>
    <p:extLst>
      <p:ext uri="{BB962C8B-B14F-4D97-AF65-F5344CB8AC3E}">
        <p14:creationId xmlns:p14="http://schemas.microsoft.com/office/powerpoint/2010/main" val="224922727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0802" name="Text Box 5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57347" name="Text Box 5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57348" name="Text Box 54"/>
          <p:cNvSpPr txBox="1">
            <a:spLocks noChangeArrowheads="1"/>
          </p:cNvSpPr>
          <p:nvPr/>
        </p:nvSpPr>
        <p:spPr bwMode="auto">
          <a:xfrm>
            <a:off x="8902700" y="48704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57349" name="Text Box 55"/>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0808" name="Rectangle 56"/>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0813" name="Rectangle 61"/>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22</a:t>
            </a:r>
          </a:p>
        </p:txBody>
      </p:sp>
      <p:sp>
        <p:nvSpPr>
          <p:cNvPr id="57352" name="Text Box 64"/>
          <p:cNvSpPr txBox="1">
            <a:spLocks noChangeArrowheads="1"/>
          </p:cNvSpPr>
          <p:nvPr/>
        </p:nvSpPr>
        <p:spPr bwMode="auto">
          <a:xfrm>
            <a:off x="8589109" y="6461761"/>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1</a:t>
            </a:r>
          </a:p>
        </p:txBody>
      </p:sp>
    </p:spTree>
    <p:extLst>
      <p:ext uri="{BB962C8B-B14F-4D97-AF65-F5344CB8AC3E}">
        <p14:creationId xmlns:p14="http://schemas.microsoft.com/office/powerpoint/2010/main" val="25946343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38950"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8961" name="Text Box 17"/>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38965" name="Text Box 2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Genesis </a:t>
            </a: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3:20</a:t>
            </a:r>
          </a:p>
        </p:txBody>
      </p:sp>
      <p:sp>
        <p:nvSpPr>
          <p:cNvPr id="59398"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59399" name="Text Box 25"/>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8970" name="Rectangle 26"/>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8973" name="Rectangle 29"/>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8974"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38975" name="Rectangle 31"/>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23</a:t>
            </a:r>
          </a:p>
        </p:txBody>
      </p:sp>
    </p:spTree>
    <p:extLst>
      <p:ext uri="{BB962C8B-B14F-4D97-AF65-F5344CB8AC3E}">
        <p14:creationId xmlns:p14="http://schemas.microsoft.com/office/powerpoint/2010/main" val="1967921138"/>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39971"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a:t>
            </a:r>
          </a:p>
        </p:txBody>
      </p:sp>
      <p:sp>
        <p:nvSpPr>
          <p:cNvPr id="339974"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9976" name="Line 8"/>
          <p:cNvSpPr>
            <a:spLocks noChangeShapeType="1"/>
          </p:cNvSpPr>
          <p:nvPr/>
        </p:nvSpPr>
        <p:spPr bwMode="auto">
          <a:xfrm>
            <a:off x="2489201"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9985" name="Text Box 17"/>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61450"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61451" name="Text Box 25"/>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9994" name="Rectangle 26"/>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9998"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39999"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Genesis </a:t>
            </a: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4:1-2; 4:8</a:t>
            </a:r>
          </a:p>
        </p:txBody>
      </p:sp>
      <p:sp>
        <p:nvSpPr>
          <p:cNvPr id="340000" name="Rectangle 32"/>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0001" name="Rectangle 33"/>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24</a:t>
            </a:r>
          </a:p>
        </p:txBody>
      </p:sp>
      <p:sp>
        <p:nvSpPr>
          <p:cNvPr id="61457" name="Text Box 35"/>
          <p:cNvSpPr txBox="1">
            <a:spLocks noChangeArrowheads="1"/>
          </p:cNvSpPr>
          <p:nvPr/>
        </p:nvSpPr>
        <p:spPr bwMode="auto">
          <a:xfrm>
            <a:off x="8589109" y="6461761"/>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1</a:t>
            </a:r>
          </a:p>
        </p:txBody>
      </p:sp>
      <p:sp>
        <p:nvSpPr>
          <p:cNvPr id="340004" name="Line 36"/>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0005" name="Line 37"/>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Tree>
    <p:extLst>
      <p:ext uri="{BB962C8B-B14F-4D97-AF65-F5344CB8AC3E}">
        <p14:creationId xmlns:p14="http://schemas.microsoft.com/office/powerpoint/2010/main" val="145759839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45091"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45092" name="Rectangle 4"/>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099" name="Line 11"/>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100" name="Line 12"/>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5101" name="Text Box 13"/>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63501" name="Text Box 19"/>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63502" name="Text Box 21"/>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45110" name="Rectangle 22"/>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5114" name="Text Box 26"/>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45115" name="Text Box 27"/>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Genesis </a:t>
            </a: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4:25</a:t>
            </a:r>
          </a:p>
        </p:txBody>
      </p:sp>
      <p:sp>
        <p:nvSpPr>
          <p:cNvPr id="345116" name="Rectangle 28"/>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5117" name="Rectangle 29"/>
          <p:cNvSpPr>
            <a:spLocks noChangeArrowheads="1"/>
          </p:cNvSpPr>
          <p:nvPr/>
        </p:nvSpPr>
        <p:spPr bwMode="auto">
          <a:xfrm>
            <a:off x="8093096"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25</a:t>
            </a:r>
          </a:p>
        </p:txBody>
      </p:sp>
    </p:spTree>
    <p:extLst>
      <p:ext uri="{BB962C8B-B14F-4D97-AF65-F5344CB8AC3E}">
        <p14:creationId xmlns:p14="http://schemas.microsoft.com/office/powerpoint/2010/main" val="1408568116"/>
      </p:ext>
    </p:extLst>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40995"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40996"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40998"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40999"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0" name="Line 8"/>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1"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2" name="Line 10"/>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4"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5"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6" name="Line 14"/>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7" name="Line 15"/>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8" name="Line 16"/>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1009" name="Text Box 17"/>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41013" name="Text Box 21"/>
          <p:cNvSpPr txBox="1">
            <a:spLocks noChangeArrowheads="1"/>
          </p:cNvSpPr>
          <p:nvPr/>
        </p:nvSpPr>
        <p:spPr bwMode="auto">
          <a:xfrm>
            <a:off x="21" y="7350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65552"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65553" name="Text Box 25"/>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41018" name="Rectangle 26"/>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1022"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41023"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Genesis </a:t>
            </a: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5:29</a:t>
            </a:r>
          </a:p>
        </p:txBody>
      </p:sp>
      <p:sp>
        <p:nvSpPr>
          <p:cNvPr id="341024" name="Rectangle 32"/>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1025" name="Rectangle 33"/>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26</a:t>
            </a:r>
          </a:p>
        </p:txBody>
      </p:sp>
    </p:spTree>
    <p:extLst>
      <p:ext uri="{BB962C8B-B14F-4D97-AF65-F5344CB8AC3E}">
        <p14:creationId xmlns:p14="http://schemas.microsoft.com/office/powerpoint/2010/main" val="660567866"/>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4201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42020"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42021" name="Text Box 5"/>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342022" name="Rectangle 6"/>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42023"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4" name="Line 8"/>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5"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6" name="Line 10"/>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7" name="Line 11"/>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8"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29"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30" name="Line 14"/>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31" name="Line 15"/>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32" name="Line 16"/>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2033" name="Text Box 17"/>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42037" name="Text Box 21"/>
          <p:cNvSpPr txBox="1">
            <a:spLocks noChangeArrowheads="1"/>
          </p:cNvSpPr>
          <p:nvPr/>
        </p:nvSpPr>
        <p:spPr bwMode="auto">
          <a:xfrm>
            <a:off x="21" y="2030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67602" name="Text Box 23"/>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67603" name="Text Box 25"/>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42042" name="Rectangle 26"/>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2046" name="Text Box 30"/>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42047" name="Text Box 31"/>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Genesis </a:t>
            </a: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11:26</a:t>
            </a:r>
          </a:p>
        </p:txBody>
      </p:sp>
      <p:sp>
        <p:nvSpPr>
          <p:cNvPr id="342048" name="Rectangle 32"/>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2049" name="Rectangle 33"/>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27</a:t>
            </a:r>
          </a:p>
        </p:txBody>
      </p:sp>
    </p:spTree>
    <p:extLst>
      <p:ext uri="{BB962C8B-B14F-4D97-AF65-F5344CB8AC3E}">
        <p14:creationId xmlns:p14="http://schemas.microsoft.com/office/powerpoint/2010/main" val="1604469567"/>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6B1290F3-FBD3-1C64-2EDF-1CDAA8209D4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10028" b="13904"/>
          <a:stretch/>
        </p:blipFill>
        <p:spPr bwMode="auto">
          <a:xfrm>
            <a:off x="32698" y="44624"/>
            <a:ext cx="9063665" cy="681337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en-US" sz="5400" b="1">
                <a:solidFill>
                  <a:srgbClr val="FFFFFF"/>
                </a:solidFill>
                <a:effectLst>
                  <a:glow rad="228600">
                    <a:srgbClr val="000000"/>
                  </a:glow>
                </a:effectLst>
                <a:latin typeface="Arial"/>
                <a:cs typeface="Arial"/>
              </a:rPr>
              <a:t>Introduction</a:t>
            </a:r>
            <a:endParaRPr lang="en-US" sz="60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2800" b="1" i="0" u="none" strike="noStrike" kern="1200" cap="none" spc="0" normalizeH="0" baseline="0" noProof="0">
                <a:ln>
                  <a:noFill/>
                </a:ln>
                <a:solidFill>
                  <a:srgbClr val="FFFFFF"/>
                </a:solidFill>
                <a:effectLst>
                  <a:glow rad="228600">
                    <a:srgbClr val="000000"/>
                  </a:glow>
                </a:effectLst>
                <a:uLnTx/>
                <a:uFillTx/>
                <a:latin typeface="Arial"/>
                <a:ea typeface="ＭＳ Ｐゴシック" charset="0"/>
                <a:cs typeface="Arial"/>
              </a:rPr>
              <a:t>§§ 1-2</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The Gospel writers introduce the Person of Christ by emphasizing their sources and his deity to establish the validity of their claims </a:t>
            </a:r>
          </a:p>
        </p:txBody>
      </p:sp>
    </p:spTree>
    <p:extLst>
      <p:ext uri="{BB962C8B-B14F-4D97-AF65-F5344CB8AC3E}">
        <p14:creationId xmlns:p14="http://schemas.microsoft.com/office/powerpoint/2010/main" val="297163544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3177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31780"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31781" name="Text Box 5"/>
          <p:cNvSpPr txBox="1">
            <a:spLocks noChangeArrowheads="1"/>
          </p:cNvSpPr>
          <p:nvPr/>
        </p:nvSpPr>
        <p:spPr bwMode="auto">
          <a:xfrm>
            <a:off x="3417888" y="2354263"/>
            <a:ext cx="426085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 (Sarah)</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331784"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1785"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86"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87"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88"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89"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0"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1"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2"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3"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4"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5"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1796"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31826" name="Text Box 50"/>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charset="0"/>
                <a:ea typeface="ＭＳ Ｐゴシック" charset="0"/>
              </a:rPr>
              <a:t>DAVID</a:t>
            </a:r>
            <a:endParaRPr kumimoji="0" lang="en-US" sz="2400" b="1" i="0" u="none" strike="noStrike" kern="1200" cap="none" spc="0" normalizeH="0" baseline="0" noProof="0">
              <a:ln>
                <a:noFill/>
              </a:ln>
              <a:solidFill>
                <a:srgbClr val="FFFF00"/>
              </a:solidFill>
              <a:effectLst/>
              <a:uLnTx/>
              <a:uFillTx/>
              <a:latin typeface="Times" charset="0"/>
              <a:ea typeface="ＭＳ Ｐゴシック" charset="0"/>
            </a:endParaRPr>
          </a:p>
        </p:txBody>
      </p:sp>
      <p:sp>
        <p:nvSpPr>
          <p:cNvPr id="331830" name="Text Box 54"/>
          <p:cNvSpPr txBox="1">
            <a:spLocks noChangeArrowheads="1"/>
          </p:cNvSpPr>
          <p:nvPr/>
        </p:nvSpPr>
        <p:spPr bwMode="auto">
          <a:xfrm>
            <a:off x="568346" y="19796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69652" name="Text Box 56"/>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69653" name="Text Box 58"/>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1835" name="Rectangle 59"/>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1839" name="Text Box 63"/>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31840" name="Text Box 64"/>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Matthew 1:2-6</a:t>
            </a:r>
          </a:p>
        </p:txBody>
      </p:sp>
      <p:sp>
        <p:nvSpPr>
          <p:cNvPr id="331841" name="Rectangle 65"/>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1842" name="Rectangle 66"/>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28</a:t>
            </a:r>
          </a:p>
        </p:txBody>
      </p:sp>
    </p:spTree>
    <p:extLst>
      <p:ext uri="{BB962C8B-B14F-4D97-AF65-F5344CB8AC3E}">
        <p14:creationId xmlns:p14="http://schemas.microsoft.com/office/powerpoint/2010/main" val="787257962"/>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3280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32804"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32805" name="Text Box 5"/>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33280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charset="0"/>
                <a:ea typeface="ＭＳ Ｐゴシック" charset="0"/>
              </a:rPr>
              <a:t>DAVID</a:t>
            </a: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BATHSHEBA</a:t>
            </a:r>
          </a:p>
        </p:txBody>
      </p:sp>
      <p:sp>
        <p:nvSpPr>
          <p:cNvPr id="33280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0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280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0"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5"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7"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8"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19"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2820"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32854" name="Text Box 54"/>
          <p:cNvSpPr txBox="1">
            <a:spLocks noChangeArrowheads="1"/>
          </p:cNvSpPr>
          <p:nvPr/>
        </p:nvSpPr>
        <p:spPr bwMode="auto">
          <a:xfrm>
            <a:off x="695346" y="18272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71701" name="Text Box 56"/>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71702" name="Text Box 58"/>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2859" name="Rectangle 59"/>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2863" name="Text Box 63"/>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32864" name="Text Box 64"/>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2 Samuel 12:24</a:t>
            </a:r>
          </a:p>
        </p:txBody>
      </p:sp>
      <p:sp>
        <p:nvSpPr>
          <p:cNvPr id="332865" name="Rectangle 65"/>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2866" name="Rectangle 66"/>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29</a:t>
            </a:r>
          </a:p>
        </p:txBody>
      </p:sp>
    </p:spTree>
    <p:extLst>
      <p:ext uri="{BB962C8B-B14F-4D97-AF65-F5344CB8AC3E}">
        <p14:creationId xmlns:p14="http://schemas.microsoft.com/office/powerpoint/2010/main" val="196144341"/>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46115"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46116"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46118"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charset="0"/>
                <a:ea typeface="ＭＳ Ｐゴシック" charset="0"/>
              </a:rPr>
              <a:t>DAVID</a:t>
            </a: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BATHSHEBA</a:t>
            </a:r>
          </a:p>
        </p:txBody>
      </p:sp>
      <p:sp>
        <p:nvSpPr>
          <p:cNvPr id="346119"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0"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46121"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2"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3"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4"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5"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6"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7"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8"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29"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0"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1"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2"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46133"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a:t>
            </a:r>
            <a:r>
              <a:rPr kumimoji="0" lang="en-US" sz="2400" b="1" i="0" u="sng" strike="noStrike" kern="1200" cap="none" spc="0" normalizeH="0" baseline="0" noProof="0">
                <a:ln>
                  <a:noFill/>
                </a:ln>
                <a:solidFill>
                  <a:srgbClr val="FFFF00"/>
                </a:solidFill>
                <a:effectLst/>
                <a:uLnTx/>
                <a:uFillTx/>
                <a:latin typeface="Times" charset="0"/>
                <a:ea typeface="ＭＳ Ｐゴシック" charset="0"/>
              </a:rPr>
              <a:t>NATHAN</a:t>
            </a: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a:t>
            </a:r>
            <a:r>
              <a:rPr kumimoji="0" lang="en-US" sz="2400" b="1" i="0" u="sng" strike="noStrike" kern="1200" cap="none" spc="0" normalizeH="0" baseline="0" noProof="0">
                <a:ln>
                  <a:noFill/>
                </a:ln>
                <a:solidFill>
                  <a:srgbClr val="FFFF00"/>
                </a:solidFill>
                <a:effectLst/>
                <a:uLnTx/>
                <a:uFillTx/>
                <a:latin typeface="Times" charset="0"/>
                <a:ea typeface="ＭＳ Ｐゴシック" charset="0"/>
              </a:rPr>
              <a:t>SOLOMON</a:t>
            </a:r>
          </a:p>
        </p:txBody>
      </p:sp>
      <p:sp>
        <p:nvSpPr>
          <p:cNvPr id="346134"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8" name="Line 26"/>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9" name="Line 27"/>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46" name="Text Box 3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73752" name="Text Box 35"/>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73753" name="Text Box 37"/>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46150" name="Rectangle 38"/>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6154" name="Text Box 4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46155" name="Text Box 4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2 Samuel 5:14</a:t>
            </a:r>
          </a:p>
        </p:txBody>
      </p:sp>
      <p:sp>
        <p:nvSpPr>
          <p:cNvPr id="346156" name="Rectangle 44"/>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46157" name="Rectangle 45"/>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30</a:t>
            </a:r>
          </a:p>
        </p:txBody>
      </p:sp>
      <p:grpSp>
        <p:nvGrpSpPr>
          <p:cNvPr id="73759" name="Group 47"/>
          <p:cNvGrpSpPr>
            <a:grpSpLocks/>
          </p:cNvGrpSpPr>
          <p:nvPr/>
        </p:nvGrpSpPr>
        <p:grpSpPr bwMode="auto">
          <a:xfrm>
            <a:off x="4438650" y="3343296"/>
            <a:ext cx="1684338" cy="182563"/>
            <a:chOff x="2796" y="2106"/>
            <a:chExt cx="1061" cy="115"/>
          </a:xfrm>
        </p:grpSpPr>
        <p:sp>
          <p:nvSpPr>
            <p:cNvPr id="346135" name="Line 23"/>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6" name="Line 24"/>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46137" name="Line 25"/>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Tree>
    <p:extLst>
      <p:ext uri="{BB962C8B-B14F-4D97-AF65-F5344CB8AC3E}">
        <p14:creationId xmlns:p14="http://schemas.microsoft.com/office/powerpoint/2010/main" val="2840044136"/>
      </p:ext>
    </p:extLst>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3382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33828"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3383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33383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3383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4"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39"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4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41"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42"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43"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44"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3384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333846"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5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a:t>
            </a:r>
          </a:p>
        </p:txBody>
      </p:sp>
      <p:sp>
        <p:nvSpPr>
          <p:cNvPr id="333861" name="Line 37"/>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62" name="Line 38"/>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64"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65"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74" name="AutoShape 50"/>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3879" name="Text Box 55"/>
          <p:cNvSpPr txBox="1">
            <a:spLocks noChangeArrowheads="1"/>
          </p:cNvSpPr>
          <p:nvPr/>
        </p:nvSpPr>
        <p:spPr bwMode="auto">
          <a:xfrm>
            <a:off x="365146" y="36306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LUKE 3:23 (see other references)</a:t>
            </a:r>
          </a:p>
        </p:txBody>
      </p:sp>
      <p:sp>
        <p:nvSpPr>
          <p:cNvPr id="333881" name="Text Box 57"/>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75805" name="Text Box 58"/>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75806" name="Text Box 60"/>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33885" name="Rectangle 61"/>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3888" name="Rectangle 64"/>
          <p:cNvSpPr>
            <a:spLocks noChangeArrowheads="1"/>
          </p:cNvSpPr>
          <p:nvPr/>
        </p:nvSpPr>
        <p:spPr bwMode="auto">
          <a:xfrm>
            <a:off x="5329259" y="758846"/>
            <a:ext cx="2682875" cy="103187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3889" name="Text Box 65"/>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33890" name="Text Box 66"/>
          <p:cNvSpPr txBox="1">
            <a:spLocks noChangeArrowheads="1"/>
          </p:cNvSpPr>
          <p:nvPr/>
        </p:nvSpPr>
        <p:spPr bwMode="auto">
          <a:xfrm>
            <a:off x="5051426" y="1082675"/>
            <a:ext cx="3287713" cy="584776"/>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Luke 3:23</a:t>
            </a:r>
            <a:b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br>
            <a:r>
              <a:rPr kumimoji="0" lang="en-US" sz="1600" b="1" i="0" u="none" strike="noStrike" kern="1200" cap="none" spc="0" normalizeH="0" baseline="0" noProof="0" dirty="0">
                <a:ln>
                  <a:noFill/>
                </a:ln>
                <a:solidFill>
                  <a:srgbClr val="FFFF00"/>
                </a:solidFill>
                <a:effectLst/>
                <a:uLnTx/>
                <a:uFillTx/>
                <a:latin typeface="Comic Sans MS" charset="0"/>
                <a:ea typeface="ＭＳ Ｐゴシック" charset="0"/>
              </a:rPr>
              <a:t>Plus Others</a:t>
            </a:r>
          </a:p>
        </p:txBody>
      </p:sp>
      <p:sp>
        <p:nvSpPr>
          <p:cNvPr id="333891" name="Rectangle 67"/>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31</a:t>
            </a:r>
          </a:p>
        </p:txBody>
      </p:sp>
      <p:grpSp>
        <p:nvGrpSpPr>
          <p:cNvPr id="75812" name="Group 69"/>
          <p:cNvGrpSpPr>
            <a:grpSpLocks/>
          </p:cNvGrpSpPr>
          <p:nvPr/>
        </p:nvGrpSpPr>
        <p:grpSpPr bwMode="auto">
          <a:xfrm>
            <a:off x="4438650" y="3343296"/>
            <a:ext cx="1684338" cy="182563"/>
            <a:chOff x="2796" y="2106"/>
            <a:chExt cx="1061" cy="115"/>
          </a:xfrm>
        </p:grpSpPr>
        <p:sp>
          <p:nvSpPr>
            <p:cNvPr id="333894" name="Line 70"/>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95" name="Line 71"/>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33896" name="Line 72"/>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Tree>
    <p:extLst>
      <p:ext uri="{BB962C8B-B14F-4D97-AF65-F5344CB8AC3E}">
        <p14:creationId xmlns:p14="http://schemas.microsoft.com/office/powerpoint/2010/main" val="397595570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333874"/>
                                        </p:tgtEl>
                                        <p:attrNameLst>
                                          <p:attrName>style.visibility</p:attrName>
                                        </p:attrNameLst>
                                      </p:cBhvr>
                                      <p:to>
                                        <p:strVal val="visible"/>
                                      </p:to>
                                    </p:set>
                                    <p:animEffect transition="in" filter="box(out)">
                                      <p:cBhvr>
                                        <p:cTn id="7" dur="500"/>
                                        <p:tgtEl>
                                          <p:spTgt spid="333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74"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91" name="Rectangle 7"/>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528415" name="Text Box 31"/>
          <p:cNvSpPr txBox="1">
            <a:spLocks noChangeArrowheads="1"/>
          </p:cNvSpPr>
          <p:nvPr/>
        </p:nvSpPr>
        <p:spPr bwMode="auto">
          <a:xfrm>
            <a:off x="339746" y="506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LUKE 3:23 (see other references)</a:t>
            </a:r>
          </a:p>
        </p:txBody>
      </p:sp>
      <p:sp>
        <p:nvSpPr>
          <p:cNvPr id="77827" name="Text Box 34"/>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77828" name="Text Box 35"/>
          <p:cNvSpPr txBox="1">
            <a:spLocks noChangeArrowheads="1"/>
          </p:cNvSpPr>
          <p:nvPr/>
        </p:nvSpPr>
        <p:spPr bwMode="auto">
          <a:xfrm>
            <a:off x="8882063" y="55308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34"/>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Luke 3:23: </a:t>
              </a:r>
              <a:r>
                <a:rPr kumimoji="0" lang="mr-IN" sz="2000" b="1" i="0" u="none" strike="noStrike" kern="1200" cap="none" spc="0" normalizeH="0" baseline="0" noProof="0" dirty="0">
                  <a:ln>
                    <a:noFill/>
                  </a:ln>
                  <a:solidFill>
                    <a:srgbClr val="FFFF00"/>
                  </a:solidFill>
                  <a:effectLst/>
                  <a:uLnTx/>
                  <a:uFillTx/>
                  <a:latin typeface="Comic Sans MS" charset="0"/>
                  <a:ea typeface="ＭＳ Ｐゴシック" charset="0"/>
                </a:rPr>
                <a:t>"</a:t>
              </a: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Now Jesus himself was about 30 years old when He began His ministry.  He was the son, </a:t>
              </a:r>
              <a:r>
                <a:rPr kumimoji="0" lang="en-US" sz="2000" b="1" i="0" u="none" strike="noStrike" kern="1200" cap="none" spc="0" normalizeH="0" baseline="0" noProof="0" dirty="0">
                  <a:ln>
                    <a:noFill/>
                  </a:ln>
                  <a:solidFill>
                    <a:srgbClr val="00FFFF"/>
                  </a:solidFill>
                  <a:effectLst/>
                  <a:uLnTx/>
                  <a:uFillTx/>
                  <a:latin typeface="Comic Sans MS" charset="0"/>
                  <a:ea typeface="ＭＳ Ｐゴシック" charset="0"/>
                </a:rPr>
                <a:t>so it was thought</a:t>
              </a: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 of Joseph.</a:t>
              </a:r>
              <a:r>
                <a:rPr kumimoji="0" lang="mr-IN" sz="2000" b="1" i="0" u="none" strike="noStrike" kern="1200" cap="none" spc="0" normalizeH="0" baseline="0" noProof="0" dirty="0">
                  <a:ln>
                    <a:noFill/>
                  </a:ln>
                  <a:solidFill>
                    <a:srgbClr val="FFFF00"/>
                  </a:solidFill>
                  <a:effectLst/>
                  <a:uLnTx/>
                  <a:uFillTx/>
                  <a:latin typeface="Comic Sans MS" charset="0"/>
                  <a:ea typeface="ＭＳ Ｐゴシック" charset="0"/>
                </a:rPr>
                <a:t>"</a:t>
              </a: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 (NIV)</a:t>
              </a: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
        <p:nvSpPr>
          <p:cNvPr id="528422" name="Text Box 38"/>
          <p:cNvSpPr txBox="1">
            <a:spLocks noChangeArrowheads="1"/>
          </p:cNvSpPr>
          <p:nvPr/>
        </p:nvSpPr>
        <p:spPr bwMode="auto">
          <a:xfrm>
            <a:off x="836613" y="2719389"/>
            <a:ext cx="7727950" cy="2532062"/>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mr-IN" sz="2000" b="1" i="0" u="none" strike="noStrike" kern="1200" cap="none" spc="0" normalizeH="0" baseline="0" noProof="0" dirty="0">
                <a:ln>
                  <a:noFill/>
                </a:ln>
                <a:solidFill>
                  <a:srgbClr val="FFFF00"/>
                </a:solidFill>
                <a:effectLst/>
                <a:uLnTx/>
                <a:uFillTx/>
                <a:latin typeface="Comic Sans MS" charset="0"/>
                <a:ea typeface="ＭＳ Ｐゴシック" charset="0"/>
              </a:rPr>
              <a:t>"</a:t>
            </a:r>
            <a:r>
              <a:rPr kumimoji="0" lang="en-US" sz="2000" b="1" i="0" u="none" strike="noStrike" kern="1200" cap="none" spc="0" normalizeH="0" baseline="0" noProof="0" dirty="0">
                <a:ln>
                  <a:noFill/>
                </a:ln>
                <a:solidFill>
                  <a:srgbClr val="00FFFF"/>
                </a:solidFill>
                <a:effectLst/>
                <a:uLnTx/>
                <a:uFillTx/>
                <a:latin typeface="Comic Sans MS" charset="0"/>
                <a:ea typeface="ＭＳ Ｐゴシック" charset="0"/>
              </a:rPr>
              <a:t>Luke was tracing the line of Mary.</a:t>
            </a: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  Many interpreters [among varied positions…] argue that Luke was giving the genealogy of Mary, showing that she also was in the line of David and that therefore Jesus was qualified as the Messiah, not only through Joseph (since he was the oldest </a:t>
            </a:r>
            <a:r>
              <a:rPr kumimoji="0" lang="en-US" sz="2000" b="1" i="0" u="none" strike="noStrike" kern="1200" cap="none" spc="0" normalizeH="0" baseline="0" noProof="0" dirty="0">
                <a:ln>
                  <a:noFill/>
                </a:ln>
                <a:solidFill>
                  <a:srgbClr val="00FFFF"/>
                </a:solidFill>
                <a:effectLst/>
                <a:uLnTx/>
                <a:uFillTx/>
                <a:latin typeface="Comic Sans MS" charset="0"/>
                <a:ea typeface="ＭＳ Ｐゴシック" charset="0"/>
              </a:rPr>
              <a:t>legal</a:t>
            </a:r>
            <a:r>
              <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rPr>
              <a:t> heir) but also through Mary.</a:t>
            </a:r>
            <a:r>
              <a:rPr kumimoji="0" lang="mr-IN" sz="2000" b="1" i="0" u="none" strike="noStrike" kern="1200" cap="none" spc="0" normalizeH="0" baseline="0" noProof="0" dirty="0">
                <a:ln>
                  <a:noFill/>
                </a:ln>
                <a:solidFill>
                  <a:srgbClr val="FFFF00"/>
                </a:solidFill>
                <a:effectLst/>
                <a:uLnTx/>
                <a:uFillTx/>
                <a:latin typeface="Comic Sans MS" charset="0"/>
                <a:ea typeface="ＭＳ Ｐゴシック" charset="0"/>
              </a:rPr>
              <a:t>"</a:t>
            </a:r>
            <a:endParaRPr kumimoji="0" lang="en-US" sz="2000" b="1" i="0" u="none" strike="noStrike" kern="1200" cap="none" spc="0" normalizeH="0" baseline="0" noProof="0" dirty="0">
              <a:ln>
                <a:noFill/>
              </a:ln>
              <a:solidFill>
                <a:srgbClr val="FFFF00"/>
              </a:solidFill>
              <a:effectLst/>
              <a:uLnTx/>
              <a:uFillTx/>
              <a:latin typeface="Comic Sans MS" charset="0"/>
              <a:ea typeface="ＭＳ Ｐゴシック"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FFFF"/>
                </a:solidFill>
                <a:effectLst/>
                <a:uLnTx/>
                <a:uFillTx/>
                <a:latin typeface="Comic Sans MS" charset="0"/>
                <a:ea typeface="ＭＳ Ｐゴシック" charset="0"/>
              </a:rPr>
              <a:t>              Louis </a:t>
            </a:r>
            <a:r>
              <a:rPr kumimoji="0" lang="en-US" sz="1600" b="1" i="0" u="none" strike="noStrike" kern="1200" cap="none" spc="0" normalizeH="0" baseline="0" noProof="0" dirty="0" err="1">
                <a:ln>
                  <a:noFill/>
                </a:ln>
                <a:solidFill>
                  <a:srgbClr val="00FFFF"/>
                </a:solidFill>
                <a:effectLst/>
                <a:uLnTx/>
                <a:uFillTx/>
                <a:latin typeface="Comic Sans MS" charset="0"/>
                <a:ea typeface="ＭＳ Ｐゴシック" charset="0"/>
              </a:rPr>
              <a:t>Barbieri</a:t>
            </a:r>
            <a:r>
              <a:rPr kumimoji="0" lang="en-US" sz="1600" b="1" i="0" u="none" strike="noStrike" kern="1200" cap="none" spc="0" normalizeH="0" baseline="0" noProof="0" dirty="0">
                <a:ln>
                  <a:noFill/>
                </a:ln>
                <a:solidFill>
                  <a:srgbClr val="00FFFF"/>
                </a:solidFill>
                <a:effectLst/>
                <a:uLnTx/>
                <a:uFillTx/>
                <a:latin typeface="Comic Sans MS" charset="0"/>
                <a:ea typeface="ＭＳ Ｐゴシック" charset="0"/>
              </a:rPr>
              <a:t>, </a:t>
            </a:r>
            <a:r>
              <a:rPr kumimoji="0" lang="en-US" sz="1600" b="1" i="1" u="none" strike="noStrike" kern="1200" cap="none" spc="0" normalizeH="0" baseline="0" noProof="0" dirty="0">
                <a:ln>
                  <a:noFill/>
                </a:ln>
                <a:solidFill>
                  <a:srgbClr val="00FFFF"/>
                </a:solidFill>
                <a:effectLst/>
                <a:uLnTx/>
                <a:uFillTx/>
                <a:latin typeface="Comic Sans MS" charset="0"/>
                <a:ea typeface="ＭＳ Ｐゴシック" charset="0"/>
              </a:rPr>
              <a:t>The Bible Knowledge Commentary</a:t>
            </a:r>
            <a:r>
              <a:rPr kumimoji="0" lang="en-US" sz="1600" b="1" u="none" strike="noStrike" kern="1200" cap="none" spc="0" normalizeH="0" baseline="0" noProof="0" dirty="0">
                <a:ln>
                  <a:noFill/>
                </a:ln>
                <a:solidFill>
                  <a:srgbClr val="00FFFF"/>
                </a:solidFill>
                <a:effectLst/>
                <a:uLnTx/>
                <a:uFillTx/>
                <a:latin typeface="Comic Sans MS" charset="0"/>
                <a:ea typeface="ＭＳ Ｐゴシック" charset="0"/>
              </a:rPr>
              <a:t>, eds. John Walvoord &amp; Roy Zuck (Victor Books, 1983), 212.</a:t>
            </a:r>
          </a:p>
        </p:txBody>
      </p:sp>
      <p:sp>
        <p:nvSpPr>
          <p:cNvPr id="77831" name="Text Box 40"/>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28425" name="Rectangle 41"/>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28428" name="Rectangle 44"/>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32</a:t>
            </a:r>
          </a:p>
        </p:txBody>
      </p:sp>
      <p:sp>
        <p:nvSpPr>
          <p:cNvPr id="77834" name="Text Box 46"/>
          <p:cNvSpPr txBox="1">
            <a:spLocks noChangeArrowheads="1"/>
          </p:cNvSpPr>
          <p:nvPr/>
        </p:nvSpPr>
        <p:spPr bwMode="auto">
          <a:xfrm>
            <a:off x="8589109" y="6461761"/>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1</a:t>
            </a:r>
          </a:p>
        </p:txBody>
      </p:sp>
    </p:spTree>
    <p:extLst>
      <p:ext uri="{BB962C8B-B14F-4D97-AF65-F5344CB8AC3E}">
        <p14:creationId xmlns:p14="http://schemas.microsoft.com/office/powerpoint/2010/main" val="1976418796"/>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5942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59428"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5943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35943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5943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4" name="Line 10"/>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39" name="Line 1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4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41" name="Line 17"/>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42"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43"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44"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35944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359446"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JOSEPH</a:t>
            </a:r>
          </a:p>
        </p:txBody>
      </p:sp>
      <p:sp>
        <p:nvSpPr>
          <p:cNvPr id="359453" name="Line 29"/>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4" name="Line 30"/>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5" name="Line 31"/>
          <p:cNvSpPr>
            <a:spLocks noChangeShapeType="1"/>
          </p:cNvSpPr>
          <p:nvPr/>
        </p:nvSpPr>
        <p:spPr bwMode="auto">
          <a:xfrm flipV="1">
            <a:off x="6108700" y="38719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6" name="Line 32"/>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7" name="Line 33"/>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58" name="AutoShape 34"/>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9459" name="AutoShape 35"/>
          <p:cNvSpPr>
            <a:spLocks noChangeArrowheads="1"/>
          </p:cNvSpPr>
          <p:nvPr/>
        </p:nvSpPr>
        <p:spPr bwMode="auto">
          <a:xfrm>
            <a:off x="5930900" y="42672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9462" name="Line 38"/>
          <p:cNvSpPr>
            <a:spLocks noChangeShapeType="1"/>
          </p:cNvSpPr>
          <p:nvPr/>
        </p:nvSpPr>
        <p:spPr bwMode="auto">
          <a:xfrm flipV="1">
            <a:off x="6146800" y="5243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66" name="Text Box 42"/>
          <p:cNvSpPr txBox="1">
            <a:spLocks noChangeArrowheads="1"/>
          </p:cNvSpPr>
          <p:nvPr/>
        </p:nvSpPr>
        <p:spPr bwMode="auto">
          <a:xfrm>
            <a:off x="365146" y="2055814"/>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359468" name="Text Box 4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79904" name="Text Box 45"/>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79905" name="Text Box 47"/>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59472" name="Rectangle 48"/>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9476" name="Text Box 5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359477" name="Text Box 5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Matthew 1:16</a:t>
            </a:r>
          </a:p>
        </p:txBody>
      </p:sp>
      <p:sp>
        <p:nvSpPr>
          <p:cNvPr id="359478" name="Rectangle 54"/>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9479" name="Rectangle 55"/>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33</a:t>
            </a:r>
          </a:p>
        </p:txBody>
      </p:sp>
      <p:grpSp>
        <p:nvGrpSpPr>
          <p:cNvPr id="79911" name="Group 57"/>
          <p:cNvGrpSpPr>
            <a:grpSpLocks/>
          </p:cNvGrpSpPr>
          <p:nvPr/>
        </p:nvGrpSpPr>
        <p:grpSpPr bwMode="auto">
          <a:xfrm>
            <a:off x="4438650" y="3343296"/>
            <a:ext cx="1684338" cy="182563"/>
            <a:chOff x="2796" y="2106"/>
            <a:chExt cx="1061" cy="115"/>
          </a:xfrm>
        </p:grpSpPr>
        <p:sp>
          <p:nvSpPr>
            <p:cNvPr id="359482" name="Line 58"/>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83" name="Line 59"/>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9484" name="Line 60"/>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Tree>
    <p:extLst>
      <p:ext uri="{BB962C8B-B14F-4D97-AF65-F5344CB8AC3E}">
        <p14:creationId xmlns:p14="http://schemas.microsoft.com/office/powerpoint/2010/main" val="266431105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429059"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429060"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429062"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429063"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64"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429065"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67"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68"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69"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70"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72"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76" name="Text Box 20"/>
          <p:cNvSpPr txBox="1">
            <a:spLocks noChangeArrowheads="1"/>
          </p:cNvSpPr>
          <p:nvPr/>
        </p:nvSpPr>
        <p:spPr bwMode="auto">
          <a:xfrm>
            <a:off x="50821" y="2895602"/>
            <a:ext cx="2741613" cy="655079"/>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FFFF00"/>
                </a:solidFill>
                <a:effectLst/>
                <a:uLnTx/>
                <a:uFillTx/>
                <a:latin typeface="Engravers MT" charset="0"/>
                <a:ea typeface="ＭＳ Ｐゴシック" charset="0"/>
              </a:rPr>
              <a:t>*VASTLY ABBREVIATED</a:t>
            </a:r>
          </a:p>
        </p:txBody>
      </p:sp>
      <p:sp>
        <p:nvSpPr>
          <p:cNvPr id="429077"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429078"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2"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JOSEPH</a:t>
            </a:r>
          </a:p>
        </p:txBody>
      </p:sp>
      <p:sp>
        <p:nvSpPr>
          <p:cNvPr id="429083" name="Line 27"/>
          <p:cNvSpPr>
            <a:spLocks noChangeShapeType="1"/>
          </p:cNvSpPr>
          <p:nvPr/>
        </p:nvSpPr>
        <p:spPr bwMode="auto">
          <a:xfrm flipH="1">
            <a:off x="4870451" y="5834084"/>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4" name="Line 28"/>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5" name="Line 29"/>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6" name="Line 30"/>
          <p:cNvSpPr>
            <a:spLocks noChangeShapeType="1"/>
          </p:cNvSpPr>
          <p:nvPr/>
        </p:nvSpPr>
        <p:spPr bwMode="auto">
          <a:xfrm flipV="1">
            <a:off x="6108700" y="38719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7" name="Line 31"/>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8" name="Line 32"/>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89" name="AutoShape 33"/>
          <p:cNvSpPr>
            <a:spLocks noChangeArrowheads="1"/>
          </p:cNvSpPr>
          <p:nvPr/>
        </p:nvSpPr>
        <p:spPr bwMode="auto">
          <a:xfrm>
            <a:off x="4203701" y="42545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29090" name="AutoShape 34"/>
          <p:cNvSpPr>
            <a:spLocks noChangeArrowheads="1"/>
          </p:cNvSpPr>
          <p:nvPr/>
        </p:nvSpPr>
        <p:spPr bwMode="auto">
          <a:xfrm>
            <a:off x="5930900" y="426720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grpSp>
        <p:nvGrpSpPr>
          <p:cNvPr id="2" name="Group 42"/>
          <p:cNvGrpSpPr>
            <a:grpSpLocks/>
          </p:cNvGrpSpPr>
          <p:nvPr/>
        </p:nvGrpSpPr>
        <p:grpSpPr bwMode="auto">
          <a:xfrm>
            <a:off x="3898900" y="5840375"/>
            <a:ext cx="3429000" cy="920750"/>
            <a:chOff x="2456" y="3679"/>
            <a:chExt cx="2160" cy="580"/>
          </a:xfrm>
        </p:grpSpPr>
        <p:sp>
          <p:nvSpPr>
            <p:cNvPr id="429091" name="Line 35"/>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92" name="Text Box 36"/>
            <p:cNvSpPr txBox="1">
              <a:spLocks noChangeArrowheads="1"/>
            </p:cNvSpPr>
            <p:nvPr/>
          </p:nvSpPr>
          <p:spPr bwMode="auto">
            <a:xfrm>
              <a:off x="2456" y="3929"/>
              <a:ext cx="2160" cy="33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rPr>
                <a:t>JESUS CHRIST</a:t>
              </a:r>
              <a:endParaRPr kumimoji="0" lang="en-US" sz="2800" b="1" i="0" u="none" strike="noStrike" kern="1200" cap="none" spc="0" normalizeH="0" baseline="0" noProof="0">
                <a:ln>
                  <a:noFill/>
                </a:ln>
                <a:solidFill>
                  <a:srgbClr val="FFFF00"/>
                </a:solidFill>
                <a:effectLst/>
                <a:uLnTx/>
                <a:uFillTx/>
                <a:latin typeface="Times" charset="0"/>
                <a:ea typeface="ＭＳ Ｐゴシック" charset="0"/>
              </a:endParaRPr>
            </a:p>
          </p:txBody>
        </p:sp>
      </p:grpSp>
      <p:sp>
        <p:nvSpPr>
          <p:cNvPr id="429093" name="Line 37"/>
          <p:cNvSpPr>
            <a:spLocks noChangeShapeType="1"/>
          </p:cNvSpPr>
          <p:nvPr/>
        </p:nvSpPr>
        <p:spPr bwMode="auto">
          <a:xfrm flipV="1">
            <a:off x="6146800" y="5243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97" name="Text Box 41"/>
          <p:cNvSpPr txBox="1">
            <a:spLocks noChangeArrowheads="1"/>
          </p:cNvSpPr>
          <p:nvPr/>
        </p:nvSpPr>
        <p:spPr bwMode="auto">
          <a:xfrm>
            <a:off x="339746" y="2030413"/>
            <a:ext cx="5387975"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00"/>
              </a:solidFill>
              <a:effectLst/>
              <a:uLnTx/>
              <a:uFillTx/>
              <a:latin typeface="Comic Sans MS" charset="0"/>
              <a:ea typeface="ＭＳ Ｐゴシック" charset="0"/>
            </a:endParaRPr>
          </a:p>
        </p:txBody>
      </p:sp>
      <p:sp>
        <p:nvSpPr>
          <p:cNvPr id="429100" name="Text Box 44"/>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81949" name="Text Box 45"/>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81950" name="Text Box 46"/>
          <p:cNvSpPr txBox="1">
            <a:spLocks noChangeArrowheads="1"/>
          </p:cNvSpPr>
          <p:nvPr/>
        </p:nvSpPr>
        <p:spPr bwMode="auto">
          <a:xfrm>
            <a:off x="8902700" y="45910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81951" name="Text Box 47"/>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429104" name="Rectangle 48"/>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29108" name="Text Box 52"/>
          <p:cNvSpPr txBox="1">
            <a:spLocks noChangeArrowheads="1"/>
          </p:cNvSpPr>
          <p:nvPr/>
        </p:nvSpPr>
        <p:spPr bwMode="auto">
          <a:xfrm>
            <a:off x="5054601" y="776289"/>
            <a:ext cx="3349625" cy="341241"/>
          </a:xfrm>
          <a:prstGeom prst="rect">
            <a:avLst/>
          </a:prstGeom>
          <a:noFill/>
          <a:ln w="9525">
            <a:noFill/>
            <a:miter lim="800000"/>
            <a:headEnd/>
            <a:tailEnd/>
          </a:ln>
          <a:effectLst>
            <a:outerShdw blurRad="63500" dist="5388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Scripture Location:</a:t>
            </a:r>
          </a:p>
        </p:txBody>
      </p:sp>
      <p:sp>
        <p:nvSpPr>
          <p:cNvPr id="429109" name="Text Box 53"/>
          <p:cNvSpPr txBox="1">
            <a:spLocks noChangeArrowheads="1"/>
          </p:cNvSpPr>
          <p:nvPr/>
        </p:nvSpPr>
        <p:spPr bwMode="auto">
          <a:xfrm>
            <a:off x="5051426" y="1082675"/>
            <a:ext cx="3287713" cy="341241"/>
          </a:xfrm>
          <a:prstGeom prst="rect">
            <a:avLst/>
          </a:prstGeom>
          <a:noFill/>
          <a:ln w="9525">
            <a:noFill/>
            <a:miter lim="800000"/>
            <a:headEnd/>
            <a:tailEnd/>
          </a:ln>
          <a:effectLst>
            <a:outerShdw blurRad="63500" dist="71842"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00"/>
                </a:solidFill>
                <a:effectLst/>
                <a:uLnTx/>
                <a:uFillTx/>
                <a:latin typeface="Comic Sans MS" charset="0"/>
                <a:ea typeface="ＭＳ Ｐゴシック" charset="0"/>
              </a:rPr>
              <a:t>Matthew 1:16</a:t>
            </a:r>
          </a:p>
        </p:txBody>
      </p:sp>
      <p:sp>
        <p:nvSpPr>
          <p:cNvPr id="429110" name="Rectangle 54"/>
          <p:cNvSpPr>
            <a:spLocks noChangeArrowheads="1"/>
          </p:cNvSpPr>
          <p:nvPr/>
        </p:nvSpPr>
        <p:spPr bwMode="auto">
          <a:xfrm>
            <a:off x="5329259" y="758846"/>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29111" name="Rectangle 55"/>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34</a:t>
            </a:r>
          </a:p>
        </p:txBody>
      </p:sp>
      <p:sp>
        <p:nvSpPr>
          <p:cNvPr id="81957" name="Text Box 57"/>
          <p:cNvSpPr txBox="1">
            <a:spLocks noChangeArrowheads="1"/>
          </p:cNvSpPr>
          <p:nvPr/>
        </p:nvSpPr>
        <p:spPr bwMode="auto">
          <a:xfrm>
            <a:off x="8800845" y="6422704"/>
            <a:ext cx="184660"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Comic Sans MS" charset="0"/>
              <a:ea typeface="ＭＳ Ｐゴシック" charset="0"/>
            </a:endParaRPr>
          </a:p>
        </p:txBody>
      </p:sp>
      <p:grpSp>
        <p:nvGrpSpPr>
          <p:cNvPr id="81958" name="Group 58"/>
          <p:cNvGrpSpPr>
            <a:grpSpLocks/>
          </p:cNvGrpSpPr>
          <p:nvPr/>
        </p:nvGrpSpPr>
        <p:grpSpPr bwMode="auto">
          <a:xfrm>
            <a:off x="4438650" y="3343296"/>
            <a:ext cx="1684338" cy="182563"/>
            <a:chOff x="2796" y="2106"/>
            <a:chExt cx="1061" cy="115"/>
          </a:xfrm>
        </p:grpSpPr>
        <p:sp>
          <p:nvSpPr>
            <p:cNvPr id="429115" name="Line 59"/>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116" name="Line 60"/>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117" name="Line 61"/>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
        <p:nvSpPr>
          <p:cNvPr id="429118" name="AutoShape 62"/>
          <p:cNvSpPr>
            <a:spLocks/>
          </p:cNvSpPr>
          <p:nvPr/>
        </p:nvSpPr>
        <p:spPr bwMode="auto">
          <a:xfrm rot="-5400000">
            <a:off x="3324225" y="360384"/>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29074"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429075"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Tree>
    <p:extLst>
      <p:ext uri="{BB962C8B-B14F-4D97-AF65-F5344CB8AC3E}">
        <p14:creationId xmlns:p14="http://schemas.microsoft.com/office/powerpoint/2010/main" val="125640028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5840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58404"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5840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35840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0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5840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21"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358422"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26"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JOSEPH</a:t>
            </a:r>
          </a:p>
        </p:txBody>
      </p:sp>
      <p:grpSp>
        <p:nvGrpSpPr>
          <p:cNvPr id="2" name="Group 43"/>
          <p:cNvGrpSpPr>
            <a:grpSpLocks/>
          </p:cNvGrpSpPr>
          <p:nvPr/>
        </p:nvGrpSpPr>
        <p:grpSpPr bwMode="auto">
          <a:xfrm>
            <a:off x="2043134" y="4287859"/>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charset="0"/>
                  <a:ea typeface="ＭＳ Ｐゴシック" charset="0"/>
                </a:rPr>
                <a:t>The FAMILY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charset="0"/>
                  <a:ea typeface="ＭＳ Ｐゴシック" charset="0"/>
                </a:rPr>
                <a:t>Luke 3:23-38</a:t>
              </a: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358430" name="Line 30"/>
          <p:cNvSpPr>
            <a:spLocks noChangeShapeType="1"/>
          </p:cNvSpPr>
          <p:nvPr/>
        </p:nvSpPr>
        <p:spPr bwMode="auto">
          <a:xfrm flipH="1">
            <a:off x="4870451" y="5834084"/>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nvGrpSpPr>
          <p:cNvPr id="3" name="Group 44"/>
          <p:cNvGrpSpPr>
            <a:grpSpLocks/>
          </p:cNvGrpSpPr>
          <p:nvPr/>
        </p:nvGrpSpPr>
        <p:grpSpPr bwMode="auto">
          <a:xfrm>
            <a:off x="5214938" y="4287859"/>
            <a:ext cx="2925762" cy="847725"/>
            <a:chOff x="3285" y="2701"/>
            <a:chExt cx="1843" cy="534"/>
          </a:xfrm>
        </p:grpSpPr>
        <p:sp>
          <p:nvSpPr>
            <p:cNvPr id="358428" name="Text Box 28"/>
            <p:cNvSpPr txBox="1">
              <a:spLocks noChangeArrowheads="1"/>
            </p:cNvSpPr>
            <p:nvPr/>
          </p:nvSpPr>
          <p:spPr bwMode="auto">
            <a:xfrm>
              <a:off x="3318" y="2792"/>
              <a:ext cx="1729"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78"/>
                  </a:solidFill>
                  <a:effectLst/>
                  <a:uLnTx/>
                  <a:uFillTx/>
                  <a:latin typeface="Times" charset="0"/>
                  <a:ea typeface="ＭＳ Ｐゴシック" charset="0"/>
                </a:rPr>
                <a:t>The LEGAL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78"/>
                  </a:solidFill>
                  <a:effectLst/>
                  <a:uLnTx/>
                  <a:uFillTx/>
                  <a:latin typeface="Times" charset="0"/>
                  <a:ea typeface="ＭＳ Ｐゴシック" charset="0"/>
                </a:rPr>
                <a:t>Matt 1:1-17</a:t>
              </a:r>
              <a:endParaRPr kumimoji="0" lang="en-US" sz="2400" b="1" i="0" u="none" strike="noStrike" kern="1200" cap="none" spc="0" normalizeH="0" baseline="0" noProof="0">
                <a:ln>
                  <a:noFill/>
                </a:ln>
                <a:solidFill>
                  <a:srgbClr val="FFFF00"/>
                </a:solidFill>
                <a:effectLst/>
                <a:uLnTx/>
                <a:uFillTx/>
                <a:latin typeface="Times" charset="0"/>
                <a:ea typeface="ＭＳ Ｐゴシック"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grpSp>
      <p:sp>
        <p:nvSpPr>
          <p:cNvPr id="358433" name="Line 33"/>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4" name="Line 34"/>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5" name="Line 35"/>
          <p:cNvSpPr>
            <a:spLocks noChangeShapeType="1"/>
          </p:cNvSpPr>
          <p:nvPr/>
        </p:nvSpPr>
        <p:spPr bwMode="auto">
          <a:xfrm flipV="1">
            <a:off x="6108700" y="38719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6" name="Line 36"/>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7" name="Line 37"/>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8" name="Line 38"/>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39" name="Text Box 39"/>
          <p:cNvSpPr txBox="1">
            <a:spLocks noChangeArrowheads="1"/>
          </p:cNvSpPr>
          <p:nvPr/>
        </p:nvSpPr>
        <p:spPr bwMode="auto">
          <a:xfrm>
            <a:off x="3898900" y="6237308"/>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rPr>
              <a:t>JESUS CHRIST</a:t>
            </a:r>
            <a:endParaRPr kumimoji="0" lang="en-US" sz="2800" b="1" i="0" u="none" strike="noStrike" kern="1200" cap="none" spc="0" normalizeH="0" baseline="0" noProof="0">
              <a:ln>
                <a:noFill/>
              </a:ln>
              <a:solidFill>
                <a:srgbClr val="FFFF00"/>
              </a:solidFill>
              <a:effectLst/>
              <a:uLnTx/>
              <a:uFillTx/>
              <a:latin typeface="Times" charset="0"/>
              <a:ea typeface="ＭＳ Ｐゴシック" charset="0"/>
            </a:endParaRPr>
          </a:p>
        </p:txBody>
      </p:sp>
      <p:sp>
        <p:nvSpPr>
          <p:cNvPr id="358440" name="Line 40"/>
          <p:cNvSpPr>
            <a:spLocks noChangeShapeType="1"/>
          </p:cNvSpPr>
          <p:nvPr/>
        </p:nvSpPr>
        <p:spPr bwMode="auto">
          <a:xfrm flipV="1">
            <a:off x="6146800" y="5243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45" name="Text Box 45"/>
          <p:cNvSpPr txBox="1">
            <a:spLocks noChangeArrowheads="1"/>
          </p:cNvSpPr>
          <p:nvPr/>
        </p:nvSpPr>
        <p:spPr bwMode="auto">
          <a:xfrm>
            <a:off x="327025" y="3840169"/>
            <a:ext cx="3762375"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99CCFF"/>
                </a:solidFill>
                <a:effectLst/>
                <a:uLnTx/>
                <a:uFillTx/>
                <a:latin typeface="Comic Sans MS" charset="0"/>
                <a:ea typeface="ＭＳ Ｐゴシック" charset="0"/>
              </a:rPr>
              <a:t>BLOOD SUCCESSION</a:t>
            </a:r>
          </a:p>
        </p:txBody>
      </p:sp>
      <p:sp>
        <p:nvSpPr>
          <p:cNvPr id="358446" name="Text Box 46"/>
          <p:cNvSpPr txBox="1">
            <a:spLocks noChangeArrowheads="1"/>
          </p:cNvSpPr>
          <p:nvPr/>
        </p:nvSpPr>
        <p:spPr bwMode="auto">
          <a:xfrm>
            <a:off x="6386513" y="3833817"/>
            <a:ext cx="2679692"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99CCFF"/>
                </a:solidFill>
                <a:effectLst/>
                <a:uLnTx/>
                <a:uFillTx/>
                <a:latin typeface="Comic Sans MS" charset="0"/>
                <a:ea typeface="ＭＳ Ｐゴシック" charset="0"/>
              </a:rPr>
              <a:t>LEGAL SUCCESSION</a:t>
            </a:r>
          </a:p>
        </p:txBody>
      </p:sp>
      <p:sp>
        <p:nvSpPr>
          <p:cNvPr id="358448" name="Text Box 48"/>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dirty="0">
              <a:ln>
                <a:noFill/>
              </a:ln>
              <a:solidFill>
                <a:srgbClr val="FFFFFF"/>
              </a:solidFill>
              <a:effectLst/>
              <a:uLnTx/>
              <a:uFillTx/>
              <a:latin typeface="Times" charset="0"/>
              <a:ea typeface="ＭＳ Ｐゴシック" charset="0"/>
            </a:endParaRPr>
          </a:p>
        </p:txBody>
      </p:sp>
      <p:sp>
        <p:nvSpPr>
          <p:cNvPr id="83998" name="Text Box 49"/>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83999" name="Text Box 50"/>
          <p:cNvSpPr txBox="1">
            <a:spLocks noChangeArrowheads="1"/>
          </p:cNvSpPr>
          <p:nvPr/>
        </p:nvSpPr>
        <p:spPr bwMode="auto">
          <a:xfrm>
            <a:off x="8882063" y="4438671"/>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84000" name="Text Box 51"/>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58452" name="Rectangle 52"/>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8457" name="Rectangle 57"/>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35</a:t>
            </a:r>
          </a:p>
        </p:txBody>
      </p:sp>
      <p:sp>
        <p:nvSpPr>
          <p:cNvPr id="84003" name="Text Box 59"/>
          <p:cNvSpPr txBox="1">
            <a:spLocks noChangeArrowheads="1"/>
          </p:cNvSpPr>
          <p:nvPr/>
        </p:nvSpPr>
        <p:spPr bwMode="auto">
          <a:xfrm>
            <a:off x="8589109" y="6452237"/>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3</a:t>
            </a:r>
          </a:p>
        </p:txBody>
      </p:sp>
      <p:grpSp>
        <p:nvGrpSpPr>
          <p:cNvPr id="84004" name="Group 60"/>
          <p:cNvGrpSpPr>
            <a:grpSpLocks/>
          </p:cNvGrpSpPr>
          <p:nvPr/>
        </p:nvGrpSpPr>
        <p:grpSpPr bwMode="auto">
          <a:xfrm>
            <a:off x="4438650" y="3343296"/>
            <a:ext cx="1684338" cy="182563"/>
            <a:chOff x="2796" y="2106"/>
            <a:chExt cx="1061" cy="115"/>
          </a:xfrm>
        </p:grpSpPr>
        <p:sp>
          <p:nvSpPr>
            <p:cNvPr id="358461" name="Line 61"/>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62" name="Line 62"/>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63" name="Line 63"/>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
        <p:nvSpPr>
          <p:cNvPr id="358466" name="AutoShape 66"/>
          <p:cNvSpPr>
            <a:spLocks/>
          </p:cNvSpPr>
          <p:nvPr/>
        </p:nvSpPr>
        <p:spPr bwMode="auto">
          <a:xfrm rot="-5400000">
            <a:off x="3324225" y="360384"/>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8418"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8419"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Tree>
    <p:extLst>
      <p:ext uri="{BB962C8B-B14F-4D97-AF65-F5344CB8AC3E}">
        <p14:creationId xmlns:p14="http://schemas.microsoft.com/office/powerpoint/2010/main" val="48050432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53283"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53284"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53286"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353287"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88"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53289"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1"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2"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3"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4"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6"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01"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353302"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06"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JOSEPH</a:t>
            </a:r>
          </a:p>
        </p:txBody>
      </p:sp>
      <p:sp>
        <p:nvSpPr>
          <p:cNvPr id="353307" name="Text Box 27"/>
          <p:cNvSpPr txBox="1">
            <a:spLocks noChangeArrowheads="1"/>
          </p:cNvSpPr>
          <p:nvPr/>
        </p:nvSpPr>
        <p:spPr bwMode="auto">
          <a:xfrm>
            <a:off x="2043134" y="4433888"/>
            <a:ext cx="3138487"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The FAMILY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Luke 3:23-38</a:t>
            </a:r>
          </a:p>
        </p:txBody>
      </p:sp>
      <p:sp>
        <p:nvSpPr>
          <p:cNvPr id="353308" name="Text Box 28"/>
          <p:cNvSpPr txBox="1">
            <a:spLocks noChangeArrowheads="1"/>
          </p:cNvSpPr>
          <p:nvPr/>
        </p:nvSpPr>
        <p:spPr bwMode="auto">
          <a:xfrm>
            <a:off x="5267325" y="4432301"/>
            <a:ext cx="2744788"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The LEGAL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Matt 1:1-17</a:t>
            </a:r>
          </a:p>
        </p:txBody>
      </p:sp>
      <p:sp>
        <p:nvSpPr>
          <p:cNvPr id="353309" name="Rectangle 29"/>
          <p:cNvSpPr>
            <a:spLocks noChangeArrowheads="1"/>
          </p:cNvSpPr>
          <p:nvPr/>
        </p:nvSpPr>
        <p:spPr bwMode="auto">
          <a:xfrm>
            <a:off x="2116138" y="4287859"/>
            <a:ext cx="29638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3310" name="Line 30"/>
          <p:cNvSpPr>
            <a:spLocks noChangeShapeType="1"/>
          </p:cNvSpPr>
          <p:nvPr/>
        </p:nvSpPr>
        <p:spPr bwMode="auto">
          <a:xfrm flipH="1">
            <a:off x="4870451" y="5834084"/>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11" name="Line 31"/>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13" name="Text Box 33"/>
          <p:cNvSpPr txBox="1">
            <a:spLocks noChangeArrowheads="1"/>
          </p:cNvSpPr>
          <p:nvPr/>
        </p:nvSpPr>
        <p:spPr bwMode="auto">
          <a:xfrm>
            <a:off x="2125664" y="5059363"/>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341" tIns="45671" rIns="91341" bIns="45671">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endParaRP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BLOOD</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RIGHT</a:t>
            </a:r>
          </a:p>
        </p:txBody>
      </p:sp>
      <p:sp>
        <p:nvSpPr>
          <p:cNvPr id="353315" name="Text Box 35"/>
          <p:cNvSpPr txBox="1">
            <a:spLocks noChangeArrowheads="1"/>
          </p:cNvSpPr>
          <p:nvPr/>
        </p:nvSpPr>
        <p:spPr bwMode="auto">
          <a:xfrm>
            <a:off x="3898900" y="6237308"/>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rPr>
              <a:t>JESUS CHRIST</a:t>
            </a:r>
            <a:endParaRPr kumimoji="0" lang="en-US" sz="2800" b="1" i="0" u="none" strike="noStrike" kern="1200" cap="none" spc="0" normalizeH="0" baseline="0" noProof="0">
              <a:ln>
                <a:noFill/>
              </a:ln>
              <a:solidFill>
                <a:srgbClr val="FFFF00"/>
              </a:solidFill>
              <a:effectLst/>
              <a:uLnTx/>
              <a:uFillTx/>
              <a:latin typeface="Times" charset="0"/>
              <a:ea typeface="ＭＳ Ｐゴシック" charset="0"/>
            </a:endParaRPr>
          </a:p>
        </p:txBody>
      </p:sp>
      <p:sp>
        <p:nvSpPr>
          <p:cNvPr id="353316" name="Rectangle 36"/>
          <p:cNvSpPr>
            <a:spLocks noChangeArrowheads="1"/>
          </p:cNvSpPr>
          <p:nvPr/>
        </p:nvSpPr>
        <p:spPr bwMode="auto">
          <a:xfrm>
            <a:off x="5214938" y="4287859"/>
            <a:ext cx="29257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3317" name="Line 37"/>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18" name="Line 38"/>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19" name="Line 39"/>
          <p:cNvSpPr>
            <a:spLocks noChangeShapeType="1"/>
          </p:cNvSpPr>
          <p:nvPr/>
        </p:nvSpPr>
        <p:spPr bwMode="auto">
          <a:xfrm flipV="1">
            <a:off x="6108700" y="38719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20"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21"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30" name="Line 50"/>
          <p:cNvSpPr>
            <a:spLocks noChangeShapeType="1"/>
          </p:cNvSpPr>
          <p:nvPr/>
        </p:nvSpPr>
        <p:spPr bwMode="auto">
          <a:xfrm flipV="1">
            <a:off x="6146800" y="5243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33" name="Text Box 53"/>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a:ln>
                <a:noFill/>
              </a:ln>
              <a:solidFill>
                <a:srgbClr val="FFFFFF"/>
              </a:solidFill>
              <a:effectLst/>
              <a:uLnTx/>
              <a:uFillTx/>
              <a:latin typeface="Times" charset="0"/>
              <a:ea typeface="ＭＳ Ｐゴシック" charset="0"/>
            </a:endParaRPr>
          </a:p>
        </p:txBody>
      </p:sp>
      <p:sp>
        <p:nvSpPr>
          <p:cNvPr id="86047" name="Text Box 54"/>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86048" name="Text Box 56"/>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53337" name="Rectangle 57"/>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3340" name="Rectangle 60"/>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36</a:t>
            </a:r>
          </a:p>
        </p:txBody>
      </p:sp>
      <p:grpSp>
        <p:nvGrpSpPr>
          <p:cNvPr id="86051" name="Group 62"/>
          <p:cNvGrpSpPr>
            <a:grpSpLocks/>
          </p:cNvGrpSpPr>
          <p:nvPr/>
        </p:nvGrpSpPr>
        <p:grpSpPr bwMode="auto">
          <a:xfrm>
            <a:off x="4438650" y="3343296"/>
            <a:ext cx="1684338" cy="182563"/>
            <a:chOff x="2796" y="2106"/>
            <a:chExt cx="1061" cy="115"/>
          </a:xfrm>
        </p:grpSpPr>
        <p:sp>
          <p:nvSpPr>
            <p:cNvPr id="353343" name="Line 63"/>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44" name="Line 64"/>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345" name="Line 65"/>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
        <p:nvSpPr>
          <p:cNvPr id="353346" name="AutoShape 66"/>
          <p:cNvSpPr>
            <a:spLocks/>
          </p:cNvSpPr>
          <p:nvPr/>
        </p:nvSpPr>
        <p:spPr bwMode="auto">
          <a:xfrm rot="-5400000">
            <a:off x="3324225" y="360384"/>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3298"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3299"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Tree>
    <p:extLst>
      <p:ext uri="{BB962C8B-B14F-4D97-AF65-F5344CB8AC3E}">
        <p14:creationId xmlns:p14="http://schemas.microsoft.com/office/powerpoint/2010/main" val="242915249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Text Box 2"/>
          <p:cNvSpPr txBox="1">
            <a:spLocks noChangeArrowheads="1"/>
          </p:cNvSpPr>
          <p:nvPr/>
        </p:nvSpPr>
        <p:spPr bwMode="auto">
          <a:xfrm>
            <a:off x="2159000" y="714375"/>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ADAM      EVE</a:t>
            </a:r>
          </a:p>
        </p:txBody>
      </p:sp>
      <p:sp>
        <p:nvSpPr>
          <p:cNvPr id="354307" name="Text Box 3"/>
          <p:cNvSpPr txBox="1">
            <a:spLocks noChangeArrowheads="1"/>
          </p:cNvSpPr>
          <p:nvPr/>
        </p:nvSpPr>
        <p:spPr bwMode="auto">
          <a:xfrm>
            <a:off x="1955800" y="1336675"/>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CAIN  ABEL  SETH</a:t>
            </a:r>
          </a:p>
        </p:txBody>
      </p:sp>
      <p:sp>
        <p:nvSpPr>
          <p:cNvPr id="354308" name="Text Box 4"/>
          <p:cNvSpPr txBox="1">
            <a:spLocks noChangeArrowheads="1"/>
          </p:cNvSpPr>
          <p:nvPr/>
        </p:nvSpPr>
        <p:spPr bwMode="auto">
          <a:xfrm>
            <a:off x="3763984" y="1819275"/>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NOAH</a:t>
            </a:r>
          </a:p>
        </p:txBody>
      </p:sp>
      <p:sp>
        <p:nvSpPr>
          <p:cNvPr id="354310" name="Text Box 6"/>
          <p:cNvSpPr txBox="1">
            <a:spLocks noChangeArrowheads="1"/>
          </p:cNvSpPr>
          <p:nvPr/>
        </p:nvSpPr>
        <p:spPr bwMode="auto">
          <a:xfrm>
            <a:off x="3735389" y="2889250"/>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DAVID       BATHSHEBA</a:t>
            </a:r>
          </a:p>
        </p:txBody>
      </p:sp>
      <p:sp>
        <p:nvSpPr>
          <p:cNvPr id="354311" name="Line 7"/>
          <p:cNvSpPr>
            <a:spLocks noChangeShapeType="1"/>
          </p:cNvSpPr>
          <p:nvPr/>
        </p:nvSpPr>
        <p:spPr bwMode="auto">
          <a:xfrm>
            <a:off x="49403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12" name="Rectangle 8"/>
          <p:cNvSpPr>
            <a:spLocks noChangeArrowheads="1"/>
          </p:cNvSpPr>
          <p:nvPr/>
        </p:nvSpPr>
        <p:spPr bwMode="auto">
          <a:xfrm>
            <a:off x="0" y="177801"/>
            <a:ext cx="9144000" cy="365731"/>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389" tIns="44406" rIns="90389" bIns="44406">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LINE OF DAVID:</a:t>
            </a:r>
            <a:r>
              <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rPr>
              <a:t>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The </a:t>
            </a:r>
            <a:r>
              <a:rPr kumimoji="0" lang="en-US" sz="2400" b="1" i="0" u="none" strike="noStrike" kern="1200" cap="none" spc="0" normalizeH="0" baseline="0" noProof="0">
                <a:ln>
                  <a:noFill/>
                </a:ln>
                <a:solidFill>
                  <a:srgbClr val="FFFF00"/>
                </a:solidFill>
                <a:effectLst/>
                <a:uLnTx/>
                <a:uFillTx/>
                <a:latin typeface="Times New Roman" charset="0"/>
                <a:ea typeface="ＭＳ Ｐゴシック" charset="0"/>
              </a:rPr>
              <a:t>Royal Genealogy </a:t>
            </a:r>
            <a:r>
              <a:rPr kumimoji="0" lang="en-US" sz="2400" b="1" i="0" u="none" strike="noStrike" kern="1200" cap="none" spc="0" normalizeH="0" baseline="0" noProof="0" dirty="0">
                <a:ln>
                  <a:noFill/>
                </a:ln>
                <a:solidFill>
                  <a:srgbClr val="FFFF00"/>
                </a:solidFill>
                <a:effectLst/>
                <a:uLnTx/>
                <a:uFillTx/>
                <a:latin typeface="Times New Roman" charset="0"/>
                <a:ea typeface="ＭＳ Ｐゴシック" charset="0"/>
              </a:rPr>
              <a:t>of Jesus Christ*</a:t>
            </a:r>
            <a:endParaRPr kumimoji="0" lang="en-US" sz="1800" b="1"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
        <p:nvSpPr>
          <p:cNvPr id="354313" name="Line 9"/>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15" name="Line 11"/>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16" name="Line 12"/>
          <p:cNvSpPr>
            <a:spLocks noChangeShapeType="1"/>
          </p:cNvSpPr>
          <p:nvPr/>
        </p:nvSpPr>
        <p:spPr bwMode="auto">
          <a:xfrm flipV="1">
            <a:off x="4321175" y="169068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17" name="Line 13"/>
          <p:cNvSpPr>
            <a:spLocks noChangeShapeType="1"/>
          </p:cNvSpPr>
          <p:nvPr/>
        </p:nvSpPr>
        <p:spPr bwMode="auto">
          <a:xfrm flipV="1">
            <a:off x="4330700" y="2220914"/>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18"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20" name="Line 1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25" name="Text Box 21"/>
          <p:cNvSpPr txBox="1">
            <a:spLocks noChangeArrowheads="1"/>
          </p:cNvSpPr>
          <p:nvPr/>
        </p:nvSpPr>
        <p:spPr bwMode="auto">
          <a:xfrm>
            <a:off x="3594101" y="3475038"/>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 NATHAN    SOLOMON</a:t>
            </a:r>
          </a:p>
        </p:txBody>
      </p:sp>
      <p:sp>
        <p:nvSpPr>
          <p:cNvPr id="354326" name="Line 22"/>
          <p:cNvSpPr>
            <a:spLocks noChangeShapeType="1"/>
          </p:cNvSpPr>
          <p:nvPr/>
        </p:nvSpPr>
        <p:spPr bwMode="auto">
          <a:xfrm>
            <a:off x="5075259" y="3133746"/>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30" name="Text Box 26"/>
          <p:cNvSpPr txBox="1">
            <a:spLocks noChangeArrowheads="1"/>
          </p:cNvSpPr>
          <p:nvPr/>
        </p:nvSpPr>
        <p:spPr bwMode="auto">
          <a:xfrm>
            <a:off x="3822700" y="5588000"/>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MARY          JOSEPH</a:t>
            </a:r>
          </a:p>
        </p:txBody>
      </p:sp>
      <p:sp>
        <p:nvSpPr>
          <p:cNvPr id="354331" name="Text Box 27"/>
          <p:cNvSpPr txBox="1">
            <a:spLocks noChangeArrowheads="1"/>
          </p:cNvSpPr>
          <p:nvPr/>
        </p:nvSpPr>
        <p:spPr bwMode="auto">
          <a:xfrm>
            <a:off x="2043134" y="4433888"/>
            <a:ext cx="3138487"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The FAMILY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Luke 3:23-38</a:t>
            </a:r>
          </a:p>
        </p:txBody>
      </p:sp>
      <p:sp>
        <p:nvSpPr>
          <p:cNvPr id="354332" name="Text Box 28"/>
          <p:cNvSpPr txBox="1">
            <a:spLocks noChangeArrowheads="1"/>
          </p:cNvSpPr>
          <p:nvPr/>
        </p:nvSpPr>
        <p:spPr bwMode="auto">
          <a:xfrm>
            <a:off x="5267325" y="4432301"/>
            <a:ext cx="2744788" cy="67492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The LEGAL Right</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Times" charset="0"/>
                <a:ea typeface="ＭＳ Ｐゴシック" charset="0"/>
              </a:rPr>
              <a:t>Matt 1:1-17</a:t>
            </a:r>
          </a:p>
        </p:txBody>
      </p:sp>
      <p:sp>
        <p:nvSpPr>
          <p:cNvPr id="354333" name="Rectangle 29"/>
          <p:cNvSpPr>
            <a:spLocks noChangeArrowheads="1"/>
          </p:cNvSpPr>
          <p:nvPr/>
        </p:nvSpPr>
        <p:spPr bwMode="auto">
          <a:xfrm>
            <a:off x="2116138" y="4287859"/>
            <a:ext cx="29638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4334" name="Line 30"/>
          <p:cNvSpPr>
            <a:spLocks noChangeShapeType="1"/>
          </p:cNvSpPr>
          <p:nvPr/>
        </p:nvSpPr>
        <p:spPr bwMode="auto">
          <a:xfrm flipH="1">
            <a:off x="4870451" y="5834084"/>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35" name="Line 31"/>
          <p:cNvSpPr>
            <a:spLocks noChangeShapeType="1"/>
          </p:cNvSpPr>
          <p:nvPr/>
        </p:nvSpPr>
        <p:spPr bwMode="auto">
          <a:xfrm flipH="1" flipV="1">
            <a:off x="5243513" y="5840413"/>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39" name="Text Box 35"/>
          <p:cNvSpPr txBox="1">
            <a:spLocks noChangeArrowheads="1"/>
          </p:cNvSpPr>
          <p:nvPr/>
        </p:nvSpPr>
        <p:spPr bwMode="auto">
          <a:xfrm>
            <a:off x="3898900" y="6237308"/>
            <a:ext cx="3429000" cy="525215"/>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Times" charset="0"/>
                <a:ea typeface="ＭＳ Ｐゴシック" charset="0"/>
              </a:rPr>
              <a:t>JESUS CHRIST</a:t>
            </a:r>
            <a:endParaRPr kumimoji="0" lang="en-US" sz="2800" b="1" i="0" u="none" strike="noStrike" kern="1200" cap="none" spc="0" normalizeH="0" baseline="0" noProof="0">
              <a:ln>
                <a:noFill/>
              </a:ln>
              <a:solidFill>
                <a:srgbClr val="FFFF00"/>
              </a:solidFill>
              <a:effectLst/>
              <a:uLnTx/>
              <a:uFillTx/>
              <a:latin typeface="Times" charset="0"/>
              <a:ea typeface="ＭＳ Ｐゴシック" charset="0"/>
            </a:endParaRPr>
          </a:p>
        </p:txBody>
      </p:sp>
      <p:sp>
        <p:nvSpPr>
          <p:cNvPr id="354340" name="Rectangle 36"/>
          <p:cNvSpPr>
            <a:spLocks noChangeArrowheads="1"/>
          </p:cNvSpPr>
          <p:nvPr/>
        </p:nvSpPr>
        <p:spPr bwMode="auto">
          <a:xfrm>
            <a:off x="5214938" y="4287859"/>
            <a:ext cx="2925762" cy="847725"/>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4341" name="Line 37"/>
          <p:cNvSpPr>
            <a:spLocks noChangeShapeType="1"/>
          </p:cNvSpPr>
          <p:nvPr/>
        </p:nvSpPr>
        <p:spPr bwMode="auto">
          <a:xfrm flipV="1">
            <a:off x="4419600" y="52816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42" name="Line 38"/>
          <p:cNvSpPr>
            <a:spLocks noChangeShapeType="1"/>
          </p:cNvSpPr>
          <p:nvPr/>
        </p:nvSpPr>
        <p:spPr bwMode="auto">
          <a:xfrm flipV="1">
            <a:off x="4419600" y="3846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43" name="Line 39"/>
          <p:cNvSpPr>
            <a:spLocks noChangeShapeType="1"/>
          </p:cNvSpPr>
          <p:nvPr/>
        </p:nvSpPr>
        <p:spPr bwMode="auto">
          <a:xfrm flipV="1">
            <a:off x="6108700" y="38719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44" name="Line 40"/>
          <p:cNvSpPr>
            <a:spLocks noChangeShapeType="1"/>
          </p:cNvSpPr>
          <p:nvPr/>
        </p:nvSpPr>
        <p:spPr bwMode="auto">
          <a:xfrm flipH="1" flipV="1">
            <a:off x="3773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45" name="Line 41"/>
          <p:cNvSpPr>
            <a:spLocks noChangeShapeType="1"/>
          </p:cNvSpPr>
          <p:nvPr/>
        </p:nvSpPr>
        <p:spPr bwMode="auto">
          <a:xfrm flipH="1" flipV="1">
            <a:off x="59705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54" name="Line 50"/>
          <p:cNvSpPr>
            <a:spLocks noChangeShapeType="1"/>
          </p:cNvSpPr>
          <p:nvPr/>
        </p:nvSpPr>
        <p:spPr bwMode="auto">
          <a:xfrm flipV="1">
            <a:off x="6146800" y="52435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57" name="Text Box 53"/>
          <p:cNvSpPr txBox="1">
            <a:spLocks noChangeArrowheads="1"/>
          </p:cNvSpPr>
          <p:nvPr/>
        </p:nvSpPr>
        <p:spPr bwMode="auto">
          <a:xfrm>
            <a:off x="3417889" y="2354263"/>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a:ln>
                  <a:noFill/>
                </a:ln>
                <a:solidFill>
                  <a:srgbClr val="FFFFFF"/>
                </a:solidFill>
                <a:effectLst/>
                <a:uLnTx/>
                <a:uFillTx/>
                <a:latin typeface="Times" charset="0"/>
                <a:ea typeface="ＭＳ Ｐゴシック" charset="0"/>
              </a:rPr>
              <a:t>ABRAHAM</a:t>
            </a:r>
            <a:endParaRPr kumimoji="0" lang="en-US" sz="2400" b="1" i="0" u="none" strike="noStrike" kern="1200" cap="none" spc="0" normalizeH="0" baseline="0" noProof="0">
              <a:ln>
                <a:noFill/>
              </a:ln>
              <a:solidFill>
                <a:srgbClr val="FFFFFF"/>
              </a:solidFill>
              <a:effectLst/>
              <a:uLnTx/>
              <a:uFillTx/>
              <a:latin typeface="Times" charset="0"/>
              <a:ea typeface="ＭＳ Ｐゴシック" charset="0"/>
            </a:endParaRPr>
          </a:p>
        </p:txBody>
      </p:sp>
      <p:sp>
        <p:nvSpPr>
          <p:cNvPr id="88094" name="Text Box 54"/>
          <p:cNvSpPr txBox="1">
            <a:spLocks noChangeArrowheads="1"/>
          </p:cNvSpPr>
          <p:nvPr/>
        </p:nvSpPr>
        <p:spPr bwMode="auto">
          <a:xfrm>
            <a:off x="8764334" y="104750"/>
            <a:ext cx="184658" cy="400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88095" name="Text Box 56"/>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354364" name="Rectangle 60"/>
          <p:cNvSpPr>
            <a:spLocks noChangeArrowheads="1"/>
          </p:cNvSpPr>
          <p:nvPr/>
        </p:nvSpPr>
        <p:spPr bwMode="auto">
          <a:xfrm>
            <a:off x="8087860" y="6524943"/>
            <a:ext cx="346984" cy="24384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37</a:t>
            </a:r>
          </a:p>
        </p:txBody>
      </p:sp>
      <p:grpSp>
        <p:nvGrpSpPr>
          <p:cNvPr id="88097" name="Group 66"/>
          <p:cNvGrpSpPr>
            <a:grpSpLocks/>
          </p:cNvGrpSpPr>
          <p:nvPr/>
        </p:nvGrpSpPr>
        <p:grpSpPr bwMode="auto">
          <a:xfrm>
            <a:off x="4438650" y="3343296"/>
            <a:ext cx="1684338" cy="182563"/>
            <a:chOff x="2796" y="2106"/>
            <a:chExt cx="1061" cy="115"/>
          </a:xfrm>
        </p:grpSpPr>
        <p:sp>
          <p:nvSpPr>
            <p:cNvPr id="354371" name="Line 67"/>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72" name="Line 68"/>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73" name="Line 69"/>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grpSp>
      <p:sp>
        <p:nvSpPr>
          <p:cNvPr id="354374" name="AutoShape 70"/>
          <p:cNvSpPr>
            <a:spLocks/>
          </p:cNvSpPr>
          <p:nvPr/>
        </p:nvSpPr>
        <p:spPr bwMode="auto">
          <a:xfrm rot="-5400000">
            <a:off x="3324225" y="360384"/>
            <a:ext cx="163513" cy="1836737"/>
          </a:xfrm>
          <a:prstGeom prst="rightBracket">
            <a:avLst>
              <a:gd name="adj" fmla="val 0"/>
            </a:avLst>
          </a:prstGeom>
          <a:noFill/>
          <a:ln w="28575">
            <a:solidFill>
              <a:srgbClr val="FFFF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54322" name="Line 18"/>
          <p:cNvSpPr>
            <a:spLocks noChangeShapeType="1"/>
          </p:cNvSpPr>
          <p:nvPr/>
        </p:nvSpPr>
        <p:spPr bwMode="auto">
          <a:xfrm flipH="1">
            <a:off x="3227409"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23" name="Line 19"/>
          <p:cNvSpPr>
            <a:spLocks noChangeShapeType="1"/>
          </p:cNvSpPr>
          <p:nvPr/>
        </p:nvSpPr>
        <p:spPr bwMode="auto">
          <a:xfrm>
            <a:off x="3221059"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Comic Sans MS" pitchFamily="-108" charset="0"/>
              <a:ea typeface="ＭＳ Ｐゴシック" charset="0"/>
            </a:endParaRPr>
          </a:p>
        </p:txBody>
      </p:sp>
      <p:sp>
        <p:nvSpPr>
          <p:cNvPr id="354375" name="Text Box 71"/>
          <p:cNvSpPr txBox="1">
            <a:spLocks noChangeArrowheads="1"/>
          </p:cNvSpPr>
          <p:nvPr/>
        </p:nvSpPr>
        <p:spPr bwMode="auto">
          <a:xfrm>
            <a:off x="2125664" y="5059363"/>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341" tIns="45671" rIns="91341" bIns="45671">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endParaRP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BLOOD</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RIGHT</a:t>
            </a:r>
          </a:p>
        </p:txBody>
      </p:sp>
      <p:sp>
        <p:nvSpPr>
          <p:cNvPr id="354376" name="Text Box 72"/>
          <p:cNvSpPr txBox="1">
            <a:spLocks noChangeArrowheads="1"/>
          </p:cNvSpPr>
          <p:nvPr/>
        </p:nvSpPr>
        <p:spPr bwMode="auto">
          <a:xfrm>
            <a:off x="6797675" y="5100638"/>
            <a:ext cx="1806575" cy="1204912"/>
          </a:xfrm>
          <a:prstGeom prst="rect">
            <a:avLst/>
          </a:prstGeom>
          <a:noFill/>
          <a:ln w="9525">
            <a:noFill/>
            <a:miter lim="800000"/>
            <a:headEnd/>
            <a:tailEnd/>
          </a:ln>
          <a:effectLst>
            <a:outerShdw blurRad="63500" dist="107763" dir="2700000" algn="ctr" rotWithShape="0">
              <a:schemeClr val="bg2">
                <a:alpha val="74998"/>
              </a:schemeClr>
            </a:outerShdw>
          </a:effectLst>
        </p:spPr>
        <p:txBody>
          <a:bodyPr lIns="91341" tIns="45671" rIns="91341" bIns="45671">
            <a:spAutoFit/>
          </a:bodyPr>
          <a:lstStyle/>
          <a:p>
            <a:pPr marL="0" marR="0" lvl="0" indent="0" algn="l" defTabSz="914400" rtl="0" eaLnBrk="0" fontAlgn="base" latinLnBrk="0" hangingPunct="0">
              <a:lnSpc>
                <a:spcPct val="50000"/>
              </a:lnSpc>
              <a:spcBef>
                <a:spcPct val="5000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LEGAL</a:t>
            </a: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RIGHT</a:t>
            </a:r>
          </a:p>
        </p:txBody>
      </p:sp>
    </p:spTree>
    <p:extLst>
      <p:ext uri="{BB962C8B-B14F-4D97-AF65-F5344CB8AC3E}">
        <p14:creationId xmlns:p14="http://schemas.microsoft.com/office/powerpoint/2010/main" val="420050611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581FF851-A8D8-0C72-A044-5E5F29DFC24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9474" b="13904"/>
          <a:stretch/>
        </p:blipFill>
        <p:spPr bwMode="auto">
          <a:xfrm>
            <a:off x="18634" y="19423"/>
            <a:ext cx="9159929" cy="683857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1357017"/>
          </a:xfrm>
          <a:noFill/>
        </p:spPr>
        <p:txBody>
          <a:bodyPr/>
          <a:lstStyle/>
          <a:p>
            <a:r>
              <a:rPr lang="en-US" sz="4800" b="1" dirty="0">
                <a:solidFill>
                  <a:srgbClr val="FFFFFF"/>
                </a:solidFill>
                <a:effectLst>
                  <a:glow rad="228600">
                    <a:srgbClr val="000000"/>
                  </a:glow>
                </a:effectLst>
                <a:latin typeface="Arial"/>
                <a:cs typeface="Arial"/>
              </a:rPr>
              <a:t>A. The Source of Knowledge </a:t>
            </a:r>
            <a:endParaRPr lang="en-US" sz="54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mr-IN" sz="28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1</a:t>
            </a: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mr-IN" sz="28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Luke 1:1-4 </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395536" y="3501008"/>
            <a:ext cx="8424936"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Luke's account is carefully researched and authoritative so his readers can rely on what they have been taught </a:t>
            </a:r>
          </a:p>
        </p:txBody>
      </p:sp>
    </p:spTree>
    <p:extLst>
      <p:ext uri="{BB962C8B-B14F-4D97-AF65-F5344CB8AC3E}">
        <p14:creationId xmlns:p14="http://schemas.microsoft.com/office/powerpoint/2010/main" val="235389195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59"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AF40C"/>
              </a:solidFill>
              <a:effectLst/>
              <a:uLnTx/>
              <a:uFillTx/>
              <a:latin typeface="Comic Sans MS" charset="0"/>
              <a:ea typeface="ＭＳ Ｐゴシック" charset="0"/>
            </a:endParaRPr>
          </a:p>
        </p:txBody>
      </p:sp>
      <p:sp>
        <p:nvSpPr>
          <p:cNvPr id="559107" name="Text Box 3"/>
          <p:cNvSpPr txBox="1">
            <a:spLocks noChangeArrowheads="1"/>
          </p:cNvSpPr>
          <p:nvPr/>
        </p:nvSpPr>
        <p:spPr bwMode="auto">
          <a:xfrm>
            <a:off x="652464" y="265113"/>
            <a:ext cx="7780337" cy="1200150"/>
          </a:xfrm>
          <a:prstGeom prst="rect">
            <a:avLst/>
          </a:prstGeom>
          <a:noFill/>
          <a:ln w="38100">
            <a:noFill/>
            <a:miter lim="800000"/>
            <a:headEnd/>
            <a:tailEnd/>
          </a:ln>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rPr>
              <a:t>HAVE YOU EVER CONSIDERED THE INCREDIBLE PROBABILITIES OF THE BIRTH AND LIFE OF JESUS CHRIST?</a:t>
            </a:r>
          </a:p>
        </p:txBody>
      </p:sp>
      <p:sp>
        <p:nvSpPr>
          <p:cNvPr id="559111" name="Text Box 7"/>
          <p:cNvSpPr txBox="1">
            <a:spLocks noChangeArrowheads="1"/>
          </p:cNvSpPr>
          <p:nvPr/>
        </p:nvSpPr>
        <p:spPr bwMode="auto">
          <a:xfrm>
            <a:off x="1730375" y="1477965"/>
            <a:ext cx="5948363" cy="3793469"/>
          </a:xfrm>
          <a:prstGeom prst="rect">
            <a:avLst/>
          </a:prstGeom>
          <a:noFill/>
          <a:ln w="38100">
            <a:noFill/>
            <a:miter lim="800000"/>
            <a:headEnd/>
            <a:tailEnd/>
          </a:ln>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000" b="1" i="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rPr>
              <a:t>JUST AN ACCIDENT OF BIRTH?</a:t>
            </a:r>
          </a:p>
        </p:txBody>
      </p:sp>
      <p:sp>
        <p:nvSpPr>
          <p:cNvPr id="559127" name="Text Box 23"/>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Comic Sans MS" charset="0"/>
                <a:ea typeface="ＭＳ Ｐゴシック" charset="0"/>
              </a:rPr>
              <a:t>STUDY HELP #17</a:t>
            </a:r>
          </a:p>
        </p:txBody>
      </p:sp>
      <p:sp>
        <p:nvSpPr>
          <p:cNvPr id="92166" name="Text Box 24"/>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59129" name="Rectangle 25"/>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59133" name="Rectangle 29"/>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39</a:t>
            </a:r>
          </a:p>
        </p:txBody>
      </p:sp>
      <p:sp>
        <p:nvSpPr>
          <p:cNvPr id="92169" name="Text Box 31"/>
          <p:cNvSpPr txBox="1">
            <a:spLocks noChangeArrowheads="1"/>
          </p:cNvSpPr>
          <p:nvPr/>
        </p:nvSpPr>
        <p:spPr bwMode="auto">
          <a:xfrm>
            <a:off x="8585934" y="6464938"/>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2</a:t>
            </a:r>
          </a:p>
        </p:txBody>
      </p:sp>
      <p:sp>
        <p:nvSpPr>
          <p:cNvPr id="92170" name="Text Box 33"/>
          <p:cNvSpPr txBox="1">
            <a:spLocks noChangeArrowheads="1"/>
          </p:cNvSpPr>
          <p:nvPr/>
        </p:nvSpPr>
        <p:spPr bwMode="auto">
          <a:xfrm>
            <a:off x="469652"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©2006 TBBMI</a:t>
            </a:r>
          </a:p>
        </p:txBody>
      </p:sp>
      <p:sp>
        <p:nvSpPr>
          <p:cNvPr id="559138" name="Rectangle 34"/>
          <p:cNvSpPr>
            <a:spLocks noChangeArrowheads="1"/>
          </p:cNvSpPr>
          <p:nvPr/>
        </p:nvSpPr>
        <p:spPr bwMode="auto">
          <a:xfrm>
            <a:off x="7470777" y="6526234"/>
            <a:ext cx="817563"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9.65.05B.</a:t>
            </a:r>
          </a:p>
        </p:txBody>
      </p:sp>
    </p:spTree>
    <p:extLst>
      <p:ext uri="{BB962C8B-B14F-4D97-AF65-F5344CB8AC3E}">
        <p14:creationId xmlns:p14="http://schemas.microsoft.com/office/powerpoint/2010/main" val="266606579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59"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AF40C"/>
              </a:solidFill>
              <a:effectLst/>
              <a:uLnTx/>
              <a:uFillTx/>
              <a:latin typeface="Comic Sans MS" charset="0"/>
              <a:ea typeface="ＭＳ Ｐゴシック" charset="0"/>
            </a:endParaRPr>
          </a:p>
        </p:txBody>
      </p:sp>
      <p:sp>
        <p:nvSpPr>
          <p:cNvPr id="585732" name="Text Box 4"/>
          <p:cNvSpPr txBox="1">
            <a:spLocks noChangeArrowheads="1"/>
          </p:cNvSpPr>
          <p:nvPr/>
        </p:nvSpPr>
        <p:spPr bwMode="auto">
          <a:xfrm>
            <a:off x="1011238" y="1939946"/>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Arial" charset="0"/>
                <a:ea typeface="ＭＳ Ｐゴシック" charset="0"/>
              </a:rPr>
              <a:t>JUST AN ACCIDENT OF BIRTH?</a:t>
            </a:r>
          </a:p>
        </p:txBody>
      </p:sp>
      <p:sp>
        <p:nvSpPr>
          <p:cNvPr id="585733" name="Text Box 5"/>
          <p:cNvSpPr txBox="1">
            <a:spLocks noChangeArrowheads="1"/>
          </p:cNvSpPr>
          <p:nvPr/>
        </p:nvSpPr>
        <p:spPr bwMode="auto">
          <a:xfrm>
            <a:off x="306388" y="2692400"/>
            <a:ext cx="8462962" cy="2364960"/>
          </a:xfrm>
          <a:prstGeom prst="rect">
            <a:avLst/>
          </a:prstGeom>
          <a:noFill/>
          <a:ln w="9525">
            <a:noFill/>
            <a:miter lim="800000"/>
            <a:headEnd/>
            <a:tailEnd/>
          </a:ln>
          <a:effectLst>
            <a:outerShdw blurRad="63500" dist="63500" dir="2212194"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IN THE OLD TESTAMENT: MORE THAN </a:t>
            </a:r>
            <a:r>
              <a:rPr kumimoji="0" lang="en-US" sz="4400" b="1" i="1" u="sng" strike="noStrike" kern="1200" cap="none" spc="0" normalizeH="0" baseline="-25000" noProof="0">
                <a:ln>
                  <a:noFill/>
                </a:ln>
                <a:solidFill>
                  <a:srgbClr val="99CCFF"/>
                </a:solidFill>
                <a:effectLst/>
                <a:uLnTx/>
                <a:uFillTx/>
                <a:latin typeface="Comic Sans MS" charset="0"/>
                <a:ea typeface="ＭＳ Ｐゴシック" charset="0"/>
              </a:rPr>
              <a:t>300 REFERENCES</a:t>
            </a: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 TO A COMING MESSIAH WERE FULFILLED UPON THE BIRTH, LIFE AND CRUCIFIXION OF JESUS CHRIST.  WITH THAT SAID…</a:t>
            </a:r>
          </a:p>
        </p:txBody>
      </p:sp>
      <p:sp>
        <p:nvSpPr>
          <p:cNvPr id="585734" name="Text Box 6"/>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00"/>
                </a:solidFill>
                <a:effectLst/>
                <a:uLnTx/>
                <a:uFillTx/>
                <a:latin typeface="Comic Sans MS" charset="0"/>
                <a:ea typeface="ＭＳ Ｐゴシック" charset="0"/>
              </a:rPr>
              <a:t>STUDY HELP #17</a:t>
            </a:r>
          </a:p>
        </p:txBody>
      </p:sp>
      <p:sp>
        <p:nvSpPr>
          <p:cNvPr id="94213" name="Text Box 7"/>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85736" name="Rectangle 8"/>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85737" name="Text Box 9"/>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*Source:  Josh McDowell, </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Evidence That Demands A Verdict,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1972, page 175;</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Peter Stoner,</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Science Speaks,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Moody Press, 1963.</a:t>
            </a:r>
          </a:p>
        </p:txBody>
      </p:sp>
      <p:sp>
        <p:nvSpPr>
          <p:cNvPr id="585738" name="Rectangle 10"/>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40</a:t>
            </a:r>
          </a:p>
        </p:txBody>
      </p:sp>
      <p:sp>
        <p:nvSpPr>
          <p:cNvPr id="94217" name="Text Box 11"/>
          <p:cNvSpPr txBox="1">
            <a:spLocks noChangeArrowheads="1"/>
          </p:cNvSpPr>
          <p:nvPr/>
        </p:nvSpPr>
        <p:spPr bwMode="auto">
          <a:xfrm>
            <a:off x="8800845" y="6422704"/>
            <a:ext cx="184660" cy="3737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85740" name="Text Box 12"/>
          <p:cNvSpPr txBox="1">
            <a:spLocks noChangeArrowheads="1"/>
          </p:cNvSpPr>
          <p:nvPr/>
        </p:nvSpPr>
        <p:spPr bwMode="auto">
          <a:xfrm>
            <a:off x="7515226" y="1779601"/>
            <a:ext cx="547688" cy="769342"/>
          </a:xfrm>
          <a:prstGeom prst="rect">
            <a:avLst/>
          </a:prstGeom>
          <a:noFill/>
          <a:ln w="9525">
            <a:noFill/>
            <a:miter lim="800000"/>
            <a:headEnd/>
            <a:tailEnd/>
          </a:ln>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1" u="none" strike="noStrike" kern="1200" cap="none" spc="0" normalizeH="0" baseline="0" noProof="0">
                <a:ln>
                  <a:noFill/>
                </a:ln>
                <a:solidFill>
                  <a:srgbClr val="FAF40C"/>
                </a:solidFill>
                <a:effectLst/>
                <a:uLnTx/>
                <a:uFillTx/>
                <a:latin typeface="Arial" charset="0"/>
                <a:ea typeface="ＭＳ Ｐゴシック" charset="0"/>
              </a:rPr>
              <a:t>*</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85741" name="Text Box 13"/>
          <p:cNvSpPr txBox="1">
            <a:spLocks noChangeArrowheads="1"/>
          </p:cNvSpPr>
          <p:nvPr/>
        </p:nvSpPr>
        <p:spPr bwMode="auto">
          <a:xfrm>
            <a:off x="652464" y="265113"/>
            <a:ext cx="7780337" cy="1200324"/>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a:ln>
                  <a:noFill/>
                </a:ln>
                <a:solidFill>
                  <a:srgbClr val="FAF40C"/>
                </a:solidFill>
                <a:effectLst/>
                <a:uLnTx/>
                <a:uFillTx/>
                <a:latin typeface="Arial" charset="0"/>
                <a:ea typeface="ＭＳ Ｐゴシック" charset="0"/>
              </a:rPr>
              <a:t>HAVE YOU EVER CONSIDERED THE INCREDIBLE PROBABILITIES OF THE BIRTH AND LIFE OF JESUS CHRIST?</a:t>
            </a:r>
          </a:p>
        </p:txBody>
      </p:sp>
    </p:spTree>
    <p:extLst>
      <p:ext uri="{BB962C8B-B14F-4D97-AF65-F5344CB8AC3E}">
        <p14:creationId xmlns:p14="http://schemas.microsoft.com/office/powerpoint/2010/main" val="391468746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546101" y="863600"/>
            <a:ext cx="8061325" cy="206915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WHAT ARE THE CHANCES OF ONLY </a:t>
            </a:r>
            <a:r>
              <a:rPr kumimoji="0" lang="en-US" sz="6000" b="1" i="0" u="none" strike="noStrike" kern="1200" cap="none" spc="0" normalizeH="0" baseline="-25000" noProof="0">
                <a:ln>
                  <a:noFill/>
                </a:ln>
                <a:solidFill>
                  <a:srgbClr val="99CCFF"/>
                </a:solidFill>
                <a:effectLst/>
                <a:uLnTx/>
                <a:uFillTx/>
                <a:latin typeface="Comic Sans MS" charset="0"/>
                <a:ea typeface="ＭＳ Ｐゴシック" charset="0"/>
              </a:rPr>
              <a:t>8</a:t>
            </a:r>
            <a:r>
              <a:rPr kumimoji="0" lang="en-US" sz="6000" b="1" i="0" u="none" strike="noStrike" kern="1200" cap="none" spc="0" normalizeH="0" baseline="-25000" noProof="0">
                <a:ln>
                  <a:noFill/>
                </a:ln>
                <a:solidFill>
                  <a:srgbClr val="FAF40C"/>
                </a:solidFill>
                <a:effectLst/>
                <a:uLnTx/>
                <a:uFillTx/>
                <a:latin typeface="Comic Sans MS" charset="0"/>
                <a:ea typeface="ＭＳ Ｐゴシック" charset="0"/>
              </a:rPr>
              <a:t> </a:t>
            </a: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PREDICTIONS BEING FULFILLED IN THE LIFE OF ANY ONE INDIVIDUAL BETWEEN THEN AND NOW?</a:t>
            </a:r>
          </a:p>
        </p:txBody>
      </p:sp>
      <p:sp>
        <p:nvSpPr>
          <p:cNvPr id="568327" name="Text Box 7"/>
          <p:cNvSpPr txBox="1">
            <a:spLocks noChangeArrowheads="1"/>
          </p:cNvSpPr>
          <p:nvPr/>
        </p:nvSpPr>
        <p:spPr bwMode="auto">
          <a:xfrm>
            <a:off x="1393826" y="3651271"/>
            <a:ext cx="6227763" cy="817563"/>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60000"/>
              </a:lnSpc>
              <a:spcBef>
                <a:spcPct val="50000"/>
              </a:spcBef>
              <a:spcAft>
                <a:spcPct val="0"/>
              </a:spcAft>
              <a:buClrTx/>
              <a:buSzTx/>
              <a:buFontTx/>
              <a:buNone/>
              <a:tabLst/>
              <a:defRPr/>
            </a:pPr>
            <a:r>
              <a:rPr kumimoji="0" lang="en-US" sz="4000" b="1" i="1" u="none" strike="noStrike" kern="1200" cap="none" spc="0" normalizeH="0" baseline="-25000" noProof="0" dirty="0">
                <a:ln>
                  <a:noFill/>
                </a:ln>
                <a:solidFill>
                  <a:srgbClr val="33CC33"/>
                </a:solidFill>
                <a:effectLst/>
                <a:uLnTx/>
                <a:uFillTx/>
                <a:latin typeface="Comic Sans MS" charset="0"/>
                <a:ea typeface="ＭＳ Ｐゴシック" charset="0"/>
              </a:rPr>
              <a:t>ANSWER: ONE CHANCE </a:t>
            </a:r>
            <a:r>
              <a:rPr kumimoji="0" lang="en-US" sz="3200" b="1" i="1" u="none" strike="noStrike" kern="1200" cap="none" spc="0" normalizeH="0" baseline="-25000" noProof="0" dirty="0">
                <a:ln>
                  <a:noFill/>
                </a:ln>
                <a:solidFill>
                  <a:srgbClr val="33CC33"/>
                </a:solidFill>
                <a:effectLst/>
                <a:uLnTx/>
                <a:uFillTx/>
                <a:latin typeface="Comic Sans MS" charset="0"/>
                <a:ea typeface="ＭＳ Ｐゴシック" charset="0"/>
              </a:rPr>
              <a:t>IN</a:t>
            </a:r>
            <a:r>
              <a:rPr kumimoji="0" lang="en-US" sz="4000" b="1" i="1" u="none" strike="noStrike" kern="1200" cap="none" spc="0" normalizeH="0" baseline="-25000" noProof="0" dirty="0">
                <a:ln>
                  <a:noFill/>
                </a:ln>
                <a:solidFill>
                  <a:srgbClr val="33CC33"/>
                </a:solidFill>
                <a:effectLst/>
                <a:uLnTx/>
                <a:uFillTx/>
                <a:latin typeface="Comic Sans MS" charset="0"/>
                <a:ea typeface="ＭＳ Ｐゴシック" charset="0"/>
              </a:rPr>
              <a:t> </a:t>
            </a:r>
          </a:p>
          <a:p>
            <a:pPr marL="0" marR="0" lvl="0" indent="0" algn="ctr" defTabSz="914400" rtl="0" eaLnBrk="0" fontAlgn="base" latinLnBrk="0" hangingPunct="0">
              <a:lnSpc>
                <a:spcPct val="60000"/>
              </a:lnSpc>
              <a:spcBef>
                <a:spcPct val="50000"/>
              </a:spcBef>
              <a:spcAft>
                <a:spcPct val="0"/>
              </a:spcAft>
              <a:buClrTx/>
              <a:buSzTx/>
              <a:buFontTx/>
              <a:buNone/>
              <a:tabLst/>
              <a:defRPr/>
            </a:pPr>
            <a:r>
              <a:rPr kumimoji="0" lang="en-US" sz="4000" b="1" i="1" u="none" strike="noStrike" kern="1200" cap="none" spc="0" normalizeH="0" baseline="-25000" noProof="0" dirty="0">
                <a:ln>
                  <a:noFill/>
                </a:ln>
                <a:solidFill>
                  <a:srgbClr val="33CC33"/>
                </a:solidFill>
                <a:effectLst/>
                <a:uLnTx/>
                <a:uFillTx/>
                <a:latin typeface="Comic Sans MS" charset="0"/>
                <a:ea typeface="ＭＳ Ｐゴシック" charset="0"/>
              </a:rPr>
              <a:t>100 QUADRILLION (10 </a:t>
            </a:r>
            <a:r>
              <a:rPr kumimoji="0" lang="en-US" sz="2800" b="1" i="1" u="none" strike="noStrike" kern="1200" cap="none" spc="0" normalizeH="0" baseline="30000" noProof="0" dirty="0">
                <a:ln>
                  <a:noFill/>
                </a:ln>
                <a:solidFill>
                  <a:srgbClr val="33CC33"/>
                </a:solidFill>
                <a:effectLst/>
                <a:uLnTx/>
                <a:uFillTx/>
                <a:latin typeface="Comic Sans MS" charset="0"/>
                <a:ea typeface="ＭＳ Ｐゴシック" charset="0"/>
              </a:rPr>
              <a:t>17</a:t>
            </a:r>
            <a:r>
              <a:rPr kumimoji="0" lang="en-US" sz="4000" b="1" i="1" u="none" strike="noStrike" kern="1200" cap="none" spc="0" normalizeH="0" baseline="-25000" noProof="0" dirty="0">
                <a:ln>
                  <a:noFill/>
                </a:ln>
                <a:solidFill>
                  <a:srgbClr val="33CC33"/>
                </a:solidFill>
                <a:effectLst/>
                <a:uLnTx/>
                <a:uFillTx/>
                <a:latin typeface="Comic Sans MS" charset="0"/>
                <a:ea typeface="ＭＳ Ｐゴシック" charset="0"/>
              </a:rPr>
              <a:t>)</a:t>
            </a:r>
          </a:p>
        </p:txBody>
      </p:sp>
      <p:sp>
        <p:nvSpPr>
          <p:cNvPr id="568328" name="Text Box 8"/>
          <p:cNvSpPr txBox="1">
            <a:spLocks noChangeArrowheads="1"/>
          </p:cNvSpPr>
          <p:nvPr/>
        </p:nvSpPr>
        <p:spPr bwMode="auto">
          <a:xfrm>
            <a:off x="976313" y="4640263"/>
            <a:ext cx="7169150" cy="9611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50000"/>
              </a:lnSpc>
              <a:spcBef>
                <a:spcPct val="50000"/>
              </a:spcBef>
              <a:spcAft>
                <a:spcPct val="0"/>
              </a:spcAft>
              <a:buClrTx/>
              <a:buSzTx/>
              <a:buFontTx/>
              <a:buNone/>
              <a:tabLst/>
              <a:defRPr/>
            </a:pPr>
            <a:r>
              <a:rPr kumimoji="0" lang="en-US" sz="6000" b="0" i="0" u="none" strike="noStrike" kern="1200" cap="none" spc="0" normalizeH="0" baseline="-25000" noProof="0">
                <a:ln>
                  <a:noFill/>
                </a:ln>
                <a:solidFill>
                  <a:srgbClr val="FFFFFF"/>
                </a:solidFill>
                <a:effectLst/>
                <a:uLnTx/>
                <a:uFillTx/>
                <a:latin typeface="Comic Sans MS" charset="0"/>
                <a:ea typeface="ＭＳ Ｐゴシック" charset="0"/>
              </a:rPr>
              <a:t>1:100,000,000,000,000,000</a:t>
            </a:r>
          </a:p>
        </p:txBody>
      </p:sp>
      <p:sp>
        <p:nvSpPr>
          <p:cNvPr id="568331" name="Oval 11"/>
          <p:cNvSpPr>
            <a:spLocks noChangeArrowheads="1"/>
          </p:cNvSpPr>
          <p:nvPr/>
        </p:nvSpPr>
        <p:spPr bwMode="auto">
          <a:xfrm>
            <a:off x="7699375" y="1069975"/>
            <a:ext cx="736600"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96261" name="Text Box 12"/>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68333" name="Rectangle 13"/>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68337" name="Text Box 17"/>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*Source:  Josh McDowell, </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Evidence That Demands A Verdict,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1972, page 175;</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Peter Stoner,</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Science Speaks,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Moody Press, 1963.</a:t>
            </a:r>
          </a:p>
        </p:txBody>
      </p:sp>
      <p:sp>
        <p:nvSpPr>
          <p:cNvPr id="568338" name="Rectangle 18"/>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41</a:t>
            </a:r>
          </a:p>
        </p:txBody>
      </p:sp>
      <p:sp>
        <p:nvSpPr>
          <p:cNvPr id="96265" name="Text Box 20"/>
          <p:cNvSpPr txBox="1">
            <a:spLocks noChangeArrowheads="1"/>
          </p:cNvSpPr>
          <p:nvPr/>
        </p:nvSpPr>
        <p:spPr bwMode="auto">
          <a:xfrm>
            <a:off x="8585934" y="6461761"/>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2</a:t>
            </a:r>
          </a:p>
        </p:txBody>
      </p:sp>
      <p:sp>
        <p:nvSpPr>
          <p:cNvPr id="568341" name="Text Box 21"/>
          <p:cNvSpPr txBox="1">
            <a:spLocks noChangeArrowheads="1"/>
          </p:cNvSpPr>
          <p:nvPr/>
        </p:nvSpPr>
        <p:spPr bwMode="auto">
          <a:xfrm>
            <a:off x="1041400" y="415946"/>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Arial" charset="0"/>
                <a:ea typeface="ＭＳ Ｐゴシック" charset="0"/>
              </a:rPr>
              <a:t>THAT SAID…</a:t>
            </a:r>
          </a:p>
        </p:txBody>
      </p:sp>
    </p:spTree>
    <p:extLst>
      <p:ext uri="{BB962C8B-B14F-4D97-AF65-F5344CB8AC3E}">
        <p14:creationId xmlns:p14="http://schemas.microsoft.com/office/powerpoint/2010/main" val="202915830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709613" y="879475"/>
            <a:ext cx="7702550" cy="206915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WITH JUST </a:t>
            </a:r>
            <a:r>
              <a:rPr kumimoji="0" lang="en-US" sz="6000" b="1" i="0" u="none" strike="noStrike" kern="1200" cap="none" spc="0" normalizeH="0" baseline="-25000" noProof="0">
                <a:ln>
                  <a:noFill/>
                </a:ln>
                <a:solidFill>
                  <a:srgbClr val="99CCFF"/>
                </a:solidFill>
                <a:effectLst/>
                <a:uLnTx/>
                <a:uFillTx/>
                <a:latin typeface="Comic Sans MS" charset="0"/>
                <a:ea typeface="ＭＳ Ｐゴシック" charset="0"/>
              </a:rPr>
              <a:t>48</a:t>
            </a:r>
            <a:r>
              <a:rPr kumimoji="0" lang="en-US" sz="6000" b="1" i="0" u="none" strike="noStrike" kern="1200" cap="none" spc="0" normalizeH="0" baseline="-25000" noProof="0">
                <a:ln>
                  <a:noFill/>
                </a:ln>
                <a:solidFill>
                  <a:srgbClr val="FAF40C"/>
                </a:solidFill>
                <a:effectLst/>
                <a:uLnTx/>
                <a:uFillTx/>
                <a:latin typeface="Comic Sans MS" charset="0"/>
                <a:ea typeface="ＭＳ Ｐゴシック" charset="0"/>
              </a:rPr>
              <a:t> </a:t>
            </a:r>
            <a:r>
              <a:rPr kumimoji="0" lang="en-US" sz="4400" b="1" i="1" u="sng" strike="noStrike" kern="1200" cap="none" spc="0" normalizeH="0" baseline="-25000" noProof="0">
                <a:ln>
                  <a:noFill/>
                </a:ln>
                <a:solidFill>
                  <a:srgbClr val="FAF40C"/>
                </a:solidFill>
                <a:effectLst/>
                <a:uLnTx/>
                <a:uFillTx/>
                <a:latin typeface="Comic Sans MS" charset="0"/>
                <a:ea typeface="ＭＳ Ｐゴシック" charset="0"/>
              </a:rPr>
              <a:t>(OF THE 300)</a:t>
            </a:r>
            <a:r>
              <a:rPr kumimoji="0" lang="en-US" sz="4400" b="1" i="0" u="none" strike="noStrike" kern="1200" cap="none" spc="0" normalizeH="0" baseline="-25000" noProof="0">
                <a:ln>
                  <a:noFill/>
                </a:ln>
                <a:solidFill>
                  <a:srgbClr val="FAF40C"/>
                </a:solidFill>
                <a:effectLst/>
                <a:uLnTx/>
                <a:uFillTx/>
                <a:latin typeface="Comic Sans MS" charset="0"/>
                <a:ea typeface="ＭＳ Ｐゴシック" charset="0"/>
              </a:rPr>
              <a:t> PREDICTIONS BEING FULFILLED IN THE LIFE OF ANY ONE INDIVIDUAL BETWEEN THEN AND NOW:</a:t>
            </a:r>
          </a:p>
        </p:txBody>
      </p:sp>
      <p:sp>
        <p:nvSpPr>
          <p:cNvPr id="560138" name="Text Box 10"/>
          <p:cNvSpPr txBox="1">
            <a:spLocks noChangeArrowheads="1"/>
          </p:cNvSpPr>
          <p:nvPr/>
        </p:nvSpPr>
        <p:spPr bwMode="auto">
          <a:xfrm>
            <a:off x="1009650" y="3416300"/>
            <a:ext cx="7169150" cy="579438"/>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800" b="1" i="0" u="none" strike="noStrike" kern="1200" cap="none" spc="0" normalizeH="0" baseline="-25000" noProof="0">
                <a:ln>
                  <a:noFill/>
                </a:ln>
                <a:solidFill>
                  <a:srgbClr val="33CC33"/>
                </a:solidFill>
                <a:effectLst/>
                <a:uLnTx/>
                <a:uFillTx/>
                <a:latin typeface="Comic Sans MS" charset="0"/>
                <a:ea typeface="ＭＳ Ｐゴシック" charset="0"/>
              </a:rPr>
              <a:t>ANSWER: one chance in</a:t>
            </a:r>
            <a:r>
              <a:rPr kumimoji="0" lang="en-US" sz="4000" b="1" i="0" u="none" strike="noStrike" kern="1200" cap="none" spc="0" normalizeH="0" baseline="-25000" noProof="0">
                <a:ln>
                  <a:noFill/>
                </a:ln>
                <a:solidFill>
                  <a:srgbClr val="33CC33"/>
                </a:solidFill>
                <a:effectLst/>
                <a:uLnTx/>
                <a:uFillTx/>
                <a:latin typeface="Comic Sans MS" charset="0"/>
                <a:ea typeface="ＭＳ Ｐゴシック" charset="0"/>
              </a:rPr>
              <a:t> 10</a:t>
            </a:r>
            <a:r>
              <a:rPr kumimoji="0" lang="en-US" sz="4000" b="1" i="0" u="none" strike="noStrike" kern="1200" cap="none" spc="0" normalizeH="0" baseline="30000" noProof="0">
                <a:ln>
                  <a:noFill/>
                </a:ln>
                <a:solidFill>
                  <a:srgbClr val="33CC33"/>
                </a:solidFill>
                <a:effectLst/>
                <a:uLnTx/>
                <a:uFillTx/>
                <a:latin typeface="Comic Sans MS" charset="0"/>
                <a:ea typeface="ＭＳ Ｐゴシック" charset="0"/>
              </a:rPr>
              <a:t>157</a:t>
            </a:r>
            <a:endParaRPr kumimoji="0" lang="en-US" sz="4000" b="1" i="0" u="none" strike="noStrike" kern="1200" cap="none" spc="0" normalizeH="0" baseline="-25000" noProof="0">
              <a:ln>
                <a:noFill/>
              </a:ln>
              <a:solidFill>
                <a:srgbClr val="33CC33"/>
              </a:solidFill>
              <a:effectLst/>
              <a:uLnTx/>
              <a:uFillTx/>
              <a:latin typeface="Comic Sans MS" charset="0"/>
              <a:ea typeface="ＭＳ Ｐゴシック" charset="0"/>
            </a:endParaRPr>
          </a:p>
        </p:txBody>
      </p:sp>
      <p:sp>
        <p:nvSpPr>
          <p:cNvPr id="560148" name="Text Box 20"/>
          <p:cNvSpPr txBox="1">
            <a:spLocks noChangeArrowheads="1"/>
          </p:cNvSpPr>
          <p:nvPr/>
        </p:nvSpPr>
        <p:spPr bwMode="auto">
          <a:xfrm>
            <a:off x="171451" y="4408497"/>
            <a:ext cx="8893175" cy="1405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25000" noProof="0">
                <a:ln>
                  <a:noFill/>
                </a:ln>
                <a:solidFill>
                  <a:srgbClr val="FFFFFF"/>
                </a:solidFill>
                <a:effectLst/>
                <a:uLnTx/>
                <a:uFillTx/>
                <a:latin typeface="Comic Sans MS" charset="0"/>
                <a:ea typeface="ＭＳ Ｐゴシック" charset="0"/>
              </a:rPr>
              <a:t>1:10,000,000,000,000,000,000,000,000,000,000,000,000,000, 000,000,000,000,000,000,000,000,000,000,000,000,000,000, 000,000,000,000,000,000,000,000,000,000,000,000,000,000, 000,000,000,000,000,000,000,000,000,000,000,000</a:t>
            </a:r>
            <a:endParaRPr kumimoji="0" lang="en-US" sz="3200" b="1" i="0" u="none" strike="noStrike" kern="1200" cap="none" spc="0" normalizeH="0" baseline="-25000" noProof="0">
              <a:ln>
                <a:noFill/>
              </a:ln>
              <a:solidFill>
                <a:srgbClr val="FAF40C"/>
              </a:solidFill>
              <a:effectLst/>
              <a:uLnTx/>
              <a:uFillTx/>
              <a:latin typeface="Comic Sans MS" charset="0"/>
              <a:ea typeface="ＭＳ Ｐゴシック" charset="0"/>
            </a:endParaRPr>
          </a:p>
        </p:txBody>
      </p:sp>
      <p:sp>
        <p:nvSpPr>
          <p:cNvPr id="560151" name="Oval 23"/>
          <p:cNvSpPr>
            <a:spLocks noChangeArrowheads="1"/>
          </p:cNvSpPr>
          <p:nvPr/>
        </p:nvSpPr>
        <p:spPr bwMode="auto">
          <a:xfrm>
            <a:off x="3911600" y="1066800"/>
            <a:ext cx="849313"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98309" name="Text Box 24"/>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60153" name="Rectangle 25"/>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60156" name="Text Box 28"/>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*Source:  Josh McDowell, </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Evidence That Demands A Verdict,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1972, page 175;</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Peter Stoner,</a:t>
            </a:r>
            <a:r>
              <a:rPr kumimoji="0" lang="en-US" sz="1400" b="1" i="1" u="none" strike="noStrike" kern="1200" cap="none" spc="0" normalizeH="0" baseline="-25000" noProof="0" dirty="0">
                <a:ln>
                  <a:noFill/>
                </a:ln>
                <a:solidFill>
                  <a:srgbClr val="FAF40C"/>
                </a:solidFill>
                <a:effectLst/>
                <a:uLnTx/>
                <a:uFillTx/>
                <a:latin typeface="Comic Sans MS" charset="0"/>
                <a:ea typeface="ＭＳ Ｐゴシック" charset="0"/>
              </a:rPr>
              <a:t> Science Speaks, </a:t>
            </a:r>
            <a:r>
              <a:rPr kumimoji="0" lang="en-US" sz="1400" b="1" i="0" u="none" strike="noStrike" kern="1200" cap="none" spc="0" normalizeH="0" baseline="-25000" noProof="0" dirty="0">
                <a:ln>
                  <a:noFill/>
                </a:ln>
                <a:solidFill>
                  <a:srgbClr val="FAF40C"/>
                </a:solidFill>
                <a:effectLst/>
                <a:uLnTx/>
                <a:uFillTx/>
                <a:latin typeface="Comic Sans MS" charset="0"/>
                <a:ea typeface="ＭＳ Ｐゴシック" charset="0"/>
              </a:rPr>
              <a:t>Moody Press, 1963.</a:t>
            </a:r>
          </a:p>
        </p:txBody>
      </p:sp>
      <p:sp>
        <p:nvSpPr>
          <p:cNvPr id="560158" name="Rectangle 30"/>
          <p:cNvSpPr>
            <a:spLocks noChangeArrowheads="1"/>
          </p:cNvSpPr>
          <p:nvPr/>
        </p:nvSpPr>
        <p:spPr bwMode="auto">
          <a:xfrm>
            <a:off x="8091509" y="6524646"/>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42</a:t>
            </a:r>
          </a:p>
        </p:txBody>
      </p:sp>
      <p:sp>
        <p:nvSpPr>
          <p:cNvPr id="98313" name="Text Box 32"/>
          <p:cNvSpPr txBox="1">
            <a:spLocks noChangeArrowheads="1"/>
          </p:cNvSpPr>
          <p:nvPr/>
        </p:nvSpPr>
        <p:spPr bwMode="auto">
          <a:xfrm>
            <a:off x="8585934" y="6458588"/>
            <a:ext cx="309701" cy="338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Comic Sans MS" charset="0"/>
                <a:ea typeface="ＭＳ Ｐゴシック" charset="0"/>
              </a:rPr>
              <a:t>3</a:t>
            </a:r>
          </a:p>
        </p:txBody>
      </p:sp>
      <p:sp>
        <p:nvSpPr>
          <p:cNvPr id="560161" name="Text Box 33"/>
          <p:cNvSpPr txBox="1">
            <a:spLocks noChangeArrowheads="1"/>
          </p:cNvSpPr>
          <p:nvPr/>
        </p:nvSpPr>
        <p:spPr bwMode="auto">
          <a:xfrm>
            <a:off x="1041400" y="415946"/>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FFFFFF"/>
                </a:solidFill>
                <a:effectLst/>
                <a:uLnTx/>
                <a:uFillTx/>
                <a:latin typeface="Arial" charset="0"/>
                <a:ea typeface="ＭＳ Ｐゴシック" charset="0"/>
              </a:rPr>
              <a:t>TAKE IT A STEP FURTHER…</a:t>
            </a:r>
          </a:p>
        </p:txBody>
      </p:sp>
    </p:spTree>
    <p:extLst>
      <p:ext uri="{BB962C8B-B14F-4D97-AF65-F5344CB8AC3E}">
        <p14:creationId xmlns:p14="http://schemas.microsoft.com/office/powerpoint/2010/main" val="133520925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12" charset="0"/>
              <a:ea typeface="ＭＳ Ｐゴシック" pitchFamily="-112" charset="-128"/>
              <a:cs typeface="ＭＳ Ｐゴシック" pitchFamily="-112" charset="-128"/>
            </a:endParaRPr>
          </a:p>
        </p:txBody>
      </p:sp>
      <p:sp>
        <p:nvSpPr>
          <p:cNvPr id="113667" name="Rectangle 3"/>
          <p:cNvSpPr>
            <a:spLocks noChangeArrowheads="1"/>
          </p:cNvSpPr>
          <p:nvPr/>
        </p:nvSpPr>
        <p:spPr bwMode="auto">
          <a:xfrm>
            <a:off x="2411434" y="2924175"/>
            <a:ext cx="6840537" cy="2952750"/>
          </a:xfrm>
          <a:prstGeom prst="rect">
            <a:avLst/>
          </a:prstGeom>
          <a:noFill/>
          <a:ln w="9525">
            <a:noFill/>
            <a:miter lim="800000"/>
            <a:headEnd/>
            <a:tailEnd/>
          </a:ln>
          <a:effectLst/>
        </p:spPr>
        <p:txBody>
          <a:bodyPr lIns="91341" tIns="45671" rIns="91341" bIns="45671"/>
          <a:lstStyle/>
          <a:p>
            <a:pPr marL="513808" marR="0" lvl="0" indent="-513808" algn="l" defTabSz="914400" rtl="0" eaLnBrk="1" fontAlgn="base" latinLnBrk="0" hangingPunct="1">
              <a:lnSpc>
                <a:spcPct val="100000"/>
              </a:lnSpc>
              <a:spcBef>
                <a:spcPct val="2000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From Abraham to David</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 14 generations</a:t>
            </a:r>
          </a:p>
          <a:p>
            <a:pPr marL="513808" marR="0" lvl="0" indent="-513808" algn="l" defTabSz="914400" rtl="0" eaLnBrk="1" fontAlgn="base" latinLnBrk="0" hangingPunct="1">
              <a:lnSpc>
                <a:spcPct val="100000"/>
              </a:lnSpc>
              <a:spcBef>
                <a:spcPct val="2000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From David to Captivity in Babylon</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 14 generations</a:t>
            </a:r>
          </a:p>
          <a:p>
            <a:pPr marL="513808" marR="0" lvl="0" indent="-513808" algn="l" defTabSz="914400" rtl="0" eaLnBrk="1" fontAlgn="base" latinLnBrk="0" hangingPunct="1">
              <a:lnSpc>
                <a:spcPct val="100000"/>
              </a:lnSpc>
              <a:spcBef>
                <a:spcPct val="2000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From Captivity to Christ</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b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rPr>
              <a:t>	– 14 generations</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 y="2924196"/>
            <a:ext cx="2411413" cy="287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36512" y="338138"/>
            <a:ext cx="9180512" cy="2089150"/>
          </a:xfrm>
        </p:spPr>
        <p:txBody>
          <a:bodyPr/>
          <a:lstStyle/>
          <a:p>
            <a:pPr eaLnBrk="1" hangingPunct="1">
              <a:defRPr/>
            </a:pPr>
            <a:r>
              <a:rPr lang="en-US" b="1" dirty="0">
                <a:solidFill>
                  <a:srgbClr val="FFFF00"/>
                </a:solidFill>
                <a:effectLst>
                  <a:outerShdw blurRad="38100" dist="38100" dir="2700000" algn="tl">
                    <a:schemeClr val="tx1"/>
                  </a:outerShdw>
                </a:effectLst>
              </a:rPr>
              <a:t>Three-Part Genealogy of Christ Through Joseph (1:1-17)</a:t>
            </a:r>
            <a:endParaRPr lang="en-US" dirty="0"/>
          </a:p>
        </p:txBody>
      </p:sp>
    </p:spTree>
    <p:extLst>
      <p:ext uri="{BB962C8B-B14F-4D97-AF65-F5344CB8AC3E}">
        <p14:creationId xmlns:p14="http://schemas.microsoft.com/office/powerpoint/2010/main" val="2186042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4322" name="Title 1"/>
          <p:cNvSpPr>
            <a:spLocks noGrp="1"/>
          </p:cNvSpPr>
          <p:nvPr>
            <p:ph type="title" idx="4294967295"/>
          </p:nvPr>
        </p:nvSpPr>
        <p:spPr>
          <a:xfrm>
            <a:off x="0" y="5949280"/>
            <a:ext cx="9144000" cy="730250"/>
          </a:xfrm>
        </p:spPr>
        <p:txBody>
          <a:bodyPr/>
          <a:lstStyle/>
          <a:p>
            <a:pPr>
              <a:defRPr/>
            </a:pPr>
            <a:r>
              <a:rPr lang="en-US" b="1" dirty="0">
                <a:solidFill>
                  <a:srgbClr val="FFFFFF"/>
                </a:solidFill>
                <a:effectLst>
                  <a:glow rad="177800">
                    <a:schemeClr val="tx1"/>
                  </a:glow>
                </a:effectLst>
                <a:latin typeface="Arial" charset="0"/>
                <a:ea typeface="ＭＳ Ｐゴシック" charset="0"/>
              </a:rPr>
              <a:t>Chronological Overlaps</a:t>
            </a:r>
          </a:p>
        </p:txBody>
      </p:sp>
      <p:pic>
        <p:nvPicPr>
          <p:cNvPr id="4" name="Picture 3" descr="Judges Chronology Steve Rudd bible.ca -1350-1004bc.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1438" y="-10856"/>
            <a:ext cx="8875059" cy="6858000"/>
          </a:xfrm>
          <a:prstGeom prst="rect">
            <a:avLst/>
          </a:prstGeom>
        </p:spPr>
      </p:pic>
      <p:sp>
        <p:nvSpPr>
          <p:cNvPr id="6" name="Title 1"/>
          <p:cNvSpPr txBox="1">
            <a:spLocks/>
          </p:cNvSpPr>
          <p:nvPr/>
        </p:nvSpPr>
        <p:spPr bwMode="auto">
          <a:xfrm>
            <a:off x="293001" y="44624"/>
            <a:ext cx="8599479" cy="730250"/>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a:rPr>
              <a:t>Chronology of Judges Timeline</a:t>
            </a:r>
          </a:p>
        </p:txBody>
      </p:sp>
      <p:sp>
        <p:nvSpPr>
          <p:cNvPr id="10" name="Title 1"/>
          <p:cNvSpPr txBox="1">
            <a:spLocks/>
          </p:cNvSpPr>
          <p:nvPr/>
        </p:nvSpPr>
        <p:spPr bwMode="auto">
          <a:xfrm>
            <a:off x="289350" y="764704"/>
            <a:ext cx="8599479" cy="730250"/>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Arial" charset="0"/>
                <a:ea typeface="ＭＳ Ｐゴシック" charset="0"/>
                <a:cs typeface="Arial"/>
              </a:rPr>
              <a:t>The Five Indivisible Units of Chronology</a:t>
            </a:r>
          </a:p>
        </p:txBody>
      </p:sp>
      <p:sp>
        <p:nvSpPr>
          <p:cNvPr id="2" name="Oval 1"/>
          <p:cNvSpPr/>
          <p:nvPr/>
        </p:nvSpPr>
        <p:spPr>
          <a:xfrm>
            <a:off x="1547664" y="3789040"/>
            <a:ext cx="1944216" cy="1008112"/>
          </a:xfrm>
          <a:prstGeom prst="ellipse">
            <a:avLst/>
          </a:prstGeom>
          <a:noFill/>
          <a:ln w="38100" cmpd="sng">
            <a:solidFill>
              <a:srgbClr val="FF0000"/>
            </a:solidFill>
          </a:ln>
          <a:effectLst/>
        </p:spPr>
        <p:style>
          <a:lnRef idx="1">
            <a:schemeClr val="accent1"/>
          </a:lnRef>
          <a:fillRef idx="3">
            <a:schemeClr val="accent1"/>
          </a:fillRef>
          <a:effectRef idx="2">
            <a:schemeClr val="accent1"/>
          </a:effectRef>
          <a:fontRef idx="minor">
            <a:schemeClr val="lt1"/>
          </a:fontRef>
        </p:style>
        <p:txBody>
          <a:bodyPr lIns="91341" tIns="45671" rIns="91341" bIns="45671"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798360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299" name="Text Box 4"/>
          <p:cNvSpPr txBox="1">
            <a:spLocks noChangeArrowheads="1"/>
          </p:cNvSpPr>
          <p:nvPr/>
        </p:nvSpPr>
        <p:spPr bwMode="auto">
          <a:xfrm>
            <a:off x="9468545" y="0"/>
            <a:ext cx="914400" cy="76470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OTS 186</a:t>
            </a: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en-US" sz="4000" b="1" dirty="0">
                <a:solidFill>
                  <a:schemeClr val="bg1"/>
                </a:solidFill>
                <a:ea typeface="ＭＳ Ｐゴシック" charset="0"/>
              </a:rPr>
              <a:t>Date</a:t>
            </a: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eaLnBrk="1" hangingPunct="1">
              <a:lnSpc>
                <a:spcPct val="90000"/>
              </a:lnSpc>
              <a:defRPr/>
            </a:pPr>
            <a:r>
              <a:rPr lang="en-US" altLang="zh-CN" sz="1800" b="1" dirty="0">
                <a:solidFill>
                  <a:schemeClr val="bg1"/>
                </a:solidFill>
                <a:ea typeface="宋体" pitchFamily="-111" charset="-122"/>
              </a:rPr>
              <a:t>Since the genealogy (4:18-21) ends with David (not Solomon), it was probably penned after David</a:t>
            </a:r>
            <a:r>
              <a:rPr lang="mr-IN" altLang="zh-CN" sz="1800" b="1" dirty="0">
                <a:solidFill>
                  <a:schemeClr val="bg1"/>
                </a:solidFill>
                <a:ea typeface="宋体" pitchFamily="-111" charset="-122"/>
              </a:rPr>
              <a:t>'</a:t>
            </a:r>
            <a:r>
              <a:rPr lang="en-US" altLang="zh-CN" sz="1800" b="1" dirty="0">
                <a:solidFill>
                  <a:schemeClr val="bg1"/>
                </a:solidFill>
                <a:ea typeface="宋体" pitchFamily="-111" charset="-122"/>
              </a:rPr>
              <a:t>s anointing (ca.</a:t>
            </a:r>
            <a:r>
              <a:rPr lang="en-US" altLang="zh-CN" sz="1800" b="1" i="1" dirty="0">
                <a:solidFill>
                  <a:schemeClr val="bg1"/>
                </a:solidFill>
                <a:ea typeface="宋体" pitchFamily="-111" charset="-122"/>
              </a:rPr>
              <a:t> </a:t>
            </a:r>
            <a:r>
              <a:rPr lang="en-US" altLang="zh-CN" sz="1800" b="1" dirty="0">
                <a:solidFill>
                  <a:schemeClr val="bg1"/>
                </a:solidFill>
                <a:ea typeface="宋体" pitchFamily="-111" charset="-122"/>
              </a:rPr>
              <a:t>1030 BC) &amp;, at the latest, just before Solomon</a:t>
            </a:r>
            <a:r>
              <a:rPr lang="mr-IN" altLang="zh-CN" sz="1800" b="1" dirty="0">
                <a:solidFill>
                  <a:schemeClr val="bg1"/>
                </a:solidFill>
                <a:ea typeface="宋体" pitchFamily="-111" charset="-122"/>
              </a:rPr>
              <a:t>'</a:t>
            </a:r>
            <a:r>
              <a:rPr lang="en-US" altLang="zh-CN" sz="1800" b="1" dirty="0">
                <a:solidFill>
                  <a:schemeClr val="bg1"/>
                </a:solidFill>
                <a:ea typeface="宋体" pitchFamily="-111" charset="-122"/>
              </a:rPr>
              <a:t>s crowning as king (971 BC). </a:t>
            </a:r>
          </a:p>
          <a:p>
            <a:pPr eaLnBrk="1" hangingPunct="1">
              <a:lnSpc>
                <a:spcPct val="90000"/>
              </a:lnSpc>
              <a:defRPr/>
            </a:pPr>
            <a:r>
              <a:rPr lang="en-US" altLang="zh-CN" sz="1800" b="1" dirty="0">
                <a:solidFill>
                  <a:schemeClr val="bg1"/>
                </a:solidFill>
                <a:ea typeface="宋体" pitchFamily="-111" charset="-122"/>
              </a:rPr>
              <a:t>Authorship by Samuel pushes the date back to probably 1030-1020 BC.</a:t>
            </a:r>
          </a:p>
          <a:p>
            <a:pPr eaLnBrk="1" hangingPunct="1">
              <a:lnSpc>
                <a:spcPct val="90000"/>
              </a:lnSpc>
              <a:defRPr/>
            </a:pPr>
            <a:r>
              <a:rPr lang="en-US" altLang="zh-CN" sz="1800" b="1" dirty="0">
                <a:solidFill>
                  <a:schemeClr val="bg1"/>
                </a:solidFill>
                <a:ea typeface="宋体" pitchFamily="-111" charset="-122"/>
              </a:rPr>
              <a:t>The story occurs in the previous era of the judges (1:1; 1373-1049 BC). </a:t>
            </a:r>
          </a:p>
          <a:p>
            <a:pPr eaLnBrk="1" hangingPunct="1">
              <a:lnSpc>
                <a:spcPct val="90000"/>
              </a:lnSpc>
              <a:defRPr/>
            </a:pPr>
            <a:r>
              <a:rPr lang="en-US" altLang="zh-CN" sz="1800" b="1" dirty="0">
                <a:solidFill>
                  <a:schemeClr val="bg1"/>
                </a:solidFill>
                <a:ea typeface="宋体" pitchFamily="-111" charset="-122"/>
              </a:rPr>
              <a:t>Since Ruth was David</a:t>
            </a:r>
            <a:r>
              <a:rPr lang="mr-IN" altLang="zh-CN" sz="1800" b="1" dirty="0">
                <a:solidFill>
                  <a:schemeClr val="bg1"/>
                </a:solidFill>
                <a:ea typeface="宋体" pitchFamily="-111" charset="-122"/>
              </a:rPr>
              <a:t>'</a:t>
            </a:r>
            <a:r>
              <a:rPr lang="en-US" altLang="zh-CN" sz="1800" b="1" dirty="0">
                <a:solidFill>
                  <a:schemeClr val="bg1"/>
                </a:solidFill>
                <a:ea typeface="宋体" pitchFamily="-111" charset="-122"/>
              </a:rPr>
              <a:t>s great-grandmother (4:17) and he began ruling in 1010 BC, some believe Ruth lived in the latter part of the 12th century. </a:t>
            </a:r>
          </a:p>
          <a:p>
            <a:pPr eaLnBrk="1" hangingPunct="1">
              <a:lnSpc>
                <a:spcPct val="90000"/>
              </a:lnSpc>
              <a:defRPr/>
            </a:pPr>
            <a:r>
              <a:rPr lang="en-US" altLang="zh-CN" sz="1800" b="1" dirty="0">
                <a:solidFill>
                  <a:schemeClr val="bg1"/>
                </a:solidFill>
                <a:ea typeface="宋体" pitchFamily="-111" charset="-122"/>
              </a:rPr>
              <a:t>Thus, Samuel records events that occurred about one century earlier.  </a:t>
            </a: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 xmlns:a14="http://schemas.microsoft.com/office/drawing/2010/main">
                <a:noFill/>
              </a14:hiddenFill>
            </a:ext>
          </a:extLst>
        </p:spPr>
        <p:txBody>
          <a:bodyPr wrap="none"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5303" name="Text Box 11"/>
          <p:cNvSpPr txBox="1">
            <a:spLocks noChangeArrowheads="1"/>
          </p:cNvSpPr>
          <p:nvPr/>
        </p:nvSpPr>
        <p:spPr bwMode="auto">
          <a:xfrm>
            <a:off x="324079"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1373</a:t>
            </a:r>
          </a:p>
        </p:txBody>
      </p:sp>
      <p:sp>
        <p:nvSpPr>
          <p:cNvPr id="55304" name="Text Box 12"/>
          <p:cNvSpPr txBox="1">
            <a:spLocks noChangeArrowheads="1"/>
          </p:cNvSpPr>
          <p:nvPr/>
        </p:nvSpPr>
        <p:spPr bwMode="auto">
          <a:xfrm>
            <a:off x="2851379"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1049</a:t>
            </a:r>
          </a:p>
        </p:txBody>
      </p:sp>
      <p:sp>
        <p:nvSpPr>
          <p:cNvPr id="55305" name="Text Box 13"/>
          <p:cNvSpPr txBox="1">
            <a:spLocks noChangeArrowheads="1"/>
          </p:cNvSpPr>
          <p:nvPr/>
        </p:nvSpPr>
        <p:spPr bwMode="auto">
          <a:xfrm>
            <a:off x="4330929"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1030</a:t>
            </a:r>
          </a:p>
        </p:txBody>
      </p:sp>
      <p:sp>
        <p:nvSpPr>
          <p:cNvPr id="55306" name="Text Box 18"/>
          <p:cNvSpPr txBox="1">
            <a:spLocks noChangeArrowheads="1"/>
          </p:cNvSpPr>
          <p:nvPr/>
        </p:nvSpPr>
        <p:spPr bwMode="auto">
          <a:xfrm>
            <a:off x="5397729"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1010</a:t>
            </a:r>
          </a:p>
        </p:txBody>
      </p:sp>
      <p:sp>
        <p:nvSpPr>
          <p:cNvPr id="55307" name="Text Box 23"/>
          <p:cNvSpPr txBox="1">
            <a:spLocks noChangeArrowheads="1"/>
          </p:cNvSpPr>
          <p:nvPr/>
        </p:nvSpPr>
        <p:spPr bwMode="auto">
          <a:xfrm>
            <a:off x="8167799" y="1752600"/>
            <a:ext cx="61259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971</a:t>
            </a:r>
          </a:p>
        </p:txBody>
      </p:sp>
      <p:sp>
        <p:nvSpPr>
          <p:cNvPr id="20508" name="Text Box 28"/>
          <p:cNvSpPr txBox="1">
            <a:spLocks noChangeArrowheads="1"/>
          </p:cNvSpPr>
          <p:nvPr/>
        </p:nvSpPr>
        <p:spPr bwMode="auto">
          <a:xfrm>
            <a:off x="965435" y="762000"/>
            <a:ext cx="188071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Era of Judges</a:t>
            </a:r>
          </a:p>
        </p:txBody>
      </p:sp>
      <p:sp>
        <p:nvSpPr>
          <p:cNvPr id="20509" name="Text Box 29"/>
          <p:cNvSpPr txBox="1">
            <a:spLocks noChangeArrowheads="1"/>
          </p:cNvSpPr>
          <p:nvPr/>
        </p:nvSpPr>
        <p:spPr bwMode="auto">
          <a:xfrm>
            <a:off x="1472906" y="0"/>
            <a:ext cx="150554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Genealogy</a:t>
            </a:r>
          </a:p>
        </p:txBody>
      </p:sp>
      <p:sp>
        <p:nvSpPr>
          <p:cNvPr id="20510" name="Text Box 30"/>
          <p:cNvSpPr txBox="1">
            <a:spLocks noChangeArrowheads="1"/>
          </p:cNvSpPr>
          <p:nvPr/>
        </p:nvSpPr>
        <p:spPr bwMode="auto">
          <a:xfrm>
            <a:off x="4476750" y="396875"/>
            <a:ext cx="16192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David as Designate</a:t>
            </a:r>
          </a:p>
        </p:txBody>
      </p:sp>
      <p:sp>
        <p:nvSpPr>
          <p:cNvPr id="20511" name="Text Box 31"/>
          <p:cNvSpPr txBox="1">
            <a:spLocks noChangeArrowheads="1"/>
          </p:cNvSpPr>
          <p:nvPr/>
        </p:nvSpPr>
        <p:spPr bwMode="auto">
          <a:xfrm>
            <a:off x="6457950" y="396875"/>
            <a:ext cx="16192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David as King</a:t>
            </a:r>
          </a:p>
        </p:txBody>
      </p:sp>
      <p:sp>
        <p:nvSpPr>
          <p:cNvPr id="55312" name="Text Box 32"/>
          <p:cNvSpPr txBox="1">
            <a:spLocks noChangeArrowheads="1"/>
          </p:cNvSpPr>
          <p:nvPr/>
        </p:nvSpPr>
        <p:spPr bwMode="auto">
          <a:xfrm>
            <a:off x="1931335" y="1752600"/>
            <a:ext cx="74108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1105</a:t>
            </a: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Samuel</a:t>
            </a:r>
            <a:r>
              <a:rPr kumimoji="0" lang="mr-IN" altLang="ja-JP" sz="20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s Lifetime</a:t>
            </a:r>
          </a:p>
        </p:txBody>
      </p:sp>
      <p:sp>
        <p:nvSpPr>
          <p:cNvPr id="20514" name="Text Box 34"/>
          <p:cNvSpPr txBox="1">
            <a:spLocks noChangeArrowheads="1"/>
          </p:cNvSpPr>
          <p:nvPr/>
        </p:nvSpPr>
        <p:spPr bwMode="auto">
          <a:xfrm>
            <a:off x="1295400" y="3200401"/>
            <a:ext cx="1066800" cy="707886"/>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Ruth</a:t>
            </a:r>
            <a:r>
              <a:rPr kumimoji="0" lang="mr-IN" altLang="ja-JP" sz="20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s Life</a:t>
            </a:r>
          </a:p>
        </p:txBody>
      </p:sp>
      <p:sp>
        <p:nvSpPr>
          <p:cNvPr id="55315" name="Text Box 35"/>
          <p:cNvSpPr txBox="1">
            <a:spLocks noChangeArrowheads="1"/>
          </p:cNvSpPr>
          <p:nvPr/>
        </p:nvSpPr>
        <p:spPr bwMode="auto">
          <a:xfrm>
            <a:off x="408167" y="2286000"/>
            <a:ext cx="106807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Othniel</a:t>
            </a:r>
          </a:p>
        </p:txBody>
      </p:sp>
      <p:sp>
        <p:nvSpPr>
          <p:cNvPr id="55316" name="Text Box 36"/>
          <p:cNvSpPr txBox="1">
            <a:spLocks noChangeArrowheads="1"/>
          </p:cNvSpPr>
          <p:nvPr/>
        </p:nvSpPr>
        <p:spPr bwMode="auto">
          <a:xfrm>
            <a:off x="2294871" y="2286000"/>
            <a:ext cx="118241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Samson</a:t>
            </a: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25" name="Text Box 45"/>
          <p:cNvSpPr txBox="1">
            <a:spLocks noChangeArrowheads="1"/>
          </p:cNvSpPr>
          <p:nvPr/>
        </p:nvSpPr>
        <p:spPr bwMode="auto">
          <a:xfrm>
            <a:off x="4038600" y="3200401"/>
            <a:ext cx="1600200" cy="70788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91341" tIns="45671" rIns="91341" bIns="45671">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Ruth Written</a:t>
            </a:r>
          </a:p>
        </p:txBody>
      </p:sp>
    </p:spTree>
    <p:extLst>
      <p:ext uri="{BB962C8B-B14F-4D97-AF65-F5344CB8AC3E}">
        <p14:creationId xmlns:p14="http://schemas.microsoft.com/office/powerpoint/2010/main" val="1811465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8">
                                            <p:txEl>
                                              <p:pRg st="0" end="0"/>
                                            </p:txEl>
                                          </p:spTgt>
                                        </p:tgtEl>
                                        <p:attrNameLst>
                                          <p:attrName>style.visibility</p:attrName>
                                        </p:attrNameLst>
                                      </p:cBhvr>
                                      <p:to>
                                        <p:strVal val="visible"/>
                                      </p:to>
                                    </p:set>
                                    <p:anim calcmode="lin" valueType="num">
                                      <p:cBhvr additive="base">
                                        <p:cTn id="7"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488">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20518"/>
                                        </p:tgtEl>
                                        <p:attrNameLst>
                                          <p:attrName>style.visibility</p:attrName>
                                        </p:attrNameLst>
                                      </p:cBhvr>
                                      <p:to>
                                        <p:strVal val="visible"/>
                                      </p:to>
                                    </p:set>
                                    <p:animEffect transition="in" filter="wipe(up)">
                                      <p:cBhvr>
                                        <p:cTn id="11" dur="2000"/>
                                        <p:tgtEl>
                                          <p:spTgt spid="205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0509"/>
                                        </p:tgtEl>
                                        <p:attrNameLst>
                                          <p:attrName>style.visibility</p:attrName>
                                        </p:attrNameLst>
                                      </p:cBhvr>
                                      <p:to>
                                        <p:strVal val="visible"/>
                                      </p:to>
                                    </p:set>
                                    <p:animEffect transition="in" filter="wipe(up)">
                                      <p:cBhvr>
                                        <p:cTn id="14" dur="2000"/>
                                        <p:tgtEl>
                                          <p:spTgt spid="20509"/>
                                        </p:tgtEl>
                                      </p:cBhvr>
                                    </p:animEffect>
                                  </p:childTnLst>
                                </p:cTn>
                              </p:par>
                            </p:childTnLst>
                          </p:cTn>
                        </p:par>
                        <p:par>
                          <p:cTn id="15" fill="hold" nodeType="afterGroup">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20510"/>
                                        </p:tgtEl>
                                        <p:attrNameLst>
                                          <p:attrName>style.visibility</p:attrName>
                                        </p:attrNameLst>
                                      </p:cBhvr>
                                      <p:to>
                                        <p:strVal val="visible"/>
                                      </p:to>
                                    </p:set>
                                    <p:animEffect transition="in" filter="wipe(down)">
                                      <p:cBhvr>
                                        <p:cTn id="18" dur="2000"/>
                                        <p:tgtEl>
                                          <p:spTgt spid="20510"/>
                                        </p:tgtEl>
                                      </p:cBhvr>
                                    </p:animEffect>
                                  </p:childTnLst>
                                </p:cTn>
                              </p:par>
                            </p:childTnLst>
                          </p:cTn>
                        </p:par>
                        <p:par>
                          <p:cTn id="19" fill="hold" nodeType="afterGroup">
                            <p:stCondLst>
                              <p:cond delay="4000"/>
                            </p:stCondLst>
                            <p:childTnLst>
                              <p:par>
                                <p:cTn id="20" presetID="22" presetClass="entr" presetSubtype="4" fill="hold" grpId="0" nodeType="afterEffect">
                                  <p:stCondLst>
                                    <p:cond delay="0"/>
                                  </p:stCondLst>
                                  <p:childTnLst>
                                    <p:set>
                                      <p:cBhvr>
                                        <p:cTn id="21" dur="1" fill="hold">
                                          <p:stCondLst>
                                            <p:cond delay="0"/>
                                          </p:stCondLst>
                                        </p:cTn>
                                        <p:tgtEl>
                                          <p:spTgt spid="20519"/>
                                        </p:tgtEl>
                                        <p:attrNameLst>
                                          <p:attrName>style.visibility</p:attrName>
                                        </p:attrNameLst>
                                      </p:cBhvr>
                                      <p:to>
                                        <p:strVal val="visible"/>
                                      </p:to>
                                    </p:set>
                                    <p:animEffect transition="in" filter="wipe(down)">
                                      <p:cBhvr>
                                        <p:cTn id="22" dur="2000"/>
                                        <p:tgtEl>
                                          <p:spTgt spid="20519"/>
                                        </p:tgtEl>
                                      </p:cBhvr>
                                    </p:animEffect>
                                  </p:childTnLst>
                                </p:cTn>
                              </p:par>
                            </p:childTnLst>
                          </p:cTn>
                        </p:par>
                        <p:par>
                          <p:cTn id="23" fill="hold" nodeType="afterGroup">
                            <p:stCondLst>
                              <p:cond delay="6000"/>
                            </p:stCondLst>
                            <p:childTnLst>
                              <p:par>
                                <p:cTn id="24" presetID="22" presetClass="entr" presetSubtype="4" fill="hold" grpId="0" nodeType="afterEffect">
                                  <p:stCondLst>
                                    <p:cond delay="0"/>
                                  </p:stCondLst>
                                  <p:childTnLst>
                                    <p:set>
                                      <p:cBhvr>
                                        <p:cTn id="25" dur="1" fill="hold">
                                          <p:stCondLst>
                                            <p:cond delay="0"/>
                                          </p:stCondLst>
                                        </p:cTn>
                                        <p:tgtEl>
                                          <p:spTgt spid="20511"/>
                                        </p:tgtEl>
                                        <p:attrNameLst>
                                          <p:attrName>style.visibility</p:attrName>
                                        </p:attrNameLst>
                                      </p:cBhvr>
                                      <p:to>
                                        <p:strVal val="visible"/>
                                      </p:to>
                                    </p:set>
                                    <p:animEffect transition="in" filter="wipe(down)">
                                      <p:cBhvr>
                                        <p:cTn id="26" dur="2000"/>
                                        <p:tgtEl>
                                          <p:spTgt spid="20511"/>
                                        </p:tgtEl>
                                      </p:cBhvr>
                                    </p:animEffect>
                                  </p:childTnLst>
                                </p:cTn>
                              </p:par>
                            </p:childTnLst>
                          </p:cTn>
                        </p:par>
                        <p:par>
                          <p:cTn id="27" fill="hold" nodeType="afterGroup">
                            <p:stCondLst>
                              <p:cond delay="8000"/>
                            </p:stCondLst>
                            <p:childTnLst>
                              <p:par>
                                <p:cTn id="28" presetID="22" presetClass="entr" presetSubtype="4" fill="hold" grpId="0" nodeType="afterEffect">
                                  <p:stCondLst>
                                    <p:cond delay="0"/>
                                  </p:stCondLst>
                                  <p:childTnLst>
                                    <p:set>
                                      <p:cBhvr>
                                        <p:cTn id="29" dur="1" fill="hold">
                                          <p:stCondLst>
                                            <p:cond delay="0"/>
                                          </p:stCondLst>
                                        </p:cTn>
                                        <p:tgtEl>
                                          <p:spTgt spid="20522"/>
                                        </p:tgtEl>
                                        <p:attrNameLst>
                                          <p:attrName>style.visibility</p:attrName>
                                        </p:attrNameLst>
                                      </p:cBhvr>
                                      <p:to>
                                        <p:strVal val="visible"/>
                                      </p:to>
                                    </p:set>
                                    <p:animEffect transition="in" filter="wipe(down)">
                                      <p:cBhvr>
                                        <p:cTn id="30" dur="2000"/>
                                        <p:tgtEl>
                                          <p:spTgt spid="2052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488">
                                            <p:txEl>
                                              <p:pRg st="1" end="1"/>
                                            </p:txEl>
                                          </p:spTgt>
                                        </p:tgtEl>
                                        <p:attrNameLst>
                                          <p:attrName>style.visibility</p:attrName>
                                        </p:attrNameLst>
                                      </p:cBhvr>
                                      <p:to>
                                        <p:strVal val="visible"/>
                                      </p:to>
                                    </p:set>
                                    <p:anim calcmode="lin" valueType="num">
                                      <p:cBhvr additive="base">
                                        <p:cTn id="35"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513"/>
                                        </p:tgtEl>
                                        <p:attrNameLst>
                                          <p:attrName>style.visibility</p:attrName>
                                        </p:attrNameLst>
                                      </p:cBhvr>
                                      <p:to>
                                        <p:strVal val="visible"/>
                                      </p:to>
                                    </p:set>
                                    <p:animEffect transition="in" filter="box(in)">
                                      <p:cBhvr>
                                        <p:cTn id="39" dur="500"/>
                                        <p:tgtEl>
                                          <p:spTgt spid="2051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0488">
                                            <p:txEl>
                                              <p:pRg st="2" end="2"/>
                                            </p:txEl>
                                          </p:spTgt>
                                        </p:tgtEl>
                                        <p:attrNameLst>
                                          <p:attrName>style.visibility</p:attrName>
                                        </p:attrNameLst>
                                      </p:cBhvr>
                                      <p:to>
                                        <p:strVal val="visible"/>
                                      </p:to>
                                    </p:set>
                                    <p:anim calcmode="lin" valueType="num">
                                      <p:cBhvr additive="base">
                                        <p:cTn id="44"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6" presetID="22" presetClass="entr" presetSubtype="1" fill="hold" grpId="0" nodeType="withEffect">
                                  <p:stCondLst>
                                    <p:cond delay="0"/>
                                  </p:stCondLst>
                                  <p:childTnLst>
                                    <p:set>
                                      <p:cBhvr>
                                        <p:cTn id="47" dur="1" fill="hold">
                                          <p:stCondLst>
                                            <p:cond delay="0"/>
                                          </p:stCondLst>
                                        </p:cTn>
                                        <p:tgtEl>
                                          <p:spTgt spid="20508"/>
                                        </p:tgtEl>
                                        <p:attrNameLst>
                                          <p:attrName>style.visibility</p:attrName>
                                        </p:attrNameLst>
                                      </p:cBhvr>
                                      <p:to>
                                        <p:strVal val="visible"/>
                                      </p:to>
                                    </p:set>
                                    <p:animEffect transition="in" filter="wipe(up)">
                                      <p:cBhvr>
                                        <p:cTn id="48" dur="500"/>
                                        <p:tgtEl>
                                          <p:spTgt spid="20508"/>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0517"/>
                                        </p:tgtEl>
                                        <p:attrNameLst>
                                          <p:attrName>style.visibility</p:attrName>
                                        </p:attrNameLst>
                                      </p:cBhvr>
                                      <p:to>
                                        <p:strVal val="visible"/>
                                      </p:to>
                                    </p:set>
                                    <p:animEffect transition="in" filter="wipe(up)">
                                      <p:cBhvr>
                                        <p:cTn id="51" dur="500"/>
                                        <p:tgtEl>
                                          <p:spTgt spid="2051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488">
                                            <p:txEl>
                                              <p:pRg st="3" end="3"/>
                                            </p:txEl>
                                          </p:spTgt>
                                        </p:tgtEl>
                                        <p:attrNameLst>
                                          <p:attrName>style.visibility</p:attrName>
                                        </p:attrNameLst>
                                      </p:cBhvr>
                                      <p:to>
                                        <p:strVal val="visible"/>
                                      </p:to>
                                    </p:set>
                                    <p:anim calcmode="lin" valueType="num">
                                      <p:cBhvr additive="base">
                                        <p:cTn id="56"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58" presetID="5" presetClass="entr" presetSubtype="10" fill="hold" grpId="0" nodeType="withEffect">
                                  <p:stCondLst>
                                    <p:cond delay="0"/>
                                  </p:stCondLst>
                                  <p:childTnLst>
                                    <p:set>
                                      <p:cBhvr>
                                        <p:cTn id="59" dur="1" fill="hold">
                                          <p:stCondLst>
                                            <p:cond delay="0"/>
                                          </p:stCondLst>
                                        </p:cTn>
                                        <p:tgtEl>
                                          <p:spTgt spid="20514"/>
                                        </p:tgtEl>
                                        <p:attrNameLst>
                                          <p:attrName>style.visibility</p:attrName>
                                        </p:attrNameLst>
                                      </p:cBhvr>
                                      <p:to>
                                        <p:strVal val="visible"/>
                                      </p:to>
                                    </p:set>
                                    <p:animEffect transition="in" filter="checkerboard(across)">
                                      <p:cBhvr>
                                        <p:cTn id="60" dur="500"/>
                                        <p:tgtEl>
                                          <p:spTgt spid="2051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488">
                                            <p:txEl>
                                              <p:pRg st="4" end="4"/>
                                            </p:txEl>
                                          </p:spTgt>
                                        </p:tgtEl>
                                        <p:attrNameLst>
                                          <p:attrName>style.visibility</p:attrName>
                                        </p:attrNameLst>
                                      </p:cBhvr>
                                      <p:to>
                                        <p:strVal val="visible"/>
                                      </p:to>
                                    </p:set>
                                    <p:anim calcmode="lin" valueType="num">
                                      <p:cBhvr additive="base">
                                        <p:cTn id="65"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7" presetID="3" presetClass="entr" presetSubtype="10" fill="hold" grpId="0" nodeType="withEffect">
                                  <p:stCondLst>
                                    <p:cond delay="0"/>
                                  </p:stCondLst>
                                  <p:childTnLst>
                                    <p:set>
                                      <p:cBhvr>
                                        <p:cTn id="68" dur="1" fill="hold">
                                          <p:stCondLst>
                                            <p:cond delay="0"/>
                                          </p:stCondLst>
                                        </p:cTn>
                                        <p:tgtEl>
                                          <p:spTgt spid="20525"/>
                                        </p:tgtEl>
                                        <p:attrNameLst>
                                          <p:attrName>style.visibility</p:attrName>
                                        </p:attrNameLst>
                                      </p:cBhvr>
                                      <p:to>
                                        <p:strVal val="visible"/>
                                      </p:to>
                                    </p:set>
                                    <p:animEffect transition="in" filter="blinds(horizontal)">
                                      <p:cBhvr>
                                        <p:cTn id="69" dur="500"/>
                                        <p:tgtEl>
                                          <p:spTgt spid="20525"/>
                                        </p:tgtEl>
                                      </p:cBhvr>
                                    </p:animEffect>
                                  </p:childTnLst>
                                </p:cTn>
                              </p:par>
                              <p:par>
                                <p:cTn id="70" presetID="3" presetClass="entr" presetSubtype="10" fill="hold" nodeType="withEffect">
                                  <p:stCondLst>
                                    <p:cond delay="0"/>
                                  </p:stCondLst>
                                  <p:childTnLst>
                                    <p:set>
                                      <p:cBhvr>
                                        <p:cTn id="71" dur="1" fill="hold">
                                          <p:stCondLst>
                                            <p:cond delay="0"/>
                                          </p:stCondLst>
                                        </p:cTn>
                                        <p:tgtEl>
                                          <p:spTgt spid="20523"/>
                                        </p:tgtEl>
                                        <p:attrNameLst>
                                          <p:attrName>style.visibility</p:attrName>
                                        </p:attrNameLst>
                                      </p:cBhvr>
                                      <p:to>
                                        <p:strVal val="visible"/>
                                      </p:to>
                                    </p:set>
                                    <p:animEffect transition="in" filter="blinds(horizontal)">
                                      <p:cBhvr>
                                        <p:cTn id="72"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899" name="Rectangle 3"/>
          <p:cNvSpPr>
            <a:spLocks noGrp="1" noChangeArrowheads="1"/>
          </p:cNvSpPr>
          <p:nvPr>
            <p:ph type="title"/>
          </p:nvPr>
        </p:nvSpPr>
        <p:spPr>
          <a:xfrm>
            <a:off x="0" y="533401"/>
            <a:ext cx="8763000" cy="838200"/>
          </a:xfrm>
        </p:spPr>
        <p:txBody>
          <a:bodyPr/>
          <a:lstStyle/>
          <a:p>
            <a:pPr eaLnBrk="1" hangingPunct="1">
              <a:defRPr/>
            </a:pPr>
            <a:r>
              <a:rPr lang="en-US" sz="4000" b="1">
                <a:effectLst>
                  <a:outerShdw blurRad="38100" dist="38100" dir="2700000" algn="tl">
                    <a:srgbClr val="DDDDDD"/>
                  </a:outerShdw>
                </a:effectLst>
                <a:latin typeface="Arial" charset="0"/>
                <a:ea typeface="ＭＳ Ｐゴシック" charset="0"/>
                <a:cs typeface="ＭＳ Ｐゴシック" charset="0"/>
              </a:rPr>
              <a:t>Promises of the Davidic Covenant</a:t>
            </a:r>
          </a:p>
        </p:txBody>
      </p:sp>
      <p:sp>
        <p:nvSpPr>
          <p:cNvPr id="80900" name="Rectangle 4"/>
          <p:cNvSpPr>
            <a:spLocks noGrp="1" noChangeArrowheads="1"/>
          </p:cNvSpPr>
          <p:nvPr>
            <p:ph type="body" idx="1"/>
          </p:nvPr>
        </p:nvSpPr>
        <p:spPr>
          <a:xfrm>
            <a:off x="152400" y="1600200"/>
            <a:ext cx="8915400" cy="4525963"/>
          </a:xfrm>
        </p:spPr>
        <p:txBody>
          <a:bodyPr/>
          <a:lstStyle/>
          <a:p>
            <a:pPr marL="461480" indent="-461480" eaLnBrk="1" hangingPunct="1">
              <a:buNone/>
              <a:defRPr/>
            </a:pPr>
            <a:r>
              <a:rPr lang="en-US" sz="2800" b="1">
                <a:effectLst>
                  <a:outerShdw blurRad="38100" dist="38100" dir="2700000" algn="tl">
                    <a:srgbClr val="DDDDDD"/>
                  </a:outerShdw>
                </a:effectLst>
                <a:latin typeface="Arial" charset="0"/>
                <a:ea typeface="ＭＳ Ｐゴシック" charset="0"/>
                <a:cs typeface="ＭＳ Ｐゴシック" charset="0"/>
              </a:rPr>
              <a:t>What did God promise David in 2 Samuel 7:12-16?</a:t>
            </a:r>
          </a:p>
        </p:txBody>
      </p:sp>
      <p:sp>
        <p:nvSpPr>
          <p:cNvPr id="80901" name="Text Box 5"/>
          <p:cNvSpPr txBox="1">
            <a:spLocks noChangeArrowheads="1"/>
          </p:cNvSpPr>
          <p:nvPr/>
        </p:nvSpPr>
        <p:spPr bwMode="auto">
          <a:xfrm>
            <a:off x="9539093" y="114463"/>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rPr>
              <a:t>22</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62469"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New Dynasty</a:t>
            </a:r>
            <a:br>
              <a:rPr kumimoji="0" lang="en-US" sz="32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(2 Sam 7)</a:t>
            </a:r>
            <a:endParaRPr kumimoji="0" lang="en-US" sz="32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 name="Text Box 105"/>
          <p:cNvSpPr txBox="1">
            <a:spLocks noChangeArrowheads="1"/>
          </p:cNvSpPr>
          <p:nvPr/>
        </p:nvSpPr>
        <p:spPr bwMode="auto">
          <a:xfrm>
            <a:off x="8460433" y="116653"/>
            <a:ext cx="542925" cy="461963"/>
          </a:xfrm>
          <a:prstGeom prst="rect">
            <a:avLst/>
          </a:prstGeom>
          <a:noFill/>
          <a:ln w="12700">
            <a:noFill/>
            <a:miter lim="800000"/>
            <a:headEnd/>
            <a:tailEnd/>
          </a:ln>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9g</a:t>
            </a:r>
          </a:p>
        </p:txBody>
      </p:sp>
    </p:spTree>
    <p:extLst>
      <p:ext uri="{BB962C8B-B14F-4D97-AF65-F5344CB8AC3E}">
        <p14:creationId xmlns:p14="http://schemas.microsoft.com/office/powerpoint/2010/main" val="15635005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0900">
                                            <p:txEl>
                                              <p:pRg st="0" end="0"/>
                                            </p:txEl>
                                          </p:spTgt>
                                        </p:tgtEl>
                                        <p:attrNameLst>
                                          <p:attrName>style.visibility</p:attrName>
                                        </p:attrNameLst>
                                      </p:cBhvr>
                                      <p:to>
                                        <p:strVal val="visible"/>
                                      </p:to>
                                    </p:set>
                                    <p:animEffect transition="in" filter="circle(in)">
                                      <p:cBhvr>
                                        <p:cTn id="7" dur="2000"/>
                                        <p:tgtEl>
                                          <p:spTgt spid="8090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0"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lIns="91341" tIns="45671" rIns="91341" bIns="45671"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23332" name="Rectangle 5"/>
          <p:cNvSpPr>
            <a:spLocks noChangeArrowheads="1"/>
          </p:cNvSpPr>
          <p:nvPr/>
        </p:nvSpPr>
        <p:spPr bwMode="auto">
          <a:xfrm>
            <a:off x="1104901" y="1643064"/>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54" name="Rectangle 6"/>
          <p:cNvSpPr>
            <a:spLocks noChangeArrowheads="1"/>
          </p:cNvSpPr>
          <p:nvPr/>
        </p:nvSpPr>
        <p:spPr bwMode="auto">
          <a:xfrm>
            <a:off x="1158875" y="1690689"/>
            <a:ext cx="2338388" cy="371142"/>
          </a:xfrm>
          <a:prstGeom prst="rect">
            <a:avLst/>
          </a:prstGeom>
          <a:noFill/>
          <a:ln w="12700">
            <a:noFill/>
            <a:miter lim="800000"/>
            <a:headEnd/>
            <a:tailEnd/>
          </a:ln>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7" y="3744717"/>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06" name="Rectangle 11"/>
          <p:cNvSpPr>
            <a:spLocks noChangeArrowheads="1"/>
          </p:cNvSpPr>
          <p:nvPr/>
        </p:nvSpPr>
        <p:spPr bwMode="auto">
          <a:xfrm>
            <a:off x="3048000" y="4462464"/>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61" name="Rectangle 13"/>
          <p:cNvSpPr>
            <a:spLocks noChangeArrowheads="1"/>
          </p:cNvSpPr>
          <p:nvPr/>
        </p:nvSpPr>
        <p:spPr bwMode="auto">
          <a:xfrm>
            <a:off x="2035196" y="2166939"/>
            <a:ext cx="2663825" cy="371142"/>
          </a:xfrm>
          <a:prstGeom prst="rect">
            <a:avLst/>
          </a:prstGeom>
          <a:noFill/>
          <a:ln w="12700">
            <a:noFill/>
            <a:miter lim="800000"/>
            <a:headEnd/>
            <a:tailEnd/>
          </a:ln>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63" name="Rectangle 15"/>
          <p:cNvSpPr>
            <a:spLocks noChangeArrowheads="1"/>
          </p:cNvSpPr>
          <p:nvPr/>
        </p:nvSpPr>
        <p:spPr bwMode="auto">
          <a:xfrm>
            <a:off x="2581275" y="3335339"/>
            <a:ext cx="3065463" cy="371142"/>
          </a:xfrm>
          <a:prstGeom prst="rect">
            <a:avLst/>
          </a:prstGeom>
          <a:noFill/>
          <a:ln w="12700">
            <a:noFill/>
            <a:miter lim="800000"/>
            <a:headEnd/>
            <a:tailEnd/>
          </a:ln>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96" y="4443413"/>
            <a:ext cx="2513013" cy="371142"/>
          </a:xfrm>
          <a:prstGeom prst="rect">
            <a:avLst/>
          </a:prstGeom>
          <a:noFill/>
          <a:ln w="12700">
            <a:noFill/>
            <a:miter lim="800000"/>
            <a:headEnd/>
            <a:tailEnd/>
          </a:ln>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6" y="5662613"/>
            <a:ext cx="3503613" cy="37114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104469" name="Rectangle 21"/>
          <p:cNvSpPr>
            <a:spLocks noChangeArrowheads="1"/>
          </p:cNvSpPr>
          <p:nvPr/>
        </p:nvSpPr>
        <p:spPr bwMode="auto">
          <a:xfrm>
            <a:off x="1752601"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1"/>
            <a:ext cx="1684338" cy="274638"/>
          </a:xfrm>
          <a:prstGeom prst="rect">
            <a:avLst/>
          </a:prstGeom>
          <a:noFill/>
          <a:ln w="12700">
            <a:noFill/>
            <a:miter lim="800000"/>
            <a:headEnd/>
            <a:tailEnd/>
          </a:ln>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4"/>
            <a:ext cx="0" cy="406400"/>
          </a:xfrm>
          <a:prstGeom prst="line">
            <a:avLst/>
          </a:prstGeom>
          <a:noFill/>
          <a:ln w="12700">
            <a:solidFill>
              <a:schemeClr val="accent1"/>
            </a:solidFill>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17" name="Freeform 24"/>
          <p:cNvSpPr>
            <a:spLocks/>
          </p:cNvSpPr>
          <p:nvPr/>
        </p:nvSpPr>
        <p:spPr bwMode="auto">
          <a:xfrm>
            <a:off x="635000" y="1449409"/>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473" name="Rectangle 25"/>
          <p:cNvSpPr>
            <a:spLocks noChangeArrowheads="1"/>
          </p:cNvSpPr>
          <p:nvPr/>
        </p:nvSpPr>
        <p:spPr bwMode="auto">
          <a:xfrm>
            <a:off x="222250" y="1614489"/>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809"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6"/>
            <a:ext cx="1837034" cy="82842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209" y="947749"/>
            <a:ext cx="1076325" cy="70523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609"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162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4"/>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29" name="Rectangle 36"/>
          <p:cNvSpPr>
            <a:spLocks noChangeArrowheads="1"/>
          </p:cNvSpPr>
          <p:nvPr/>
        </p:nvSpPr>
        <p:spPr bwMode="auto">
          <a:xfrm>
            <a:off x="7720013" y="2063771"/>
            <a:ext cx="1384300" cy="1211263"/>
          </a:xfrm>
          <a:prstGeom prst="rect">
            <a:avLst/>
          </a:prstGeom>
          <a:solidFill>
            <a:srgbClr val="CF0E3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46"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6"/>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9" y="1476375"/>
            <a:ext cx="228600" cy="76200"/>
          </a:xfrm>
          <a:prstGeom prst="rightArrow">
            <a:avLst>
              <a:gd name="adj1" fmla="val 50000"/>
              <a:gd name="adj2" fmla="val 150014"/>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491" name="Rectangle 43"/>
          <p:cNvSpPr>
            <a:spLocks noChangeArrowheads="1"/>
          </p:cNvSpPr>
          <p:nvPr/>
        </p:nvSpPr>
        <p:spPr bwMode="auto">
          <a:xfrm>
            <a:off x="7620021"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493" name="Rectangle 45"/>
          <p:cNvSpPr>
            <a:spLocks noChangeArrowheads="1"/>
          </p:cNvSpPr>
          <p:nvPr/>
        </p:nvSpPr>
        <p:spPr bwMode="auto">
          <a:xfrm>
            <a:off x="7696221"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9" y="2411423"/>
            <a:ext cx="911225" cy="828343"/>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6"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209"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9"/>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4144" name="Group 54"/>
          <p:cNvGrpSpPr>
            <a:grpSpLocks/>
          </p:cNvGrpSpPr>
          <p:nvPr/>
        </p:nvGrpSpPr>
        <p:grpSpPr bwMode="auto">
          <a:xfrm>
            <a:off x="4946650" y="5311796"/>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104506" name="Rectangle 58"/>
          <p:cNvSpPr>
            <a:spLocks noChangeArrowheads="1"/>
          </p:cNvSpPr>
          <p:nvPr/>
        </p:nvSpPr>
        <p:spPr bwMode="auto">
          <a:xfrm rot="16200000">
            <a:off x="1527409" y="2541326"/>
            <a:ext cx="609135"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88390" y="3691470"/>
            <a:ext cx="655522"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69222" y="4895588"/>
            <a:ext cx="1024182" cy="33866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102"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34"/>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4"/>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71" y="5053034"/>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4152" name="Group 72"/>
          <p:cNvGrpSpPr>
            <a:grpSpLocks/>
          </p:cNvGrpSpPr>
          <p:nvPr/>
        </p:nvGrpSpPr>
        <p:grpSpPr bwMode="auto">
          <a:xfrm>
            <a:off x="5060971" y="5364184"/>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104524" name="Rectangle 76"/>
          <p:cNvSpPr>
            <a:spLocks noChangeArrowheads="1"/>
          </p:cNvSpPr>
          <p:nvPr/>
        </p:nvSpPr>
        <p:spPr bwMode="auto">
          <a:xfrm>
            <a:off x="0" y="6416522"/>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again enjoy world prominence after trusting Christ at His second coming.</a:t>
            </a:r>
          </a:p>
        </p:txBody>
      </p:sp>
      <p:sp>
        <p:nvSpPr>
          <p:cNvPr id="104525" name="Rectangle 77"/>
          <p:cNvSpPr>
            <a:spLocks noChangeArrowheads="1"/>
          </p:cNvSpPr>
          <p:nvPr/>
        </p:nvSpPr>
        <p:spPr bwMode="auto">
          <a:xfrm>
            <a:off x="5030788" y="2055834"/>
            <a:ext cx="610515" cy="2304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7" y="2055834"/>
            <a:ext cx="690713" cy="2304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793453" y="2200276"/>
            <a:ext cx="990649" cy="2128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1"/>
            <a:ext cx="0" cy="1185863"/>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Eighth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29 Aug 2016</a:t>
            </a:r>
          </a:p>
        </p:txBody>
      </p:sp>
      <p:grpSp>
        <p:nvGrpSpPr>
          <p:cNvPr id="4161" name="Group 84"/>
          <p:cNvGrpSpPr>
            <a:grpSpLocks/>
          </p:cNvGrpSpPr>
          <p:nvPr/>
        </p:nvGrpSpPr>
        <p:grpSpPr bwMode="auto">
          <a:xfrm>
            <a:off x="1419225" y="2047896"/>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4162" name="Group 87"/>
          <p:cNvGrpSpPr>
            <a:grpSpLocks/>
          </p:cNvGrpSpPr>
          <p:nvPr/>
        </p:nvGrpSpPr>
        <p:grpSpPr bwMode="auto">
          <a:xfrm>
            <a:off x="2336821" y="3294064"/>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96"/>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6" y="4572010"/>
            <a:ext cx="669925" cy="828343"/>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9"/>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820862"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389" tIns="44406" rIns="90389" bIns="44406">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7:1-6;1 Cor. 9:19-21; Heb. 8:13)</a:t>
            </a:r>
          </a:p>
        </p:txBody>
      </p:sp>
      <p:sp>
        <p:nvSpPr>
          <p:cNvPr id="104552" name="Rectangle 104"/>
          <p:cNvSpPr>
            <a:spLocks noChangeArrowheads="1"/>
          </p:cNvSpPr>
          <p:nvPr/>
        </p:nvSpPr>
        <p:spPr bwMode="auto">
          <a:xfrm>
            <a:off x="3463946" y="1760538"/>
            <a:ext cx="2417763" cy="228600"/>
          </a:xfrm>
          <a:prstGeom prst="rect">
            <a:avLst/>
          </a:prstGeom>
          <a:noFill/>
          <a:ln w="12700">
            <a:noFill/>
            <a:miter lim="800000"/>
            <a:headEnd/>
            <a:tailEnd/>
          </a:ln>
          <a:effectLst/>
        </p:spPr>
        <p:txBody>
          <a:bodyPr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3" name="Text Box 105"/>
          <p:cNvSpPr txBox="1">
            <a:spLocks noChangeArrowheads="1"/>
          </p:cNvSpPr>
          <p:nvPr/>
        </p:nvSpPr>
        <p:spPr bwMode="auto">
          <a:xfrm>
            <a:off x="9285288" y="158771"/>
            <a:ext cx="542925" cy="46196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9g</a:t>
            </a:r>
          </a:p>
        </p:txBody>
      </p:sp>
      <p:sp>
        <p:nvSpPr>
          <p:cNvPr id="104554" name="Rectangle 106"/>
          <p:cNvSpPr>
            <a:spLocks noChangeArrowheads="1"/>
          </p:cNvSpPr>
          <p:nvPr/>
        </p:nvSpPr>
        <p:spPr bwMode="auto">
          <a:xfrm>
            <a:off x="-685779" y="3886200"/>
            <a:ext cx="182737" cy="58758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389" tIns="44406" rIns="90389" bIns="44406">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07" name="Text Box 105"/>
          <p:cNvSpPr txBox="1">
            <a:spLocks noChangeArrowheads="1"/>
          </p:cNvSpPr>
          <p:nvPr/>
        </p:nvSpPr>
        <p:spPr bwMode="auto">
          <a:xfrm>
            <a:off x="8326564" y="1"/>
            <a:ext cx="834776" cy="83099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rPr>
              <a:t>22 &amp;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rPr>
              <a:t>337</a:t>
            </a:r>
          </a:p>
        </p:txBody>
      </p:sp>
      <p:sp>
        <p:nvSpPr>
          <p:cNvPr id="109" name="Oval 1131"/>
          <p:cNvSpPr>
            <a:spLocks noChangeArrowheads="1"/>
          </p:cNvSpPr>
          <p:nvPr/>
        </p:nvSpPr>
        <p:spPr bwMode="auto">
          <a:xfrm>
            <a:off x="1600200" y="3048000"/>
            <a:ext cx="3505200" cy="1752600"/>
          </a:xfrm>
          <a:prstGeom prst="ellipse">
            <a:avLst/>
          </a:pr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8207808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3" name="Rectangle 3"/>
          <p:cNvSpPr>
            <a:spLocks noGrp="1" noChangeArrowheads="1"/>
          </p:cNvSpPr>
          <p:nvPr>
            <p:ph type="title"/>
          </p:nvPr>
        </p:nvSpPr>
        <p:spPr>
          <a:xfrm>
            <a:off x="0" y="533401"/>
            <a:ext cx="8763000" cy="838200"/>
          </a:xfrm>
        </p:spPr>
        <p:txBody>
          <a:bodyPr/>
          <a:lstStyle/>
          <a:p>
            <a:pPr eaLnBrk="1" hangingPunct="1">
              <a:defRPr/>
            </a:pPr>
            <a:r>
              <a:rPr lang="en-US" sz="4000" b="1">
                <a:effectLst>
                  <a:glow rad="101600">
                    <a:schemeClr val="bg1">
                      <a:alpha val="75000"/>
                    </a:schemeClr>
                  </a:glow>
                  <a:outerShdw blurRad="38100" dist="38100" dir="2700000" algn="tl">
                    <a:srgbClr val="DDDDDD"/>
                  </a:outerShdw>
                </a:effectLst>
                <a:latin typeface="Arial" charset="0"/>
                <a:ea typeface="ＭＳ Ｐゴシック" charset="0"/>
                <a:cs typeface="ＭＳ Ｐゴシック" charset="0"/>
              </a:rPr>
              <a:t>Promises of the Davidic Covenant</a:t>
            </a:r>
          </a:p>
        </p:txBody>
      </p:sp>
      <p:sp>
        <p:nvSpPr>
          <p:cNvPr id="65539" name="Text Box 5"/>
          <p:cNvSpPr txBox="1">
            <a:spLocks noChangeArrowheads="1"/>
          </p:cNvSpPr>
          <p:nvPr/>
        </p:nvSpPr>
        <p:spPr bwMode="auto">
          <a:xfrm>
            <a:off x="9375259" y="74031"/>
            <a:ext cx="526807"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22</a:t>
            </a:r>
            <a:endParaRPr kumimoji="0" lang="en-US" sz="1800" b="0"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endParaRPr>
          </a:p>
        </p:txBody>
      </p:sp>
      <p:sp>
        <p:nvSpPr>
          <p:cNvPr id="65540"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ＭＳ Ｐゴシック" charset="0"/>
              </a:rPr>
              <a:t>New Dynasty</a:t>
            </a:r>
            <a:br>
              <a:rPr kumimoji="0" lang="en-US" sz="32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(2 Sam 7)</a:t>
            </a:r>
            <a:endParaRPr kumimoji="0" lang="en-US" sz="32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7047" name="Rectangle 7"/>
          <p:cNvSpPr>
            <a:spLocks noChangeArrowheads="1"/>
          </p:cNvSpPr>
          <p:nvPr/>
        </p:nvSpPr>
        <p:spPr bwMode="auto">
          <a:xfrm>
            <a:off x="76200" y="1600200"/>
            <a:ext cx="8915400" cy="4525963"/>
          </a:xfrm>
          <a:prstGeom prst="rect">
            <a:avLst/>
          </a:prstGeom>
          <a:noFill/>
          <a:ln w="9525">
            <a:noFill/>
            <a:miter lim="800000"/>
            <a:headEnd/>
            <a:tailEnd/>
          </a:ln>
          <a:effectLst/>
        </p:spPr>
        <p:txBody>
          <a:bodyPr lIns="91341" tIns="45671" rIns="91341" bIns="45671"/>
          <a:lstStyle/>
          <a:p>
            <a:pPr marL="461480" marR="0" lvl="0" indent="-461480" algn="l"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What did God promise David in 2 Samuel 7:12-16?</a:t>
            </a:r>
          </a:p>
          <a:p>
            <a:pPr marL="461480" marR="0" lvl="0" indent="-461480" algn="l" defTabSz="914400" rtl="0" eaLnBrk="1" fontAlgn="base" latinLnBrk="0" hangingPunct="1">
              <a:lnSpc>
                <a:spcPct val="100000"/>
              </a:lnSpc>
              <a:spcBef>
                <a:spcPct val="2000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Sons</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a:t>
            </a:r>
            <a:r>
              <a:rPr kumimoji="0" lang="mr-IN" altLang="ja-JP"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house</a:t>
            </a:r>
            <a:r>
              <a:rPr kumimoji="0" lang="mr-IN" altLang="ja-JP"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never wiped out</a:t>
            </a:r>
          </a:p>
          <a:p>
            <a:pPr marL="461480" marR="0" lvl="0" indent="-461480" algn="l" defTabSz="914400" rtl="0" eaLnBrk="1" fontAlgn="base" latinLnBrk="0" hangingPunct="1">
              <a:lnSpc>
                <a:spcPct val="100000"/>
              </a:lnSpc>
              <a:spcBef>
                <a:spcPct val="2000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Kingdom</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political dynasty (each Jerusalem king will be one of his direct descendants)</a:t>
            </a:r>
          </a:p>
          <a:p>
            <a:pPr marL="461480" marR="0" lvl="0" indent="-461480" algn="l" defTabSz="914400" rtl="0" eaLnBrk="1" fontAlgn="base" latinLnBrk="0" hangingPunct="1">
              <a:lnSpc>
                <a:spcPct val="100000"/>
              </a:lnSpc>
              <a:spcBef>
                <a:spcPct val="2000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Throne</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As an eternal covenant (v. 16), the right to rule will remain with his family forever</a:t>
            </a:r>
          </a:p>
          <a:p>
            <a:pPr marL="461480" marR="0" lvl="0" indent="-461480" algn="l" defTabSz="914400" rtl="0" eaLnBrk="1" fontAlgn="base" latinLnBrk="0" hangingPunct="1">
              <a:lnSpc>
                <a:spcPct val="100000"/>
              </a:lnSpc>
              <a:spcBef>
                <a:spcPct val="2000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Temple</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Solomon will build it</a:t>
            </a:r>
          </a:p>
          <a:p>
            <a:pPr marL="461480" marR="0" lvl="0" indent="-461480" algn="l" defTabSz="914400" rtl="0" eaLnBrk="1" fontAlgn="base" latinLnBrk="0" hangingPunct="1">
              <a:lnSpc>
                <a:spcPct val="100000"/>
              </a:lnSpc>
              <a:spcBef>
                <a:spcPct val="20000"/>
              </a:spcBef>
              <a:spcAft>
                <a:spcPct val="0"/>
              </a:spcAft>
              <a:buClrTx/>
              <a:buSzTx/>
              <a:buFontTx/>
              <a:buChar char="•"/>
              <a:tabLst/>
              <a:defRPr/>
            </a:pPr>
            <a:r>
              <a:rPr kumimoji="0" lang="en-US" sz="2800" b="1" i="0" u="sng"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Discipline</a:t>
            </a:r>
            <a:r>
              <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charset="0"/>
                <a:ea typeface="ＭＳ Ｐゴシック" charset="0"/>
              </a:rPr>
              <a:t>: God will punish disobedient kings but still unconditionally keep these promises</a:t>
            </a:r>
          </a:p>
        </p:txBody>
      </p:sp>
      <p:sp>
        <p:nvSpPr>
          <p:cNvPr id="7" name="Text Box 105"/>
          <p:cNvSpPr txBox="1">
            <a:spLocks noChangeArrowheads="1"/>
          </p:cNvSpPr>
          <p:nvPr/>
        </p:nvSpPr>
        <p:spPr bwMode="auto">
          <a:xfrm>
            <a:off x="8532442" y="44645"/>
            <a:ext cx="542925" cy="461963"/>
          </a:xfrm>
          <a:prstGeom prst="rect">
            <a:avLst/>
          </a:prstGeom>
          <a:noFill/>
          <a:ln>
            <a:noFill/>
          </a:ln>
        </p:spPr>
        <p:txBody>
          <a:bodyPr wrap="none" lIns="91341" tIns="45671" rIns="91341" bIns="45671" anchor="ctr">
            <a:spAutoFit/>
          </a:bodyPr>
          <a:lstStyle>
            <a:defPPr>
              <a:defRPr lang="en-US"/>
            </a:defPPr>
            <a:lvl1pPr algn="ctr" eaLnBrk="1" hangingPunct="1">
              <a:defRPr b="1">
                <a:solidFill>
                  <a:srgbClr val="000000"/>
                </a:solidFill>
                <a:effectLst>
                  <a:glow rad="101600">
                    <a:srgbClr val="FFFFFF">
                      <a:alpha val="75000"/>
                    </a:srgbClr>
                  </a:glow>
                </a:effectLst>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9g</a:t>
            </a:r>
          </a:p>
        </p:txBody>
      </p:sp>
    </p:spTree>
    <p:extLst>
      <p:ext uri="{BB962C8B-B14F-4D97-AF65-F5344CB8AC3E}">
        <p14:creationId xmlns:p14="http://schemas.microsoft.com/office/powerpoint/2010/main" val="1365465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en-US" b="1" dirty="0"/>
              <a:t>Who was Luke?</a:t>
            </a: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Medical doctor</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Traveling companion of Paul</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FFFFFF"/>
                </a:solidFill>
                <a:effectLst/>
                <a:uLnTx/>
                <a:uFillTx/>
                <a:latin typeface="Helvetica"/>
                <a:ea typeface="Osaka"/>
                <a:cs typeface="Osaka"/>
              </a:rPr>
              <a:t>Articulate historian &amp; writer</a:t>
            </a: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4"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Mary</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762" name="Text Box 1027"/>
          <p:cNvSpPr txBox="1">
            <a:spLocks noChangeArrowheads="1"/>
          </p:cNvSpPr>
          <p:nvPr/>
        </p:nvSpPr>
        <p:spPr bwMode="auto">
          <a:xfrm>
            <a:off x="0" y="2492917"/>
            <a:ext cx="1981200" cy="38908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mr-IN" sz="18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rPr>
              <a:t>"</a:t>
            </a:r>
            <a:r>
              <a:rPr kumimoji="0" lang="en-US" sz="18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rPr>
              <a:t>Thus there were fourteen generations in all from Abraham to David, fourteen from David to the exile to Babylon, and fourteen from the exile to Christ.</a:t>
            </a:r>
            <a:r>
              <a:rPr kumimoji="0" lang="mr-IN" sz="18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rPr>
              <a:t>"</a:t>
            </a:r>
            <a:endParaRPr kumimoji="0" lang="en-GB" sz="18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rPr>
              <a:t>Matthew 1:17</a:t>
            </a:r>
            <a:endParaRPr kumimoji="0" lang="en-GB" sz="1800" b="1" i="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charset="0"/>
              <a:ea typeface="ＭＳ Ｐゴシック" charset="0"/>
              <a:cs typeface="Times New Roman" charset="0"/>
            </a:endParaRPr>
          </a:p>
        </p:txBody>
      </p:sp>
      <p:grpSp>
        <p:nvGrpSpPr>
          <p:cNvPr id="117763" name="Group 1028"/>
          <p:cNvGrpSpPr>
            <a:grpSpLocks/>
          </p:cNvGrpSpPr>
          <p:nvPr/>
        </p:nvGrpSpPr>
        <p:grpSpPr bwMode="auto">
          <a:xfrm>
            <a:off x="228600" y="682626"/>
            <a:ext cx="5086350" cy="5903914"/>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glow rad="228600">
                      <a:srgbClr val="000000">
                        <a:lumMod val="95000"/>
                        <a:lumOff val="5000"/>
                      </a:srgbClr>
                    </a:glow>
                  </a:effectLst>
                  <a:uLnTx/>
                  <a:uFillTx/>
                  <a:latin typeface="Tahoma" charset="0"/>
                  <a:ea typeface="ＭＳ Ｐゴシック" charset="0"/>
                </a:rPr>
                <a:t>ABRAHAM</a:t>
              </a:r>
              <a:endParaRPr kumimoji="0" lang="en-GB" sz="1600" b="1" i="0" u="none" strike="noStrike" kern="1200" cap="none" spc="0" normalizeH="0" baseline="0" noProof="0">
                <a:ln>
                  <a:noFill/>
                </a:ln>
                <a:solidFill>
                  <a:srgbClr val="FFFFFF"/>
                </a:solidFill>
                <a:effectLst>
                  <a:glow rad="228600">
                    <a:srgbClr val="000000">
                      <a:lumMod val="95000"/>
                      <a:lumOff val="5000"/>
                    </a:srgbClr>
                  </a:glow>
                </a:effectLst>
                <a:uLnTx/>
                <a:uFillTx/>
                <a:latin typeface="Tahoma" charset="0"/>
                <a:ea typeface="ＭＳ Ｐゴシック" charset="0"/>
              </a:endParaRPr>
            </a:p>
          </p:txBody>
        </p:sp>
        <p:grpSp>
          <p:nvGrpSpPr>
            <p:cNvPr id="117826" name="Group 1030"/>
            <p:cNvGrpSpPr>
              <a:grpSpLocks/>
            </p:cNvGrpSpPr>
            <p:nvPr/>
          </p:nvGrpSpPr>
          <p:grpSpPr bwMode="auto">
            <a:xfrm>
              <a:off x="364" y="524"/>
              <a:ext cx="2840" cy="3531"/>
              <a:chOff x="608" y="92"/>
              <a:chExt cx="2500" cy="3531"/>
            </a:xfrm>
          </p:grpSpPr>
          <p:cxnSp>
            <p:nvCxnSpPr>
              <p:cNvPr id="117827"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Isaac</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29"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Jacob</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31"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Judah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33"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Perez</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35"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Hezron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37"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Ram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39"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Amminadab</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41"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Nahshon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43"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Salmon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2"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Boaz</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47"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Obed</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4"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Jesse</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6"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glow rad="228600">
                        <a:srgbClr val="000000">
                          <a:lumMod val="95000"/>
                          <a:lumOff val="5000"/>
                        </a:srgbClr>
                      </a:glow>
                    </a:effectLst>
                    <a:uLnTx/>
                    <a:uFillTx/>
                    <a:latin typeface="Tahoma" charset="0"/>
                    <a:ea typeface="ＭＳ Ｐゴシック" charset="0"/>
                  </a:rPr>
                  <a:t>KING DAVID</a:t>
                </a:r>
                <a:endParaRPr kumimoji="0" lang="en-GB" sz="1600" b="1" i="0" u="none" strike="noStrike" kern="1200" cap="none" spc="0" normalizeH="0" baseline="0" noProof="0">
                  <a:ln>
                    <a:noFill/>
                  </a:ln>
                  <a:solidFill>
                    <a:srgbClr val="FFFFFF"/>
                  </a:solidFill>
                  <a:effectLst>
                    <a:glow rad="228600">
                      <a:srgbClr val="000000">
                        <a:lumMod val="95000"/>
                        <a:lumOff val="5000"/>
                      </a:srgbClr>
                    </a:glow>
                  </a:effectLst>
                  <a:uLnTx/>
                  <a:uFillTx/>
                  <a:latin typeface="Tahoma" charset="0"/>
                  <a:ea typeface="ＭＳ Ｐゴシック" charset="0"/>
                </a:endParaRPr>
              </a:p>
            </p:txBody>
          </p:sp>
        </p:grpSp>
      </p:grpSp>
      <p:sp>
        <p:nvSpPr>
          <p:cNvPr id="117764" name="Text Box 1057"/>
          <p:cNvSpPr txBox="1">
            <a:spLocks noChangeArrowheads="1"/>
          </p:cNvSpPr>
          <p:nvPr/>
        </p:nvSpPr>
        <p:spPr bwMode="auto">
          <a:xfrm>
            <a:off x="2438421" y="835025"/>
            <a:ext cx="12604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Solomon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65"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6" name="Text Box 1059"/>
          <p:cNvSpPr txBox="1">
            <a:spLocks noChangeArrowheads="1"/>
          </p:cNvSpPr>
          <p:nvPr/>
        </p:nvSpPr>
        <p:spPr bwMode="auto">
          <a:xfrm>
            <a:off x="3584596" y="1104900"/>
            <a:ext cx="12557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Rehoboam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67" name="AutoShape 1060"/>
          <p:cNvCxnSpPr>
            <a:cxnSpLocks noChangeShapeType="1"/>
          </p:cNvCxnSpPr>
          <p:nvPr/>
        </p:nvCxnSpPr>
        <p:spPr bwMode="auto">
          <a:xfrm rot="16200000" flipH="1">
            <a:off x="3795713"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8" name="Text Box 1061"/>
          <p:cNvSpPr txBox="1">
            <a:spLocks noChangeArrowheads="1"/>
          </p:cNvSpPr>
          <p:nvPr/>
        </p:nvSpPr>
        <p:spPr bwMode="auto">
          <a:xfrm>
            <a:off x="3781446" y="1543050"/>
            <a:ext cx="129222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Abijah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69"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0" name="Text Box 1063"/>
          <p:cNvSpPr txBox="1">
            <a:spLocks noChangeArrowheads="1"/>
          </p:cNvSpPr>
          <p:nvPr/>
        </p:nvSpPr>
        <p:spPr bwMode="auto">
          <a:xfrm>
            <a:off x="3990977" y="1981200"/>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Asa</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71"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2" name="Text Box 1065"/>
          <p:cNvSpPr txBox="1">
            <a:spLocks noChangeArrowheads="1"/>
          </p:cNvSpPr>
          <p:nvPr/>
        </p:nvSpPr>
        <p:spPr bwMode="auto">
          <a:xfrm>
            <a:off x="4175146" y="2428875"/>
            <a:ext cx="13954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Jehoshaphat</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73"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4" name="Text Box 1067"/>
          <p:cNvSpPr txBox="1">
            <a:spLocks noChangeArrowheads="1"/>
          </p:cNvSpPr>
          <p:nvPr/>
        </p:nvSpPr>
        <p:spPr bwMode="auto">
          <a:xfrm>
            <a:off x="4384696" y="2867025"/>
            <a:ext cx="13620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Jehoram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75"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6" name="Text Box 1069"/>
          <p:cNvSpPr txBox="1">
            <a:spLocks noChangeArrowheads="1"/>
          </p:cNvSpPr>
          <p:nvPr/>
        </p:nvSpPr>
        <p:spPr bwMode="auto">
          <a:xfrm>
            <a:off x="4594225" y="3305175"/>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Uzziah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77"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8" name="Text Box 1071"/>
          <p:cNvSpPr txBox="1">
            <a:spLocks noChangeArrowheads="1"/>
          </p:cNvSpPr>
          <p:nvPr/>
        </p:nvSpPr>
        <p:spPr bwMode="auto">
          <a:xfrm>
            <a:off x="4803775" y="37338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Jotham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79"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0" name="Text Box 1073"/>
          <p:cNvSpPr txBox="1">
            <a:spLocks noChangeArrowheads="1"/>
          </p:cNvSpPr>
          <p:nvPr/>
        </p:nvSpPr>
        <p:spPr bwMode="auto">
          <a:xfrm>
            <a:off x="5032375" y="417195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Ahaz</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81"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2" name="Text Box 1075"/>
          <p:cNvSpPr txBox="1">
            <a:spLocks noChangeArrowheads="1"/>
          </p:cNvSpPr>
          <p:nvPr/>
        </p:nvSpPr>
        <p:spPr bwMode="auto">
          <a:xfrm>
            <a:off x="5222875" y="46005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Hezekiah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83" name="AutoShape 1076"/>
          <p:cNvCxnSpPr>
            <a:cxnSpLocks noChangeShapeType="1"/>
          </p:cNvCxnSpPr>
          <p:nvPr/>
        </p:nvCxnSpPr>
        <p:spPr bwMode="auto">
          <a:xfrm rot="16200000" flipH="1">
            <a:off x="5427663"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4" name="Text Box 1077"/>
          <p:cNvSpPr txBox="1">
            <a:spLocks noChangeArrowheads="1"/>
          </p:cNvSpPr>
          <p:nvPr/>
        </p:nvSpPr>
        <p:spPr bwMode="auto">
          <a:xfrm>
            <a:off x="5413375" y="50292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Manasseh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85"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6" name="Text Box 1079"/>
          <p:cNvSpPr txBox="1">
            <a:spLocks noChangeArrowheads="1"/>
          </p:cNvSpPr>
          <p:nvPr/>
        </p:nvSpPr>
        <p:spPr bwMode="auto">
          <a:xfrm>
            <a:off x="5622925" y="545782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Amon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87" name="AutoShape 1080"/>
          <p:cNvCxnSpPr>
            <a:cxnSpLocks noChangeShapeType="1"/>
          </p:cNvCxnSpPr>
          <p:nvPr/>
        </p:nvCxnSpPr>
        <p:spPr bwMode="auto">
          <a:xfrm rot="16200000" flipH="1">
            <a:off x="5856289"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8" name="Text Box 1081"/>
          <p:cNvSpPr txBox="1">
            <a:spLocks noChangeArrowheads="1"/>
          </p:cNvSpPr>
          <p:nvPr/>
        </p:nvSpPr>
        <p:spPr bwMode="auto">
          <a:xfrm>
            <a:off x="5842000" y="58959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Josiah</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89"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Tahoma" charset="0"/>
                <a:ea typeface="ＭＳ Ｐゴシック" charset="0"/>
              </a:rPr>
              <a:t>JECONIAH (EXILE)</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Tahoma" charset="0"/>
              <a:ea typeface="ＭＳ Ｐゴシック" charset="0"/>
            </a:endParaRPr>
          </a:p>
        </p:txBody>
      </p:sp>
      <p:sp>
        <p:nvSpPr>
          <p:cNvPr id="117791" name="Text Box 1084"/>
          <p:cNvSpPr txBox="1">
            <a:spLocks noChangeArrowheads="1"/>
          </p:cNvSpPr>
          <p:nvPr/>
        </p:nvSpPr>
        <p:spPr bwMode="auto">
          <a:xfrm>
            <a:off x="4816496" y="911225"/>
            <a:ext cx="12604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Shealtiel</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92" name="AutoShape 1085"/>
          <p:cNvCxnSpPr>
            <a:cxnSpLocks noChangeShapeType="1"/>
          </p:cNvCxnSpPr>
          <p:nvPr/>
        </p:nvCxnSpPr>
        <p:spPr bwMode="auto">
          <a:xfrm>
            <a:off x="5616576"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3" name="Text Box 1086"/>
          <p:cNvSpPr txBox="1">
            <a:spLocks noChangeArrowheads="1"/>
          </p:cNvSpPr>
          <p:nvPr/>
        </p:nvSpPr>
        <p:spPr bwMode="auto">
          <a:xfrm>
            <a:off x="5899171" y="1104900"/>
            <a:ext cx="12557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Zerubbabel</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94" name="AutoShape 1087"/>
          <p:cNvCxnSpPr>
            <a:cxnSpLocks noChangeShapeType="1"/>
          </p:cNvCxnSpPr>
          <p:nvPr/>
        </p:nvCxnSpPr>
        <p:spPr bwMode="auto">
          <a:xfrm rot="16200000" flipH="1">
            <a:off x="6110288"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5" name="Text Box 1088"/>
          <p:cNvSpPr txBox="1">
            <a:spLocks noChangeArrowheads="1"/>
          </p:cNvSpPr>
          <p:nvPr/>
        </p:nvSpPr>
        <p:spPr bwMode="auto">
          <a:xfrm>
            <a:off x="6096021" y="1543050"/>
            <a:ext cx="129222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Abiud</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96"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7" name="Text Box 1090"/>
          <p:cNvSpPr txBox="1">
            <a:spLocks noChangeArrowheads="1"/>
          </p:cNvSpPr>
          <p:nvPr/>
        </p:nvSpPr>
        <p:spPr bwMode="auto">
          <a:xfrm>
            <a:off x="6305551" y="1981200"/>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Eliakim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798"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9" name="Text Box 1092"/>
          <p:cNvSpPr txBox="1">
            <a:spLocks noChangeArrowheads="1"/>
          </p:cNvSpPr>
          <p:nvPr/>
        </p:nvSpPr>
        <p:spPr bwMode="auto">
          <a:xfrm>
            <a:off x="6489721" y="2428875"/>
            <a:ext cx="1395413"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Azor</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00"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1" name="Text Box 1094"/>
          <p:cNvSpPr txBox="1">
            <a:spLocks noChangeArrowheads="1"/>
          </p:cNvSpPr>
          <p:nvPr/>
        </p:nvSpPr>
        <p:spPr bwMode="auto">
          <a:xfrm>
            <a:off x="6699271" y="2867025"/>
            <a:ext cx="13620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Zadok</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02"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3" name="Text Box 1096"/>
          <p:cNvSpPr txBox="1">
            <a:spLocks noChangeArrowheads="1"/>
          </p:cNvSpPr>
          <p:nvPr/>
        </p:nvSpPr>
        <p:spPr bwMode="auto">
          <a:xfrm>
            <a:off x="6908801" y="3305175"/>
            <a:ext cx="968375"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Akim</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04"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5" name="Text Box 1098"/>
          <p:cNvSpPr txBox="1">
            <a:spLocks noChangeArrowheads="1"/>
          </p:cNvSpPr>
          <p:nvPr/>
        </p:nvSpPr>
        <p:spPr bwMode="auto">
          <a:xfrm>
            <a:off x="7118350" y="37338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Eliud</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06"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7" name="Text Box 1100"/>
          <p:cNvSpPr txBox="1">
            <a:spLocks noChangeArrowheads="1"/>
          </p:cNvSpPr>
          <p:nvPr/>
        </p:nvSpPr>
        <p:spPr bwMode="auto">
          <a:xfrm>
            <a:off x="7346950" y="417195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Eleazar</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08"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9" name="Text Box 1102"/>
          <p:cNvSpPr txBox="1">
            <a:spLocks noChangeArrowheads="1"/>
          </p:cNvSpPr>
          <p:nvPr/>
        </p:nvSpPr>
        <p:spPr bwMode="auto">
          <a:xfrm>
            <a:off x="7537450" y="4600575"/>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Matthan</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10"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1" name="Text Box 1104"/>
          <p:cNvSpPr txBox="1">
            <a:spLocks noChangeArrowheads="1"/>
          </p:cNvSpPr>
          <p:nvPr/>
        </p:nvSpPr>
        <p:spPr bwMode="auto">
          <a:xfrm>
            <a:off x="7727950" y="5029200"/>
            <a:ext cx="13589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Jacob</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cxnSp>
        <p:nvCxnSpPr>
          <p:cNvPr id="117812"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3" name="Text Box 1106"/>
          <p:cNvSpPr txBox="1">
            <a:spLocks noChangeArrowheads="1"/>
          </p:cNvSpPr>
          <p:nvPr/>
        </p:nvSpPr>
        <p:spPr bwMode="auto">
          <a:xfrm>
            <a:off x="7543800" y="5483225"/>
            <a:ext cx="94615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rPr>
              <a:t>Joseph +</a:t>
            </a:r>
            <a:endParaRPr kumimoji="0" lang="en-GB" sz="14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Tahoma" charset="0"/>
                <a:ea typeface="ＭＳ Ｐゴシック" charset="0"/>
              </a:rPr>
              <a:t>JESUS CHRIST</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Tahoma" charset="0"/>
              <a:ea typeface="ＭＳ Ｐゴシック" charset="0"/>
            </a:endParaRPr>
          </a:p>
        </p:txBody>
      </p:sp>
      <p:cxnSp>
        <p:nvCxnSpPr>
          <p:cNvPr id="117815" name="AutoShape 1108"/>
          <p:cNvCxnSpPr>
            <a:cxnSpLocks noChangeShapeType="1"/>
          </p:cNvCxnSpPr>
          <p:nvPr/>
        </p:nvCxnSpPr>
        <p:spPr bwMode="auto">
          <a:xfrm rot="16200000" flipH="1">
            <a:off x="8168482"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5" name="Text Box 1109"/>
          <p:cNvSpPr txBox="1">
            <a:spLocks noChangeArrowheads="1"/>
          </p:cNvSpPr>
          <p:nvPr/>
        </p:nvSpPr>
        <p:spPr bwMode="auto">
          <a:xfrm>
            <a:off x="6629400" y="377831"/>
            <a:ext cx="2514600" cy="1200230"/>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Copperplate Gothic Bold" charset="0"/>
                <a:ea typeface="ＭＳ Ｐゴシック" charset="0"/>
              </a:rPr>
              <a:t>Establishing the Eternal Kingdom</a:t>
            </a: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48" name="Text Box 1112"/>
          <p:cNvSpPr txBox="1">
            <a:spLocks noChangeArrowheads="1"/>
          </p:cNvSpPr>
          <p:nvPr/>
        </p:nvSpPr>
        <p:spPr bwMode="auto">
          <a:xfrm>
            <a:off x="1524000" y="5635628"/>
            <a:ext cx="1752600" cy="1200230"/>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glow rad="228600">
                    <a:srgbClr val="000000">
                      <a:lumMod val="95000"/>
                      <a:lumOff val="5000"/>
                    </a:srgbClr>
                  </a:glow>
                </a:effectLst>
                <a:uLnTx/>
                <a:uFillTx/>
                <a:latin typeface="Copperplate Gothic Bold" charset="0"/>
                <a:ea typeface="ＭＳ Ｐゴシック" charset="0"/>
              </a:rPr>
              <a:t>Rise of the Kingdom</a:t>
            </a:r>
          </a:p>
        </p:txBody>
      </p:sp>
      <p:sp>
        <p:nvSpPr>
          <p:cNvPr id="117849" name="Text Box 1113"/>
          <p:cNvSpPr txBox="1">
            <a:spLocks noChangeArrowheads="1"/>
          </p:cNvSpPr>
          <p:nvPr/>
        </p:nvSpPr>
        <p:spPr bwMode="auto">
          <a:xfrm>
            <a:off x="1371600" y="377831"/>
            <a:ext cx="3962400" cy="461566"/>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Copperplate Gothic Bold" charset="0"/>
                <a:ea typeface="ＭＳ Ｐゴシック" charset="0"/>
              </a:rPr>
              <a:t>Fall of the Kingdom</a:t>
            </a:r>
          </a:p>
        </p:txBody>
      </p:sp>
      <p:sp>
        <p:nvSpPr>
          <p:cNvPr id="117850" name="Oval 1114"/>
          <p:cNvSpPr>
            <a:spLocks noChangeArrowheads="1"/>
          </p:cNvSpPr>
          <p:nvPr/>
        </p:nvSpPr>
        <p:spPr bwMode="auto">
          <a:xfrm rot="-2026311">
            <a:off x="1781175" y="106364"/>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charset="0"/>
              <a:ea typeface="ＭＳ Ｐゴシック"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r>
              <a:rPr lang="en-US" sz="2400" b="1" i="1">
                <a:solidFill>
                  <a:srgbClr val="FFFFFF"/>
                </a:solidFill>
                <a:effectLst>
                  <a:glow rad="228600">
                    <a:schemeClr val="bg1">
                      <a:lumMod val="95000"/>
                      <a:lumOff val="5000"/>
                    </a:schemeClr>
                  </a:glow>
                </a:effectLst>
                <a:latin typeface="Arial Black" charset="0"/>
                <a:ea typeface="ＭＳ Ｐゴシック" charset="0"/>
                <a:cs typeface="ＭＳ Ｐゴシック" charset="0"/>
              </a:rPr>
              <a:t>The Kingdom in Matthew 1</a:t>
            </a:r>
          </a:p>
        </p:txBody>
      </p:sp>
      <p:grpSp>
        <p:nvGrpSpPr>
          <p:cNvPr id="95" name="Group 94"/>
          <p:cNvGrpSpPr/>
          <p:nvPr/>
        </p:nvGrpSpPr>
        <p:grpSpPr>
          <a:xfrm>
            <a:off x="7668344" y="2636912"/>
            <a:ext cx="1778000" cy="1174552"/>
            <a:chOff x="7390341" y="1916832"/>
            <a:chExt cx="1778000" cy="1174552"/>
          </a:xfrm>
        </p:grpSpPr>
        <p:sp>
          <p:nvSpPr>
            <p:cNvPr id="96" name="Text Box 43"/>
            <p:cNvSpPr txBox="1">
              <a:spLocks noChangeArrowheads="1"/>
            </p:cNvSpPr>
            <p:nvPr/>
          </p:nvSpPr>
          <p:spPr bwMode="auto">
            <a:xfrm>
              <a:off x="7390341" y="1916832"/>
              <a:ext cx="1362075" cy="307777"/>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Ahaziah</a:t>
              </a:r>
              <a:endParaRPr kumimoji="0" lang="en-GB" sz="1400" b="0" i="0" u="none" strike="noStrike" kern="1200" cap="none" spc="0" normalizeH="0" baseline="0" noProof="0">
                <a:ln>
                  <a:noFill/>
                </a:ln>
                <a:solidFill>
                  <a:srgbClr val="FFFFFF"/>
                </a:solidFill>
                <a:effectLst/>
                <a:uLnTx/>
                <a:uFillTx/>
                <a:latin typeface="Arial" charset="0"/>
                <a:ea typeface="ＭＳ Ｐゴシック" charset="0"/>
              </a:endParaRPr>
            </a:p>
          </p:txBody>
        </p:sp>
        <p:cxnSp>
          <p:nvCxnSpPr>
            <p:cNvPr id="97" name="AutoShape 44"/>
            <p:cNvCxnSpPr>
              <a:cxnSpLocks noChangeShapeType="1"/>
            </p:cNvCxnSpPr>
            <p:nvPr/>
          </p:nvCxnSpPr>
          <p:spPr bwMode="auto">
            <a:xfrm rot="16200000" flipH="1">
              <a:off x="7614178" y="2207345"/>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 xmlns:a14="http://schemas.microsoft.com/office/drawing/2010/main">
                  <a:noFill/>
                </a14:hiddenFill>
              </a:ext>
            </a:extLst>
          </p:spPr>
        </p:cxnSp>
        <p:sp>
          <p:nvSpPr>
            <p:cNvPr id="98" name="Text Box 45"/>
            <p:cNvSpPr txBox="1">
              <a:spLocks noChangeArrowheads="1"/>
            </p:cNvSpPr>
            <p:nvPr/>
          </p:nvSpPr>
          <p:spPr bwMode="auto">
            <a:xfrm>
              <a:off x="7599891" y="2354982"/>
              <a:ext cx="968375" cy="307777"/>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Joash</a:t>
              </a:r>
              <a:endParaRPr kumimoji="0" lang="en-GB" sz="1400" b="0" i="0" u="none" strike="noStrike" kern="1200" cap="none" spc="0" normalizeH="0" baseline="0" noProof="0">
                <a:ln>
                  <a:noFill/>
                </a:ln>
                <a:solidFill>
                  <a:srgbClr val="FFFFFF"/>
                </a:solidFill>
                <a:effectLst/>
                <a:uLnTx/>
                <a:uFillTx/>
                <a:latin typeface="Arial" charset="0"/>
                <a:ea typeface="ＭＳ Ｐゴシック" charset="0"/>
              </a:endParaRPr>
            </a:p>
          </p:txBody>
        </p:sp>
        <p:cxnSp>
          <p:nvCxnSpPr>
            <p:cNvPr id="99" name="AutoShape 46"/>
            <p:cNvCxnSpPr>
              <a:cxnSpLocks noChangeShapeType="1"/>
            </p:cNvCxnSpPr>
            <p:nvPr/>
          </p:nvCxnSpPr>
          <p:spPr bwMode="auto">
            <a:xfrm rot="16200000" flipH="1">
              <a:off x="7823728" y="2635970"/>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 xmlns:a14="http://schemas.microsoft.com/office/drawing/2010/main">
                  <a:noFill/>
                </a14:hiddenFill>
              </a:ext>
            </a:extLst>
          </p:spPr>
        </p:cxnSp>
        <p:sp>
          <p:nvSpPr>
            <p:cNvPr id="100" name="Text Box 47"/>
            <p:cNvSpPr txBox="1">
              <a:spLocks noChangeArrowheads="1"/>
            </p:cNvSpPr>
            <p:nvPr/>
          </p:nvSpPr>
          <p:spPr bwMode="auto">
            <a:xfrm>
              <a:off x="7809441" y="2783607"/>
              <a:ext cx="1358900" cy="307777"/>
            </a:xfrm>
            <a:prstGeom prst="rect">
              <a:avLst/>
            </a:prstGeom>
            <a:noFill/>
            <a:ln w="9525">
              <a:no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Arial" charset="0"/>
                  <a:ea typeface="ＭＳ Ｐゴシック" charset="0"/>
                </a:rPr>
                <a:t>Amaziah</a:t>
              </a:r>
            </a:p>
          </p:txBody>
        </p:sp>
      </p:grpSp>
      <p:sp>
        <p:nvSpPr>
          <p:cNvPr id="101" name="Left Arrow 100"/>
          <p:cNvSpPr/>
          <p:nvPr/>
        </p:nvSpPr>
        <p:spPr bwMode="auto">
          <a:xfrm>
            <a:off x="4860032" y="2996952"/>
            <a:ext cx="3024336" cy="504056"/>
          </a:xfrm>
          <a:prstGeom prst="leftArrow">
            <a:avLst/>
          </a:prstGeom>
          <a:solidFill>
            <a:schemeClr val="tx2"/>
          </a:solidFill>
          <a:ln w="9525" cap="flat" cmpd="sng" algn="ctr">
            <a:solidFill>
              <a:schemeClr val="bg1"/>
            </a:solidFill>
            <a:prstDash val="solid"/>
            <a:round/>
            <a:headEnd type="none" w="med" len="med"/>
            <a:tailEnd type="none" w="med" len="med"/>
          </a:ln>
          <a:effectLst/>
        </p:spPr>
        <p:txBody>
          <a:bodyPr vert="horz" wrap="square" lIns="91341" tIns="45671" rIns="91341" bIns="45671"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CC00"/>
              </a:solidFill>
              <a:effectLst/>
              <a:uLnTx/>
              <a:uFillTx/>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2304944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55" presetClass="entr" presetSubtype="0" fill="hold" nodeType="clickEffect">
                                  <p:stCondLst>
                                    <p:cond delay="0"/>
                                  </p:stCondLst>
                                  <p:childTnLst>
                                    <p:set>
                                      <p:cBhvr>
                                        <p:cTn id="42" dur="1" fill="hold">
                                          <p:stCondLst>
                                            <p:cond delay="0"/>
                                          </p:stCondLst>
                                        </p:cTn>
                                        <p:tgtEl>
                                          <p:spTgt spid="95"/>
                                        </p:tgtEl>
                                        <p:attrNameLst>
                                          <p:attrName>style.visibility</p:attrName>
                                        </p:attrNameLst>
                                      </p:cBhvr>
                                      <p:to>
                                        <p:strVal val="visible"/>
                                      </p:to>
                                    </p:set>
                                    <p:anim calcmode="lin" valueType="num">
                                      <p:cBhvr>
                                        <p:cTn id="43" dur="1000" fill="hold"/>
                                        <p:tgtEl>
                                          <p:spTgt spid="95"/>
                                        </p:tgtEl>
                                        <p:attrNameLst>
                                          <p:attrName>ppt_w</p:attrName>
                                        </p:attrNameLst>
                                      </p:cBhvr>
                                      <p:tavLst>
                                        <p:tav tm="0">
                                          <p:val>
                                            <p:strVal val="#ppt_w*0.70"/>
                                          </p:val>
                                        </p:tav>
                                        <p:tav tm="100000">
                                          <p:val>
                                            <p:strVal val="#ppt_w"/>
                                          </p:val>
                                        </p:tav>
                                      </p:tavLst>
                                    </p:anim>
                                    <p:anim calcmode="lin" valueType="num">
                                      <p:cBhvr>
                                        <p:cTn id="44" dur="1000" fill="hold"/>
                                        <p:tgtEl>
                                          <p:spTgt spid="95"/>
                                        </p:tgtEl>
                                        <p:attrNameLst>
                                          <p:attrName>ppt_h</p:attrName>
                                        </p:attrNameLst>
                                      </p:cBhvr>
                                      <p:tavLst>
                                        <p:tav tm="0">
                                          <p:val>
                                            <p:strVal val="#ppt_h"/>
                                          </p:val>
                                        </p:tav>
                                        <p:tav tm="100000">
                                          <p:val>
                                            <p:strVal val="#ppt_h"/>
                                          </p:val>
                                        </p:tav>
                                      </p:tavLst>
                                    </p:anim>
                                    <p:animEffect transition="in" filter="fade">
                                      <p:cBhvr>
                                        <p:cTn id="45" dur="1000"/>
                                        <p:tgtEl>
                                          <p:spTgt spid="95"/>
                                        </p:tgtEl>
                                      </p:cBhvr>
                                    </p:animEffect>
                                  </p:childTnLst>
                                </p:cTn>
                              </p:par>
                            </p:childTnLst>
                          </p:cTn>
                        </p:par>
                        <p:par>
                          <p:cTn id="46" fill="hold">
                            <p:stCondLst>
                              <p:cond delay="1000"/>
                            </p:stCondLst>
                            <p:childTnLst>
                              <p:par>
                                <p:cTn id="47" presetID="22" presetClass="entr" presetSubtype="2" fill="hold" grpId="0" nodeType="afterEffect">
                                  <p:stCondLst>
                                    <p:cond delay="0"/>
                                  </p:stCondLst>
                                  <p:childTnLst>
                                    <p:set>
                                      <p:cBhvr>
                                        <p:cTn id="48" dur="1" fill="hold">
                                          <p:stCondLst>
                                            <p:cond delay="0"/>
                                          </p:stCondLst>
                                        </p:cTn>
                                        <p:tgtEl>
                                          <p:spTgt spid="101"/>
                                        </p:tgtEl>
                                        <p:attrNameLst>
                                          <p:attrName>style.visibility</p:attrName>
                                        </p:attrNameLst>
                                      </p:cBhvr>
                                      <p:to>
                                        <p:strVal val="visible"/>
                                      </p:to>
                                    </p:set>
                                    <p:animEffect transition="in" filter="wipe(right)">
                                      <p:cBhvr>
                                        <p:cTn id="4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45" grpId="0"/>
      <p:bldP spid="117848" grpId="0"/>
      <p:bldP spid="117849" grpId="0"/>
      <p:bldP spid="117850" grpId="0" animBg="1"/>
      <p:bldP spid="117851" grpId="0" animBg="1"/>
      <p:bldP spid="117852" grpId="0" animBg="1"/>
      <p:bldP spid="10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3814"/>
            <a:ext cx="9170988" cy="681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6"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Matthew says Jesus is King!</a:t>
            </a:r>
          </a:p>
        </p:txBody>
      </p:sp>
    </p:spTree>
    <p:extLst>
      <p:ext uri="{BB962C8B-B14F-4D97-AF65-F5344CB8AC3E}">
        <p14:creationId xmlns:p14="http://schemas.microsoft.com/office/powerpoint/2010/main" val="1179497369"/>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972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9730"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1" name="Line 4"/>
          <p:cNvSpPr>
            <a:spLocks noChangeShapeType="1"/>
          </p:cNvSpPr>
          <p:nvPr/>
        </p:nvSpPr>
        <p:spPr bwMode="auto">
          <a:xfrm>
            <a:off x="1504950" y="39624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2" name="Line 5"/>
          <p:cNvSpPr>
            <a:spLocks noChangeShapeType="1"/>
          </p:cNvSpPr>
          <p:nvPr/>
        </p:nvSpPr>
        <p:spPr bwMode="auto">
          <a:xfrm>
            <a:off x="56197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3" name="Line 6"/>
          <p:cNvSpPr>
            <a:spLocks noChangeShapeType="1"/>
          </p:cNvSpPr>
          <p:nvPr/>
        </p:nvSpPr>
        <p:spPr bwMode="auto">
          <a:xfrm>
            <a:off x="3638550" y="1828800"/>
            <a:ext cx="0" cy="10668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4" name="Line 7"/>
          <p:cNvSpPr>
            <a:spLocks noChangeShapeType="1"/>
          </p:cNvSpPr>
          <p:nvPr/>
        </p:nvSpPr>
        <p:spPr bwMode="auto">
          <a:xfrm>
            <a:off x="1504950" y="2895600"/>
            <a:ext cx="632460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5" name="Line 8"/>
          <p:cNvSpPr>
            <a:spLocks noChangeShapeType="1"/>
          </p:cNvSpPr>
          <p:nvPr/>
        </p:nvSpPr>
        <p:spPr bwMode="auto">
          <a:xfrm>
            <a:off x="3638550" y="3962400"/>
            <a:ext cx="0" cy="19812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97289" name="Text Box 9"/>
          <p:cNvSpPr txBox="1">
            <a:spLocks noChangeArrowheads="1"/>
          </p:cNvSpPr>
          <p:nvPr/>
        </p:nvSpPr>
        <p:spPr bwMode="auto">
          <a:xfrm>
            <a:off x="4768850" y="144463"/>
            <a:ext cx="3368675" cy="6680200"/>
          </a:xfrm>
          <a:prstGeom prst="rect">
            <a:avLst/>
          </a:prstGeom>
          <a:noFill/>
          <a:ln w="9525">
            <a:noFill/>
            <a:miter lim="800000"/>
            <a:headEnd/>
            <a:tailEnd/>
          </a:ln>
          <a:effectLst>
            <a:outerShdw blurRad="63500" dist="89803" dir="2700000" algn="ctr" rotWithShape="0">
              <a:schemeClr val="bg2">
                <a:alpha val="74998"/>
              </a:schemeClr>
            </a:outerShdw>
          </a:effec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Criswell, W.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Danker, Frederick</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Ellis, E. Earle</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Fitzmeyer, Joseph</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Godet,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Hendricksen, William</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Hoehner, Harold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Ironside,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Marshall, I. Howard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McGee, J. Vernon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Morgan, G. Campbell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MacArthur,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Scofield, C. I.</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Swindoll, Charles</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Unger, Merrill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Walvoord,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charset="0"/>
                <a:ea typeface="ＭＳ Ｐゴシック" charset="0"/>
              </a:rPr>
              <a:t>Zuck, Roy</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9737" name="Text Box 11"/>
          <p:cNvSpPr txBox="1">
            <a:spLocks noChangeArrowheads="1"/>
          </p:cNvSpPr>
          <p:nvPr/>
        </p:nvSpPr>
        <p:spPr bwMode="auto">
          <a:xfrm>
            <a:off x="560133" y="6526531"/>
            <a:ext cx="184660" cy="243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97292" name="Rectangle 12"/>
          <p:cNvSpPr>
            <a:spLocks noChangeArrowheads="1"/>
          </p:cNvSpPr>
          <p:nvPr/>
        </p:nvSpPr>
        <p:spPr bwMode="auto">
          <a:xfrm>
            <a:off x="8083296" y="6479776"/>
            <a:ext cx="184660" cy="308774"/>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97293" name="Rectangle 13"/>
          <p:cNvSpPr>
            <a:spLocks noChangeArrowheads="1"/>
          </p:cNvSpPr>
          <p:nvPr/>
        </p:nvSpPr>
        <p:spPr bwMode="auto">
          <a:xfrm>
            <a:off x="8091509" y="6526234"/>
            <a:ext cx="33972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38</a:t>
            </a:r>
          </a:p>
        </p:txBody>
      </p:sp>
      <p:sp>
        <p:nvSpPr>
          <p:cNvPr id="329740" name="Text Box 14"/>
          <p:cNvSpPr txBox="1">
            <a:spLocks noChangeArrowheads="1"/>
          </p:cNvSpPr>
          <p:nvPr/>
        </p:nvSpPr>
        <p:spPr bwMode="auto">
          <a:xfrm>
            <a:off x="471240" y="6543053"/>
            <a:ext cx="935575" cy="2330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charset="0"/>
                <a:ea typeface="ＭＳ Ｐゴシック" charset="0"/>
              </a:rPr>
              <a:t>©2004 TBBMI</a:t>
            </a:r>
          </a:p>
        </p:txBody>
      </p:sp>
      <p:sp>
        <p:nvSpPr>
          <p:cNvPr id="97295" name="Rectangle 15"/>
          <p:cNvSpPr>
            <a:spLocks noChangeArrowheads="1"/>
          </p:cNvSpPr>
          <p:nvPr/>
        </p:nvSpPr>
        <p:spPr bwMode="auto">
          <a:xfrm>
            <a:off x="7556500" y="6527821"/>
            <a:ext cx="739775" cy="244475"/>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8.0.05B.</a:t>
            </a:r>
          </a:p>
        </p:txBody>
      </p:sp>
      <p:sp>
        <p:nvSpPr>
          <p:cNvPr id="2" name="Title 1"/>
          <p:cNvSpPr>
            <a:spLocks noGrp="1"/>
          </p:cNvSpPr>
          <p:nvPr>
            <p:ph type="ctrTitle"/>
          </p:nvPr>
        </p:nvSpPr>
        <p:spPr>
          <a:xfrm>
            <a:off x="1187450" y="1484313"/>
            <a:ext cx="2808288" cy="3457575"/>
          </a:xfrm>
        </p:spPr>
        <p:txBody>
          <a:bodyPr/>
          <a:lstStyle/>
          <a:p>
            <a:pPr algn="r">
              <a:defRPr/>
            </a:pPr>
            <a:r>
              <a:rPr lang="en-US" sz="2800" b="1" i="1" kern="1200" dirty="0">
                <a:solidFill>
                  <a:srgbClr val="FFFF00"/>
                </a:solidFill>
                <a:latin typeface="Arial"/>
                <a:ea typeface="ＭＳ Ｐゴシック"/>
                <a:cs typeface="ＭＳ Ｐゴシック"/>
              </a:rPr>
              <a:t>Some of the many authors who have written on Jesus</a:t>
            </a:r>
            <a:r>
              <a:rPr lang="mr-IN" sz="2800" b="1" i="1" kern="1200" dirty="0">
                <a:solidFill>
                  <a:srgbClr val="FFFF00"/>
                </a:solidFill>
                <a:latin typeface="Arial"/>
                <a:ea typeface="ＭＳ Ｐゴシック"/>
                <a:cs typeface="ＭＳ Ｐゴシック"/>
              </a:rPr>
              <a:t>'</a:t>
            </a:r>
            <a:r>
              <a:rPr lang="en-US" sz="2800" b="1" i="1" kern="1200" dirty="0">
                <a:solidFill>
                  <a:srgbClr val="FFFF00"/>
                </a:solidFill>
                <a:latin typeface="Arial"/>
                <a:ea typeface="ＭＳ Ｐゴシック"/>
                <a:cs typeface="ＭＳ Ｐゴシック"/>
              </a:rPr>
              <a:t> genealogy:</a:t>
            </a:r>
            <a:endParaRPr lang="en-US" dirty="0"/>
          </a:p>
        </p:txBody>
      </p:sp>
    </p:spTree>
    <p:extLst>
      <p:ext uri="{BB962C8B-B14F-4D97-AF65-F5344CB8AC3E}">
        <p14:creationId xmlns:p14="http://schemas.microsoft.com/office/powerpoint/2010/main" val="110940558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7289"/>
                                        </p:tgtEl>
                                        <p:attrNameLst>
                                          <p:attrName>style.visibility</p:attrName>
                                        </p:attrNameLst>
                                      </p:cBhvr>
                                      <p:to>
                                        <p:strVal val="visible"/>
                                      </p:to>
                                    </p:set>
                                    <p:anim calcmode="lin" valueType="num">
                                      <p:cBhvr additive="base">
                                        <p:cTn id="7" dur="5000" fill="hold"/>
                                        <p:tgtEl>
                                          <p:spTgt spid="97289"/>
                                        </p:tgtEl>
                                        <p:attrNameLst>
                                          <p:attrName>ppt_x</p:attrName>
                                        </p:attrNameLst>
                                      </p:cBhvr>
                                      <p:tavLst>
                                        <p:tav tm="0">
                                          <p:val>
                                            <p:strVal val="#ppt_x"/>
                                          </p:val>
                                        </p:tav>
                                        <p:tav tm="100000">
                                          <p:val>
                                            <p:strVal val="#ppt_x"/>
                                          </p:val>
                                        </p:tav>
                                      </p:tavLst>
                                    </p:anim>
                                    <p:anim calcmode="lin" valueType="num">
                                      <p:cBhvr additive="base">
                                        <p:cTn id="8" dur="5000" fill="hold"/>
                                        <p:tgtEl>
                                          <p:spTgt spid="972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en-US" sz="5400" b="1">
                <a:solidFill>
                  <a:schemeClr val="bg1"/>
                </a:solidFill>
                <a:effectLst>
                  <a:outerShdw blurRad="38100" dist="38100" dir="2700000" algn="tl">
                    <a:srgbClr val="808080"/>
                  </a:outerShdw>
                </a:effectLst>
                <a:latin typeface="Papyrus" charset="0"/>
              </a:rPr>
              <a:t>Birth &amp; Childhood </a:t>
            </a:r>
            <a:br>
              <a:rPr lang="en-US" sz="5400" b="1">
                <a:solidFill>
                  <a:schemeClr val="bg1"/>
                </a:solidFill>
                <a:effectLst>
                  <a:outerShdw blurRad="38100" dist="38100" dir="2700000" algn="tl">
                    <a:srgbClr val="808080"/>
                  </a:outerShdw>
                </a:effectLst>
                <a:latin typeface="Papyrus" charset="0"/>
              </a:rPr>
            </a:br>
            <a:r>
              <a:rPr lang="en-US" sz="5400" b="1">
                <a:solidFill>
                  <a:schemeClr val="bg1"/>
                </a:solidFill>
                <a:effectLst>
                  <a:outerShdw blurRad="38100" dist="38100" dir="2700000" algn="tl">
                    <a:srgbClr val="808080"/>
                  </a:outerShdw>
                </a:effectLst>
                <a:latin typeface="Papyrus" charset="0"/>
              </a:rPr>
              <a:t>of Jesus</a:t>
            </a: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Adapted from a 2006 Class Presentation by Connie Tong for</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Tree>
    <p:extLst>
      <p:ext uri="{BB962C8B-B14F-4D97-AF65-F5344CB8AC3E}">
        <p14:creationId xmlns:p14="http://schemas.microsoft.com/office/powerpoint/2010/main" val="312437722"/>
      </p:ext>
    </p:extLst>
  </p:cSld>
  <p:clrMapOvr>
    <a:masterClrMapping/>
  </p:clrMapOvr>
  <p:transition>
    <p:comb/>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5842" name="Rectangle 2"/>
          <p:cNvSpPr>
            <a:spLocks noGrp="1" noChangeArrowheads="1"/>
          </p:cNvSpPr>
          <p:nvPr>
            <p:ph type="body" sz="half" idx="1"/>
          </p:nvPr>
        </p:nvSpPr>
        <p:spPr>
          <a:xfrm>
            <a:off x="35814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endParaRPr lang="en-US" sz="4000" b="1">
              <a:solidFill>
                <a:srgbClr val="FFFFFF"/>
              </a:solidFill>
              <a:effectLst>
                <a:outerShdw blurRad="38100" dist="38100" dir="2700000" algn="tl">
                  <a:srgbClr val="000000"/>
                </a:outerShdw>
              </a:effectLst>
            </a:endParaRPr>
          </a:p>
          <a:p>
            <a:pPr>
              <a:buFontTx/>
              <a:buNone/>
            </a:pPr>
            <a:r>
              <a:rPr lang="en-US" sz="4000" b="1">
                <a:solidFill>
                  <a:srgbClr val="FFFFFF"/>
                </a:solidFill>
                <a:effectLst>
                  <a:outerShdw blurRad="38100" dist="38100" dir="2700000" algn="tl">
                    <a:srgbClr val="000000"/>
                  </a:outerShdw>
                </a:effectLst>
              </a:rPr>
              <a:t>	from </a:t>
            </a:r>
          </a:p>
          <a:p>
            <a:pPr>
              <a:buFontTx/>
              <a:buNone/>
            </a:pPr>
            <a:r>
              <a:rPr lang="en-US" sz="4000" b="1">
                <a:solidFill>
                  <a:srgbClr val="FFFFFF"/>
                </a:solidFill>
                <a:effectLst>
                  <a:outerShdw blurRad="38100" dist="38100" dir="2700000" algn="tl">
                    <a:srgbClr val="000000"/>
                  </a:outerShdw>
                </a:effectLst>
              </a:rPr>
              <a:t>	Abraham </a:t>
            </a:r>
          </a:p>
          <a:p>
            <a:pPr>
              <a:buFontTx/>
              <a:buNone/>
            </a:pPr>
            <a:r>
              <a:rPr lang="en-US" sz="4000" b="1">
                <a:solidFill>
                  <a:srgbClr val="FFFFFF"/>
                </a:solidFill>
                <a:effectLst>
                  <a:outerShdw blurRad="38100" dist="38100" dir="2700000" algn="tl">
                    <a:srgbClr val="000000"/>
                  </a:outerShdw>
                </a:effectLst>
              </a:rPr>
              <a:t>	down to</a:t>
            </a:r>
          </a:p>
          <a:p>
            <a:pPr>
              <a:buFontTx/>
              <a:buNone/>
            </a:pPr>
            <a:r>
              <a:rPr lang="en-US" sz="4000" b="1">
                <a:solidFill>
                  <a:srgbClr val="FFFFFF"/>
                </a:solidFill>
                <a:effectLst>
                  <a:outerShdw blurRad="38100" dist="38100" dir="2700000" algn="tl">
                    <a:srgbClr val="000000"/>
                  </a:outerShdw>
                </a:effectLst>
              </a:rPr>
              <a:t>	Jesus</a:t>
            </a:r>
          </a:p>
        </p:txBody>
      </p:sp>
      <p:sp>
        <p:nvSpPr>
          <p:cNvPr id="35843" name="Text Box 3"/>
          <p:cNvSpPr txBox="1">
            <a:spLocks noChangeArrowheads="1"/>
          </p:cNvSpPr>
          <p:nvPr/>
        </p:nvSpPr>
        <p:spPr bwMode="auto">
          <a:xfrm>
            <a:off x="33528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   Matthew     </a:t>
            </a:r>
          </a:p>
        </p:txBody>
      </p:sp>
      <p:sp>
        <p:nvSpPr>
          <p:cNvPr id="35844" name="Rectangle 4"/>
          <p:cNvSpPr>
            <a:spLocks noGrp="1" noChangeArrowheads="1"/>
          </p:cNvSpPr>
          <p:nvPr>
            <p:ph type="title"/>
          </p:nvPr>
        </p:nvSpPr>
        <p:spPr>
          <a:xfrm>
            <a:off x="-152400" y="274638"/>
            <a:ext cx="94488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en-US" sz="5400" b="1">
                <a:solidFill>
                  <a:schemeClr val="accent2"/>
                </a:solidFill>
                <a:effectLst>
                  <a:outerShdw blurRad="38100" dist="38100" dir="2700000" algn="tl">
                    <a:srgbClr val="000000"/>
                  </a:outerShdw>
                </a:effectLst>
              </a:rPr>
              <a:t>Genealogy of Jesus</a:t>
            </a:r>
          </a:p>
        </p:txBody>
      </p:sp>
      <p:sp>
        <p:nvSpPr>
          <p:cNvPr id="35845" name="AutoShape 5"/>
          <p:cNvSpPr>
            <a:spLocks noChangeArrowheads="1"/>
          </p:cNvSpPr>
          <p:nvPr/>
        </p:nvSpPr>
        <p:spPr bwMode="auto">
          <a:xfrm>
            <a:off x="1905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09940930"/>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bg/>
                                          </p:spTgt>
                                        </p:tgtEl>
                                        <p:attrNameLst>
                                          <p:attrName>style.visibility</p:attrName>
                                        </p:attrNameLst>
                                      </p:cBhvr>
                                      <p:to>
                                        <p:strVal val="visible"/>
                                      </p:to>
                                    </p:set>
                                    <p:animEffect transition="in" filter="fade">
                                      <p:cBhvr>
                                        <p:cTn id="7" dur="1000"/>
                                        <p:tgtEl>
                                          <p:spTgt spid="3584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843">
                                            <p:txEl>
                                              <p:pRg st="0" end="0"/>
                                            </p:txEl>
                                          </p:spTgt>
                                        </p:tgtEl>
                                        <p:attrNameLst>
                                          <p:attrName>style.visibility</p:attrName>
                                        </p:attrNameLst>
                                      </p:cBhvr>
                                      <p:to>
                                        <p:strVal val="visible"/>
                                      </p:to>
                                    </p:set>
                                    <p:animEffect transition="in" filter="fade">
                                      <p:cBhvr>
                                        <p:cTn id="10" dur="1000"/>
                                        <p:tgtEl>
                                          <p:spTgt spid="35843">
                                            <p:txEl>
                                              <p:pRg st="0" end="0"/>
                                            </p:txEl>
                                          </p:spTgt>
                                        </p:tgtEl>
                                      </p:cBhvr>
                                    </p:animEffect>
                                  </p:childTnLst>
                                </p:cTn>
                              </p:par>
                            </p:childTnLst>
                          </p:cTn>
                        </p:par>
                        <p:par>
                          <p:cTn id="11" fill="hold" nodeType="afterGroup">
                            <p:stCondLst>
                              <p:cond delay="1000"/>
                            </p:stCondLst>
                            <p:childTnLst>
                              <p:par>
                                <p:cTn id="12" presetID="2" presetClass="entr" presetSubtype="1" fill="hold" grpId="0" nodeType="afterEffect">
                                  <p:stCondLst>
                                    <p:cond delay="0"/>
                                  </p:stCondLst>
                                  <p:childTnLst>
                                    <p:set>
                                      <p:cBhvr>
                                        <p:cTn id="13" dur="1" fill="hold">
                                          <p:stCondLst>
                                            <p:cond delay="0"/>
                                          </p:stCondLst>
                                        </p:cTn>
                                        <p:tgtEl>
                                          <p:spTgt spid="35842">
                                            <p:bg/>
                                          </p:spTgt>
                                        </p:tgtEl>
                                        <p:attrNameLst>
                                          <p:attrName>style.visibility</p:attrName>
                                        </p:attrNameLst>
                                      </p:cBhvr>
                                      <p:to>
                                        <p:strVal val="visible"/>
                                      </p:to>
                                    </p:set>
                                    <p:anim calcmode="lin" valueType="num">
                                      <p:cBhvr additive="base">
                                        <p:cTn id="14" dur="500" fill="hold"/>
                                        <p:tgtEl>
                                          <p:spTgt spid="35842">
                                            <p:bg/>
                                          </p:spTgt>
                                        </p:tgtEl>
                                        <p:attrNameLst>
                                          <p:attrName>ppt_x</p:attrName>
                                        </p:attrNameLst>
                                      </p:cBhvr>
                                      <p:tavLst>
                                        <p:tav tm="0">
                                          <p:val>
                                            <p:strVal val="#ppt_x"/>
                                          </p:val>
                                        </p:tav>
                                        <p:tav tm="100000">
                                          <p:val>
                                            <p:strVal val="#ppt_x"/>
                                          </p:val>
                                        </p:tav>
                                      </p:tavLst>
                                    </p:anim>
                                    <p:anim calcmode="lin" valueType="num">
                                      <p:cBhvr additive="base">
                                        <p:cTn id="15" dur="500" fill="hold"/>
                                        <p:tgtEl>
                                          <p:spTgt spid="35842">
                                            <p:bg/>
                                          </p:spTgt>
                                        </p:tgtEl>
                                        <p:attrNameLst>
                                          <p:attrName>ppt_y</p:attrName>
                                        </p:attrNameLst>
                                      </p:cBhvr>
                                      <p:tavLst>
                                        <p:tav tm="0">
                                          <p:val>
                                            <p:strVal val="0-#ppt_h/2"/>
                                          </p:val>
                                        </p:tav>
                                        <p:tav tm="100000">
                                          <p:val>
                                            <p:strVal val="#ppt_y"/>
                                          </p:val>
                                        </p:tav>
                                      </p:tavLst>
                                    </p:anim>
                                  </p:childTnLst>
                                </p:cTn>
                              </p:par>
                            </p:childTnLst>
                          </p:cTn>
                        </p:par>
                        <p:par>
                          <p:cTn id="16" fill="hold" nodeType="afterGroup">
                            <p:stCondLst>
                              <p:cond delay="1500"/>
                            </p:stCondLst>
                            <p:childTnLst>
                              <p:par>
                                <p:cTn id="17" presetID="2" presetClass="entr" presetSubtype="1" fill="hold" grpId="0" nodeType="afterEffect">
                                  <p:stCondLst>
                                    <p:cond delay="0"/>
                                  </p:stCondLst>
                                  <p:childTnLst>
                                    <p:set>
                                      <p:cBhvr>
                                        <p:cTn id="18" dur="1" fill="hold">
                                          <p:stCondLst>
                                            <p:cond delay="0"/>
                                          </p:stCondLst>
                                        </p:cTn>
                                        <p:tgtEl>
                                          <p:spTgt spid="35842">
                                            <p:txEl>
                                              <p:pRg st="1" end="1"/>
                                            </p:txEl>
                                          </p:spTgt>
                                        </p:tgtEl>
                                        <p:attrNameLst>
                                          <p:attrName>style.visibility</p:attrName>
                                        </p:attrNameLst>
                                      </p:cBhvr>
                                      <p:to>
                                        <p:strVal val="visible"/>
                                      </p:to>
                                    </p:set>
                                    <p:anim calcmode="lin" valueType="num">
                                      <p:cBhvr additive="base">
                                        <p:cTn id="19" dur="500" fill="hold"/>
                                        <p:tgtEl>
                                          <p:spTgt spid="35842">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5842">
                                            <p:txEl>
                                              <p:pRg st="1" end="1"/>
                                            </p:txEl>
                                          </p:spTgt>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2000"/>
                            </p:stCondLst>
                            <p:childTnLst>
                              <p:par>
                                <p:cTn id="22" presetID="2" presetClass="entr" presetSubtype="1" fill="hold" grpId="0" nodeType="afterEffect">
                                  <p:stCondLst>
                                    <p:cond delay="0"/>
                                  </p:stCondLst>
                                  <p:childTnLst>
                                    <p:set>
                                      <p:cBhvr>
                                        <p:cTn id="23" dur="1" fill="hold">
                                          <p:stCondLst>
                                            <p:cond delay="0"/>
                                          </p:stCondLst>
                                        </p:cTn>
                                        <p:tgtEl>
                                          <p:spTgt spid="35842">
                                            <p:txEl>
                                              <p:pRg st="2" end="2"/>
                                            </p:txEl>
                                          </p:spTgt>
                                        </p:tgtEl>
                                        <p:attrNameLst>
                                          <p:attrName>style.visibility</p:attrName>
                                        </p:attrNameLst>
                                      </p:cBhvr>
                                      <p:to>
                                        <p:strVal val="visible"/>
                                      </p:to>
                                    </p:set>
                                    <p:anim calcmode="lin" valueType="num">
                                      <p:cBhvr additive="base">
                                        <p:cTn id="24" dur="500" fill="hold"/>
                                        <p:tgtEl>
                                          <p:spTgt spid="35842">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35842">
                                            <p:txEl>
                                              <p:pRg st="2" end="2"/>
                                            </p:txEl>
                                          </p:spTgt>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2500"/>
                            </p:stCondLst>
                            <p:childTnLst>
                              <p:par>
                                <p:cTn id="27" presetID="2" presetClass="entr" presetSubtype="1" fill="hold" grpId="0" nodeType="afterEffect">
                                  <p:stCondLst>
                                    <p:cond delay="0"/>
                                  </p:stCondLst>
                                  <p:childTnLst>
                                    <p:set>
                                      <p:cBhvr>
                                        <p:cTn id="28" dur="1" fill="hold">
                                          <p:stCondLst>
                                            <p:cond delay="0"/>
                                          </p:stCondLst>
                                        </p:cTn>
                                        <p:tgtEl>
                                          <p:spTgt spid="35842">
                                            <p:txEl>
                                              <p:pRg st="3" end="3"/>
                                            </p:txEl>
                                          </p:spTgt>
                                        </p:tgtEl>
                                        <p:attrNameLst>
                                          <p:attrName>style.visibility</p:attrName>
                                        </p:attrNameLst>
                                      </p:cBhvr>
                                      <p:to>
                                        <p:strVal val="visible"/>
                                      </p:to>
                                    </p:set>
                                    <p:anim calcmode="lin" valueType="num">
                                      <p:cBhvr additive="base">
                                        <p:cTn id="29" dur="500" fill="hold"/>
                                        <p:tgtEl>
                                          <p:spTgt spid="35842">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5842">
                                            <p:txEl>
                                              <p:pRg st="3" end="3"/>
                                            </p:txEl>
                                          </p:spTgt>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35842">
                                            <p:txEl>
                                              <p:pRg st="4" end="4"/>
                                            </p:txEl>
                                          </p:spTgt>
                                        </p:tgtEl>
                                        <p:attrNameLst>
                                          <p:attrName>style.visibility</p:attrName>
                                        </p:attrNameLst>
                                      </p:cBhvr>
                                      <p:to>
                                        <p:strVal val="visible"/>
                                      </p:to>
                                    </p:set>
                                    <p:anim calcmode="lin" valueType="num">
                                      <p:cBhvr additive="base">
                                        <p:cTn id="34" dur="500" fill="hold"/>
                                        <p:tgtEl>
                                          <p:spTgt spid="35842">
                                            <p:txEl>
                                              <p:pRg st="4" end="4"/>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35842">
                                            <p:txEl>
                                              <p:pRg st="4" end="4"/>
                                            </p:tx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35845"/>
                                        </p:tgtEl>
                                        <p:attrNameLst>
                                          <p:attrName>style.visibility</p:attrName>
                                        </p:attrNameLst>
                                      </p:cBhvr>
                                      <p:to>
                                        <p:strVal val="visible"/>
                                      </p:to>
                                    </p:set>
                                    <p:anim calcmode="lin" valueType="num">
                                      <p:cBhvr additive="base">
                                        <p:cTn id="38" dur="500" fill="hold"/>
                                        <p:tgtEl>
                                          <p:spTgt spid="35845"/>
                                        </p:tgtEl>
                                        <p:attrNameLst>
                                          <p:attrName>ppt_x</p:attrName>
                                        </p:attrNameLst>
                                      </p:cBhvr>
                                      <p:tavLst>
                                        <p:tav tm="0">
                                          <p:val>
                                            <p:strVal val="#ppt_x"/>
                                          </p:val>
                                        </p:tav>
                                        <p:tav tm="100000">
                                          <p:val>
                                            <p:strVal val="#ppt_x"/>
                                          </p:val>
                                        </p:tav>
                                      </p:tavLst>
                                    </p:anim>
                                    <p:anim calcmode="lin" valueType="num">
                                      <p:cBhvr additive="base">
                                        <p:cTn id="39" dur="500" fill="hold"/>
                                        <p:tgtEl>
                                          <p:spTgt spid="3584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build="p" animBg="1"/>
      <p:bldP spid="35843" grpId="0" build="allAtOnce" animBg="1"/>
      <p:bldP spid="3584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3"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4"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5"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6"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7"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8"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9"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0"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1" name="AutoShape 11"/>
          <p:cNvSpPr>
            <a:spLocks noChangeArrowheads="1"/>
          </p:cNvSpPr>
          <p:nvPr/>
        </p:nvSpPr>
        <p:spPr bwMode="auto">
          <a:xfrm>
            <a:off x="228600" y="4818856"/>
            <a:ext cx="4267200" cy="914400"/>
          </a:xfrm>
          <a:prstGeom prst="flowChartPreparation">
            <a:avLst/>
          </a:prstGeom>
          <a:solidFill>
            <a:srgbClr val="660033"/>
          </a:solidFill>
          <a:ln w="57150">
            <a:solidFill>
              <a:srgbClr val="3399FF"/>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2"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3"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4"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A:  	   14 x 3</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695" name="Text Box 15"/>
          <p:cNvSpPr txBox="1">
            <a:spLocks noChangeArrowheads="1"/>
          </p:cNvSpPr>
          <p:nvPr/>
        </p:nvSpPr>
        <p:spPr bwMode="auto">
          <a:xfrm>
            <a:off x="533400" y="6096000"/>
            <a:ext cx="3276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C:  	   13 x 5 </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696" name="Text Box 16"/>
          <p:cNvSpPr txBox="1">
            <a:spLocks noChangeArrowheads="1"/>
          </p:cNvSpPr>
          <p:nvPr/>
        </p:nvSpPr>
        <p:spPr bwMode="auto">
          <a:xfrm>
            <a:off x="5410200" y="50292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B:  	  14 x 4</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697" name="Text Box 17"/>
          <p:cNvSpPr txBox="1">
            <a:spLocks noChangeArrowheads="1"/>
          </p:cNvSpPr>
          <p:nvPr/>
        </p:nvSpPr>
        <p:spPr bwMode="auto">
          <a:xfrm>
            <a:off x="5105400" y="6019800"/>
            <a:ext cx="3276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CC00"/>
                </a:solidFill>
                <a:effectLst/>
                <a:uLnTx/>
                <a:uFillTx/>
                <a:latin typeface="Arial" charset="0"/>
                <a:ea typeface="ＭＳ Ｐゴシック" charset="0"/>
                <a:cs typeface="Arial" charset="0"/>
              </a:rPr>
              <a:t>    D:         15 x 2</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698"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9"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0"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1"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02"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3"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04"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05"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06"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07"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08"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09" name="Rectangle 29"/>
          <p:cNvSpPr>
            <a:spLocks noChangeArrowheads="1"/>
          </p:cNvSpPr>
          <p:nvPr/>
        </p:nvSpPr>
        <p:spPr bwMode="auto">
          <a:xfrm>
            <a:off x="6731000" y="3403600"/>
            <a:ext cx="2413000" cy="322263"/>
          </a:xfrm>
          <a:prstGeom prst="rect">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10"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1"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2"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3"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4"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5</a:t>
            </a:r>
          </a:p>
        </p:txBody>
      </p:sp>
      <p:sp>
        <p:nvSpPr>
          <p:cNvPr id="71715"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6"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7"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8"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19"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P1 Million</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20"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P500,000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1"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P250,000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2"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P125,000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3"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P64,000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4"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P32,000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25"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P16,000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6"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P8,000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7"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P4,000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8"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P2,000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29"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P1,000</a:t>
            </a:r>
          </a:p>
        </p:txBody>
      </p:sp>
      <p:sp>
        <p:nvSpPr>
          <p:cNvPr id="71730"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P500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31"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P300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32"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P200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33"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CC00"/>
                </a:solidFill>
                <a:effectLst/>
                <a:uLnTx/>
                <a:uFillTx/>
                <a:latin typeface="Arial" charset="0"/>
                <a:ea typeface="ＭＳ Ｐゴシック" charset="0"/>
                <a:cs typeface="Arial" charset="0"/>
              </a:rPr>
              <a:t>P100</a:t>
            </a:r>
            <a:endParaRPr kumimoji="0" lang="en-US" sz="2400" b="0" i="0" u="none" strike="noStrike" kern="1200" cap="none" spc="0" normalizeH="0" baseline="0" noProof="0">
              <a:ln>
                <a:noFill/>
              </a:ln>
              <a:solidFill>
                <a:srgbClr val="FFCC00"/>
              </a:solidFill>
              <a:effectLst/>
              <a:uLnTx/>
              <a:uFillTx/>
              <a:latin typeface="Times New Roman" charset="0"/>
              <a:ea typeface="ＭＳ Ｐゴシック" charset="0"/>
              <a:cs typeface="Arial" charset="0"/>
            </a:endParaRPr>
          </a:p>
        </p:txBody>
      </p:sp>
      <p:sp>
        <p:nvSpPr>
          <p:cNvPr id="71734"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5"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6"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7"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8"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9"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0"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1"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2"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3"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1744"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5"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6"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7"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8"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1749"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71750"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1"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2"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3"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4"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 xmlns:a14="http://schemas.microsoft.com/office/drawing/2010/main">
                <a:solidFill>
                  <a:schemeClr val="folHlink"/>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5"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6" name="Text Box 76"/>
          <p:cNvSpPr txBox="1">
            <a:spLocks noChangeArrowheads="1"/>
          </p:cNvSpPr>
          <p:nvPr/>
        </p:nvSpPr>
        <p:spPr bwMode="auto">
          <a:xfrm>
            <a:off x="685800" y="609600"/>
            <a:ext cx="5181600" cy="2530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How many generations were there from Abraham to Jesus?</a:t>
            </a:r>
            <a:endParaRPr kumimoji="0" lang="en-US" sz="40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59"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0"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1"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2"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43676718"/>
      </p:ext>
    </p:extLst>
  </p:cSld>
  <p:clrMapOvr>
    <a:masterClrMapping/>
  </p:clrMapOvr>
  <p:transition>
    <p:cov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2000"/>
                                  </p:stCondLst>
                                  <p:childTnLst>
                                    <p:set>
                                      <p:cBhvr>
                                        <p:cTn id="6" dur="1" fill="hold">
                                          <p:stCondLst>
                                            <p:cond delay="0"/>
                                          </p:stCondLst>
                                        </p:cTn>
                                        <p:tgtEl>
                                          <p:spTgt spid="71756"/>
                                        </p:tgtEl>
                                        <p:attrNameLst>
                                          <p:attrName>style.visibility</p:attrName>
                                        </p:attrNameLst>
                                      </p:cBhvr>
                                      <p:to>
                                        <p:strVal val="visible"/>
                                      </p:to>
                                    </p:set>
                                    <p:animEffect transition="in" filter="dissolve">
                                      <p:cBhvr>
                                        <p:cTn id="7" dur="500"/>
                                        <p:tgtEl>
                                          <p:spTgt spid="71756"/>
                                        </p:tgtEl>
                                      </p:cBhvr>
                                    </p:animEffect>
                                  </p:childTnLst>
                                </p:cTn>
                              </p:par>
                              <p:par>
                                <p:cTn id="8" presetID="1" presetClass="entr" presetSubtype="0" fill="hold" grpId="0" nodeType="withEffect">
                                  <p:stCondLst>
                                    <p:cond delay="2000"/>
                                  </p:stCondLst>
                                  <p:childTnLst>
                                    <p:set>
                                      <p:cBhvr>
                                        <p:cTn id="9" dur="1" fill="hold">
                                          <p:stCondLst>
                                            <p:cond delay="499"/>
                                          </p:stCondLst>
                                        </p:cTn>
                                        <p:tgtEl>
                                          <p:spTgt spid="71694"/>
                                        </p:tgtEl>
                                        <p:attrNameLst>
                                          <p:attrName>style.visibility</p:attrName>
                                        </p:attrNameLst>
                                      </p:cBhvr>
                                      <p:to>
                                        <p:strVal val="visible"/>
                                      </p:to>
                                    </p:set>
                                  </p:childTnLst>
                                </p:cTn>
                              </p:par>
                            </p:childTnLst>
                          </p:cTn>
                        </p:par>
                        <p:par>
                          <p:cTn id="10" fill="hold" nodeType="afterGroup">
                            <p:stCondLst>
                              <p:cond delay="2500"/>
                            </p:stCondLst>
                            <p:childTnLst>
                              <p:par>
                                <p:cTn id="11" presetID="1" presetClass="entr" presetSubtype="0" fill="hold" grpId="0" nodeType="afterEffect">
                                  <p:stCondLst>
                                    <p:cond delay="2000"/>
                                  </p:stCondLst>
                                  <p:childTnLst>
                                    <p:set>
                                      <p:cBhvr>
                                        <p:cTn id="12" dur="1" fill="hold">
                                          <p:stCondLst>
                                            <p:cond delay="499"/>
                                          </p:stCondLst>
                                        </p:cTn>
                                        <p:tgtEl>
                                          <p:spTgt spid="71696"/>
                                        </p:tgtEl>
                                        <p:attrNameLst>
                                          <p:attrName>style.visibility</p:attrName>
                                        </p:attrNameLst>
                                      </p:cBhvr>
                                      <p:to>
                                        <p:strVal val="visible"/>
                                      </p:to>
                                    </p:set>
                                  </p:childTnLst>
                                </p:cTn>
                              </p:par>
                            </p:childTnLst>
                          </p:cTn>
                        </p:par>
                        <p:par>
                          <p:cTn id="13" fill="hold" nodeType="afterGroup">
                            <p:stCondLst>
                              <p:cond delay="5000"/>
                            </p:stCondLst>
                            <p:childTnLst>
                              <p:par>
                                <p:cTn id="14" presetID="1" presetClass="entr" presetSubtype="0" fill="hold" grpId="0" nodeType="afterEffect">
                                  <p:stCondLst>
                                    <p:cond delay="2000"/>
                                  </p:stCondLst>
                                  <p:childTnLst>
                                    <p:set>
                                      <p:cBhvr>
                                        <p:cTn id="15" dur="1" fill="hold">
                                          <p:stCondLst>
                                            <p:cond delay="499"/>
                                          </p:stCondLst>
                                        </p:cTn>
                                        <p:tgtEl>
                                          <p:spTgt spid="71695"/>
                                        </p:tgtEl>
                                        <p:attrNameLst>
                                          <p:attrName>style.visibility</p:attrName>
                                        </p:attrNameLst>
                                      </p:cBhvr>
                                      <p:to>
                                        <p:strVal val="visible"/>
                                      </p:to>
                                    </p:set>
                                  </p:childTnLst>
                                </p:cTn>
                              </p:par>
                            </p:childTnLst>
                          </p:cTn>
                        </p:par>
                        <p:par>
                          <p:cTn id="16" fill="hold" nodeType="afterGroup">
                            <p:stCondLst>
                              <p:cond delay="7500"/>
                            </p:stCondLst>
                            <p:childTnLst>
                              <p:par>
                                <p:cTn id="17" presetID="1" presetClass="entr" presetSubtype="0" fill="hold" grpId="0" nodeType="afterEffect">
                                  <p:stCondLst>
                                    <p:cond delay="2000"/>
                                  </p:stCondLst>
                                  <p:childTnLst>
                                    <p:set>
                                      <p:cBhvr>
                                        <p:cTn id="18" dur="1" fill="hold">
                                          <p:stCondLst>
                                            <p:cond delay="499"/>
                                          </p:stCondLst>
                                        </p:cTn>
                                        <p:tgtEl>
                                          <p:spTgt spid="7169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16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1" grpId="0" animBg="1"/>
      <p:bldP spid="71694" grpId="0" autoUpdateAnimBg="0"/>
      <p:bldP spid="71695" grpId="0" autoUpdateAnimBg="0"/>
      <p:bldP spid="71696" grpId="0" autoUpdateAnimBg="0"/>
      <p:bldP spid="71697" grpId="0" autoUpdateAnimBg="0"/>
      <p:bldP spid="7175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7900" name="Picture 12" descr="BL00012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16800" y="3675063"/>
            <a:ext cx="1574800" cy="1887537"/>
          </a:xfrm>
          <a:prstGeom prst="rect">
            <a:avLst/>
          </a:prstGeom>
          <a:noFill/>
          <a:extLst>
            <a:ext uri="{909E8E84-426E-40dd-AFC4-6F175D3DCCD1}">
              <a14:hiddenFill xmlns="" xmlns:a14="http://schemas.microsoft.com/office/drawing/2010/main">
                <a:solidFill>
                  <a:srgbClr val="FFFFFF"/>
                </a:solidFill>
              </a14:hiddenFill>
            </a:ext>
          </a:extLst>
        </p:spPr>
      </p:pic>
      <p:sp>
        <p:nvSpPr>
          <p:cNvPr id="37890" name="Rectangle 2"/>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nSpc>
                <a:spcPct val="80000"/>
              </a:lnSpc>
            </a:pPr>
            <a:endParaRPr lang="en-US" sz="3600" b="1">
              <a:solidFill>
                <a:srgbClr val="FFFFFF"/>
              </a:solidFill>
              <a:effectLst>
                <a:outerShdw blurRad="38100" dist="38100" dir="2700000" algn="tl">
                  <a:srgbClr val="000000"/>
                </a:outerShdw>
              </a:effectLst>
            </a:endParaRPr>
          </a:p>
          <a:p>
            <a:pPr>
              <a:lnSpc>
                <a:spcPct val="80000"/>
              </a:lnSpc>
              <a:buFontTx/>
              <a:buNone/>
            </a:pPr>
            <a:r>
              <a:rPr lang="en-US" sz="3600" b="1">
                <a:solidFill>
                  <a:srgbClr val="FFFFFF"/>
                </a:solidFill>
                <a:effectLst>
                  <a:outerShdw blurRad="38100" dist="38100" dir="2700000" algn="tl">
                    <a:srgbClr val="000000"/>
                  </a:outerShdw>
                </a:effectLst>
              </a:rPr>
              <a:t>	</a:t>
            </a:r>
          </a:p>
          <a:p>
            <a:pPr>
              <a:lnSpc>
                <a:spcPct val="80000"/>
              </a:lnSpc>
              <a:buFontTx/>
              <a:buNone/>
            </a:pPr>
            <a:r>
              <a:rPr lang="en-US" sz="3600" b="1">
                <a:solidFill>
                  <a:srgbClr val="FFFFFF"/>
                </a:solidFill>
                <a:effectLst>
                  <a:outerShdw blurRad="38100" dist="38100" dir="2700000" algn="tl">
                    <a:srgbClr val="000000"/>
                  </a:outerShdw>
                </a:effectLst>
              </a:rPr>
              <a:t>	from </a:t>
            </a:r>
          </a:p>
          <a:p>
            <a:pPr>
              <a:lnSpc>
                <a:spcPct val="80000"/>
              </a:lnSpc>
              <a:buFontTx/>
              <a:buNone/>
            </a:pPr>
            <a:r>
              <a:rPr lang="en-US" sz="3600" b="1">
                <a:solidFill>
                  <a:srgbClr val="FFFFFF"/>
                </a:solidFill>
                <a:effectLst>
                  <a:outerShdw blurRad="38100" dist="38100" dir="2700000" algn="tl">
                    <a:srgbClr val="000000"/>
                  </a:outerShdw>
                </a:effectLst>
              </a:rPr>
              <a:t>	Abraham </a:t>
            </a:r>
          </a:p>
          <a:p>
            <a:pPr>
              <a:lnSpc>
                <a:spcPct val="80000"/>
              </a:lnSpc>
              <a:buFontTx/>
              <a:buNone/>
            </a:pPr>
            <a:r>
              <a:rPr lang="en-US" sz="3600" b="1">
                <a:solidFill>
                  <a:srgbClr val="FFFFFF"/>
                </a:solidFill>
                <a:effectLst>
                  <a:outerShdw blurRad="38100" dist="38100" dir="2700000" algn="tl">
                    <a:srgbClr val="000000"/>
                  </a:outerShdw>
                </a:effectLst>
              </a:rPr>
              <a:t>	down to</a:t>
            </a:r>
          </a:p>
          <a:p>
            <a:pPr>
              <a:lnSpc>
                <a:spcPct val="80000"/>
              </a:lnSpc>
              <a:buFontTx/>
              <a:buNone/>
            </a:pPr>
            <a:r>
              <a:rPr lang="en-US" sz="3600" b="1">
                <a:solidFill>
                  <a:srgbClr val="FFFFFF"/>
                </a:solidFill>
                <a:effectLst>
                  <a:outerShdw blurRad="38100" dist="38100" dir="2700000" algn="tl">
                    <a:srgbClr val="000000"/>
                  </a:outerShdw>
                </a:effectLst>
              </a:rPr>
              <a:t>	Jesus</a:t>
            </a:r>
          </a:p>
        </p:txBody>
      </p:sp>
      <p:sp>
        <p:nvSpPr>
          <p:cNvPr id="37891" name="Text Box 3"/>
          <p:cNvSpPr txBox="1">
            <a:spLocks noChangeArrowheads="1"/>
          </p:cNvSpPr>
          <p:nvPr/>
        </p:nvSpPr>
        <p:spPr bwMode="auto">
          <a:xfrm>
            <a:off x="11430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   Matthew     </a:t>
            </a:r>
          </a:p>
        </p:txBody>
      </p:sp>
      <p:sp>
        <p:nvSpPr>
          <p:cNvPr id="37892" name="Rectangle 4"/>
          <p:cNvSpPr>
            <a:spLocks noGrp="1" noChangeArrowheads="1"/>
          </p:cNvSpPr>
          <p:nvPr>
            <p:ph type="title"/>
          </p:nvPr>
        </p:nvSpPr>
        <p:spPr>
          <a:xfrm>
            <a:off x="0" y="274638"/>
            <a:ext cx="9144000" cy="1143000"/>
          </a:xfrm>
          <a:gradFill rotWithShape="1">
            <a:gsLst>
              <a:gs pos="0">
                <a:schemeClr val="bg1"/>
              </a:gs>
              <a:gs pos="100000">
                <a:srgbClr val="FF0066"/>
              </a:gs>
            </a:gsLst>
            <a:path path="shape">
              <a:fillToRect l="50000" t="50000" r="50000" b="50000"/>
            </a:path>
          </a:gradFill>
          <a:effectLst>
            <a:outerShdw blurRad="63500" dist="63500" dir="2212194" algn="ctr" rotWithShape="0">
              <a:schemeClr val="bg2">
                <a:alpha val="74998"/>
              </a:schemeClr>
            </a:outerShdw>
          </a:effectLst>
        </p:spPr>
        <p:txBody>
          <a:bodyPr/>
          <a:lstStyle/>
          <a:p>
            <a:r>
              <a:rPr lang="en-US" sz="5400" b="1">
                <a:solidFill>
                  <a:schemeClr val="accent2"/>
                </a:solidFill>
                <a:effectLst>
                  <a:outerShdw blurRad="38100" dist="38100" dir="2700000" algn="tl">
                    <a:srgbClr val="000000"/>
                  </a:outerShdw>
                </a:effectLst>
              </a:rPr>
              <a:t>Genealogy of Jesus</a:t>
            </a:r>
          </a:p>
        </p:txBody>
      </p:sp>
      <p:sp>
        <p:nvSpPr>
          <p:cNvPr id="37893" name="AutoShape 5"/>
          <p:cNvSpPr>
            <a:spLocks noChangeArrowheads="1"/>
          </p:cNvSpPr>
          <p:nvPr/>
        </p:nvSpPr>
        <p:spPr bwMode="auto">
          <a:xfrm>
            <a:off x="381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37894" name="Rectangle 6"/>
          <p:cNvSpPr>
            <a:spLocks noGrp="1" noChangeArrowheads="1"/>
          </p:cNvSpPr>
          <p:nvPr>
            <p:ph type="body" sz="half" idx="2"/>
          </p:nvPr>
        </p:nvSpPr>
        <p:spPr>
          <a:xfrm>
            <a:off x="4876800" y="1874838"/>
            <a:ext cx="4038600" cy="4525962"/>
          </a:xfrm>
        </p:spPr>
        <p:txBody>
          <a:bodyPr/>
          <a:lstStyle/>
          <a:p>
            <a:pPr>
              <a:lnSpc>
                <a:spcPct val="80000"/>
              </a:lnSpc>
              <a:buFontTx/>
              <a:buNone/>
            </a:pPr>
            <a:r>
              <a:rPr lang="en-US" sz="2400" b="1">
                <a:solidFill>
                  <a:schemeClr val="accent2"/>
                </a:solidFill>
                <a:effectLst>
                  <a:outerShdw blurRad="38100" dist="38100" dir="2700000" algn="tl">
                    <a:srgbClr val="000000"/>
                  </a:outerShdw>
                </a:effectLst>
              </a:rPr>
              <a:t>Abraham</a:t>
            </a:r>
          </a:p>
          <a:p>
            <a:pPr>
              <a:lnSpc>
                <a:spcPct val="80000"/>
              </a:lnSpc>
            </a:pPr>
            <a:endParaRPr lang="en-US" sz="2400" b="1">
              <a:solidFill>
                <a:schemeClr val="accent2"/>
              </a:solidFill>
              <a:effectLst>
                <a:outerShdw blurRad="38100" dist="38100" dir="2700000" algn="tl">
                  <a:srgbClr val="000000"/>
                </a:outerShdw>
              </a:effectLst>
            </a:endParaRPr>
          </a:p>
          <a:p>
            <a:pPr>
              <a:lnSpc>
                <a:spcPct val="80000"/>
              </a:lnSpc>
            </a:pPr>
            <a:endParaRPr lang="en-US" sz="2400" b="1">
              <a:solidFill>
                <a:schemeClr val="accent2"/>
              </a:solidFill>
              <a:effectLst>
                <a:outerShdw blurRad="38100" dist="38100" dir="2700000" algn="tl">
                  <a:srgbClr val="000000"/>
                </a:outerShdw>
              </a:effectLst>
            </a:endParaRPr>
          </a:p>
          <a:p>
            <a:pPr>
              <a:lnSpc>
                <a:spcPct val="80000"/>
              </a:lnSpc>
              <a:buFontTx/>
              <a:buNone/>
            </a:pPr>
            <a:r>
              <a:rPr lang="en-US" sz="2400" b="1">
                <a:solidFill>
                  <a:schemeClr val="accent2"/>
                </a:solidFill>
                <a:effectLst>
                  <a:outerShdw blurRad="38100" dist="38100" dir="2700000" algn="tl">
                    <a:srgbClr val="000000"/>
                  </a:outerShdw>
                </a:effectLst>
              </a:rPr>
              <a:t>    David</a:t>
            </a:r>
          </a:p>
          <a:p>
            <a:pPr>
              <a:lnSpc>
                <a:spcPct val="80000"/>
              </a:lnSpc>
            </a:pPr>
            <a:endParaRPr lang="en-US" sz="2400" b="1">
              <a:solidFill>
                <a:schemeClr val="accent2"/>
              </a:solidFill>
              <a:effectLst>
                <a:outerShdw blurRad="38100" dist="38100" dir="2700000" algn="tl">
                  <a:srgbClr val="000000"/>
                </a:outerShdw>
              </a:effectLst>
            </a:endParaRPr>
          </a:p>
          <a:p>
            <a:pPr>
              <a:lnSpc>
                <a:spcPct val="80000"/>
              </a:lnSpc>
              <a:buFontTx/>
              <a:buNone/>
            </a:pPr>
            <a:endParaRPr lang="en-US" sz="2400" b="1">
              <a:solidFill>
                <a:schemeClr val="accent2"/>
              </a:solidFill>
              <a:effectLst>
                <a:outerShdw blurRad="38100" dist="38100" dir="2700000" algn="tl">
                  <a:srgbClr val="000000"/>
                </a:outerShdw>
              </a:effectLst>
            </a:endParaRPr>
          </a:p>
          <a:p>
            <a:pPr>
              <a:lnSpc>
                <a:spcPct val="80000"/>
              </a:lnSpc>
              <a:buFontTx/>
              <a:buNone/>
            </a:pPr>
            <a:endParaRPr lang="en-US" sz="2400" b="1">
              <a:solidFill>
                <a:schemeClr val="accent2"/>
              </a:solidFill>
              <a:effectLst>
                <a:outerShdw blurRad="38100" dist="38100" dir="2700000" algn="tl">
                  <a:srgbClr val="000000"/>
                </a:outerShdw>
              </a:effectLst>
            </a:endParaRPr>
          </a:p>
          <a:p>
            <a:pPr>
              <a:lnSpc>
                <a:spcPct val="80000"/>
              </a:lnSpc>
              <a:buFontTx/>
              <a:buNone/>
            </a:pPr>
            <a:r>
              <a:rPr lang="en-US" sz="2400" b="1">
                <a:solidFill>
                  <a:schemeClr val="accent2"/>
                </a:solidFill>
                <a:effectLst>
                  <a:outerShdw blurRad="38100" dist="38100" dir="2700000" algn="tl">
                    <a:srgbClr val="000000"/>
                  </a:outerShdw>
                </a:effectLst>
              </a:rPr>
              <a:t>Babylonian exile</a:t>
            </a:r>
          </a:p>
          <a:p>
            <a:pPr>
              <a:lnSpc>
                <a:spcPct val="80000"/>
              </a:lnSpc>
            </a:pPr>
            <a:endParaRPr lang="en-US" sz="2400" b="1">
              <a:solidFill>
                <a:schemeClr val="accent2"/>
              </a:solidFill>
              <a:effectLst>
                <a:outerShdw blurRad="38100" dist="38100" dir="2700000" algn="tl">
                  <a:srgbClr val="000000"/>
                </a:outerShdw>
              </a:effectLst>
            </a:endParaRPr>
          </a:p>
          <a:p>
            <a:pPr>
              <a:lnSpc>
                <a:spcPct val="80000"/>
              </a:lnSpc>
              <a:buFontTx/>
              <a:buNone/>
            </a:pPr>
            <a:r>
              <a:rPr lang="en-US" sz="2400" b="1">
                <a:solidFill>
                  <a:schemeClr val="accent2"/>
                </a:solidFill>
                <a:effectLst>
                  <a:outerShdw blurRad="38100" dist="38100" dir="2700000" algn="tl">
                    <a:srgbClr val="000000"/>
                  </a:outerShdw>
                </a:effectLst>
              </a:rPr>
              <a:t>                          </a:t>
            </a:r>
          </a:p>
          <a:p>
            <a:pPr>
              <a:lnSpc>
                <a:spcPct val="80000"/>
              </a:lnSpc>
              <a:buFontTx/>
              <a:buNone/>
            </a:pPr>
            <a:r>
              <a:rPr lang="en-US" sz="2400" b="1">
                <a:solidFill>
                  <a:schemeClr val="accent2"/>
                </a:solidFill>
                <a:effectLst>
                  <a:outerShdw blurRad="38100" dist="38100" dir="2700000" algn="tl">
                    <a:srgbClr val="000000"/>
                  </a:outerShdw>
                </a:effectLst>
              </a:rPr>
              <a:t>                             </a:t>
            </a:r>
          </a:p>
          <a:p>
            <a:pPr>
              <a:lnSpc>
                <a:spcPct val="80000"/>
              </a:lnSpc>
              <a:buFontTx/>
              <a:buNone/>
            </a:pPr>
            <a:r>
              <a:rPr lang="en-US" sz="2400" b="1">
                <a:solidFill>
                  <a:schemeClr val="accent2"/>
                </a:solidFill>
                <a:effectLst>
                  <a:outerShdw blurRad="38100" dist="38100" dir="2700000" algn="tl">
                    <a:srgbClr val="000000"/>
                  </a:outerShdw>
                </a:effectLst>
              </a:rPr>
              <a:t>               Jesus</a:t>
            </a:r>
          </a:p>
        </p:txBody>
      </p:sp>
      <p:sp>
        <p:nvSpPr>
          <p:cNvPr id="37895" name="AutoShape 7"/>
          <p:cNvSpPr>
            <a:spLocks noChangeArrowheads="1"/>
          </p:cNvSpPr>
          <p:nvPr/>
        </p:nvSpPr>
        <p:spPr bwMode="auto">
          <a:xfrm>
            <a:off x="5638800" y="2362200"/>
            <a:ext cx="304800" cy="595313"/>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1" name="AutoShape 13"/>
          <p:cNvSpPr>
            <a:spLocks noChangeArrowheads="1"/>
          </p:cNvSpPr>
          <p:nvPr/>
        </p:nvSpPr>
        <p:spPr bwMode="auto">
          <a:xfrm>
            <a:off x="6172200" y="3671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2" name="AutoShape 14"/>
          <p:cNvSpPr>
            <a:spLocks noChangeArrowheads="1"/>
          </p:cNvSpPr>
          <p:nvPr/>
        </p:nvSpPr>
        <p:spPr bwMode="auto">
          <a:xfrm>
            <a:off x="6553200" y="5195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Tree>
    <p:extLst>
      <p:ext uri="{BB962C8B-B14F-4D97-AF65-F5344CB8AC3E}">
        <p14:creationId xmlns:p14="http://schemas.microsoft.com/office/powerpoint/2010/main" val="2477331414"/>
      </p:ext>
    </p:extLst>
  </p:cSld>
  <p:clrMapOvr>
    <a:masterClrMapping/>
  </p:clrMapOvr>
  <p:transition>
    <p:cut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37894">
                                            <p:txEl>
                                              <p:pRg st="0" end="0"/>
                                            </p:txEl>
                                          </p:spTgt>
                                        </p:tgtEl>
                                        <p:attrNameLst>
                                          <p:attrName>style.visibility</p:attrName>
                                        </p:attrNameLst>
                                      </p:cBhvr>
                                      <p:to>
                                        <p:strVal val="visible"/>
                                      </p:to>
                                    </p:set>
                                    <p:anim calcmode="lin" valueType="num">
                                      <p:cBhvr additive="base">
                                        <p:cTn id="7" dur="500" fill="hold"/>
                                        <p:tgtEl>
                                          <p:spTgt spid="3789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4">
                                            <p:txEl>
                                              <p:pRg st="0" end="0"/>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37895"/>
                                        </p:tgtEl>
                                        <p:attrNameLst>
                                          <p:attrName>style.visibility</p:attrName>
                                        </p:attrNameLst>
                                      </p:cBhvr>
                                      <p:to>
                                        <p:strVal val="visible"/>
                                      </p:to>
                                    </p:set>
                                    <p:anim calcmode="lin" valueType="num">
                                      <p:cBhvr additive="base">
                                        <p:cTn id="12" dur="500" fill="hold"/>
                                        <p:tgtEl>
                                          <p:spTgt spid="37895"/>
                                        </p:tgtEl>
                                        <p:attrNameLst>
                                          <p:attrName>ppt_x</p:attrName>
                                        </p:attrNameLst>
                                      </p:cBhvr>
                                      <p:tavLst>
                                        <p:tav tm="0">
                                          <p:val>
                                            <p:strVal val="#ppt_x"/>
                                          </p:val>
                                        </p:tav>
                                        <p:tav tm="100000">
                                          <p:val>
                                            <p:strVal val="#ppt_x"/>
                                          </p:val>
                                        </p:tav>
                                      </p:tavLst>
                                    </p:anim>
                                    <p:anim calcmode="lin" valueType="num">
                                      <p:cBhvr additive="base">
                                        <p:cTn id="13" dur="500" fill="hold"/>
                                        <p:tgtEl>
                                          <p:spTgt spid="37895"/>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000"/>
                            </p:stCondLst>
                            <p:childTnLst>
                              <p:par>
                                <p:cTn id="15" presetID="2" presetClass="entr" presetSubtype="1" fill="hold" nodeType="afterEffect">
                                  <p:stCondLst>
                                    <p:cond delay="0"/>
                                  </p:stCondLst>
                                  <p:childTnLst>
                                    <p:set>
                                      <p:cBhvr>
                                        <p:cTn id="16" dur="1" fill="hold">
                                          <p:stCondLst>
                                            <p:cond delay="0"/>
                                          </p:stCondLst>
                                        </p:cTn>
                                        <p:tgtEl>
                                          <p:spTgt spid="37894">
                                            <p:txEl>
                                              <p:pRg st="3" end="3"/>
                                            </p:txEl>
                                          </p:spTgt>
                                        </p:tgtEl>
                                        <p:attrNameLst>
                                          <p:attrName>style.visibility</p:attrName>
                                        </p:attrNameLst>
                                      </p:cBhvr>
                                      <p:to>
                                        <p:strVal val="visible"/>
                                      </p:to>
                                    </p:set>
                                    <p:anim calcmode="lin" valueType="num">
                                      <p:cBhvr additive="base">
                                        <p:cTn id="17" dur="500" fill="hold"/>
                                        <p:tgtEl>
                                          <p:spTgt spid="37894">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7894">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37901"/>
                                        </p:tgtEl>
                                        <p:attrNameLst>
                                          <p:attrName>style.visibility</p:attrName>
                                        </p:attrNameLst>
                                      </p:cBhvr>
                                      <p:to>
                                        <p:strVal val="visible"/>
                                      </p:to>
                                    </p:set>
                                    <p:anim calcmode="lin" valueType="num">
                                      <p:cBhvr additive="base">
                                        <p:cTn id="23" dur="500" fill="hold"/>
                                        <p:tgtEl>
                                          <p:spTgt spid="37901"/>
                                        </p:tgtEl>
                                        <p:attrNameLst>
                                          <p:attrName>ppt_x</p:attrName>
                                        </p:attrNameLst>
                                      </p:cBhvr>
                                      <p:tavLst>
                                        <p:tav tm="0">
                                          <p:val>
                                            <p:strVal val="#ppt_x"/>
                                          </p:val>
                                        </p:tav>
                                        <p:tav tm="100000">
                                          <p:val>
                                            <p:strVal val="#ppt_x"/>
                                          </p:val>
                                        </p:tav>
                                      </p:tavLst>
                                    </p:anim>
                                    <p:anim calcmode="lin" valueType="num">
                                      <p:cBhvr additive="base">
                                        <p:cTn id="24" dur="500" fill="hold"/>
                                        <p:tgtEl>
                                          <p:spTgt spid="37901"/>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500"/>
                            </p:stCondLst>
                            <p:childTnLst>
                              <p:par>
                                <p:cTn id="26" presetID="2" presetClass="entr" presetSubtype="1" fill="hold" nodeType="afterEffect">
                                  <p:stCondLst>
                                    <p:cond delay="0"/>
                                  </p:stCondLst>
                                  <p:childTnLst>
                                    <p:set>
                                      <p:cBhvr>
                                        <p:cTn id="27" dur="1" fill="hold">
                                          <p:stCondLst>
                                            <p:cond delay="0"/>
                                          </p:stCondLst>
                                        </p:cTn>
                                        <p:tgtEl>
                                          <p:spTgt spid="37894">
                                            <p:txEl>
                                              <p:pRg st="7" end="7"/>
                                            </p:txEl>
                                          </p:spTgt>
                                        </p:tgtEl>
                                        <p:attrNameLst>
                                          <p:attrName>style.visibility</p:attrName>
                                        </p:attrNameLst>
                                      </p:cBhvr>
                                      <p:to>
                                        <p:strVal val="visible"/>
                                      </p:to>
                                    </p:set>
                                    <p:anim calcmode="lin" valueType="num">
                                      <p:cBhvr additive="base">
                                        <p:cTn id="28" dur="500" fill="hold"/>
                                        <p:tgtEl>
                                          <p:spTgt spid="37894">
                                            <p:txEl>
                                              <p:pRg st="7" end="7"/>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7894">
                                            <p:txEl>
                                              <p:pRg st="7" end="7"/>
                                            </p:txEl>
                                          </p:spTgt>
                                        </p:tgtEl>
                                        <p:attrNameLst>
                                          <p:attrName>ppt_y</p:attrName>
                                        </p:attrNameLst>
                                      </p:cBhvr>
                                      <p:tavLst>
                                        <p:tav tm="0">
                                          <p:val>
                                            <p:strVal val="0-#ppt_h/2"/>
                                          </p:val>
                                        </p:tav>
                                        <p:tav tm="100000">
                                          <p:val>
                                            <p:strVal val="#ppt_y"/>
                                          </p:val>
                                        </p:tav>
                                      </p:tavLst>
                                    </p:anim>
                                  </p:childTnLst>
                                </p:cTn>
                              </p:par>
                              <p:par>
                                <p:cTn id="30" presetID="2" presetClass="entr" presetSubtype="1" fill="hold" nodeType="withEffect">
                                  <p:stCondLst>
                                    <p:cond delay="0"/>
                                  </p:stCondLst>
                                  <p:childTnLst>
                                    <p:set>
                                      <p:cBhvr>
                                        <p:cTn id="31" dur="1" fill="hold">
                                          <p:stCondLst>
                                            <p:cond delay="0"/>
                                          </p:stCondLst>
                                        </p:cTn>
                                        <p:tgtEl>
                                          <p:spTgt spid="37900"/>
                                        </p:tgtEl>
                                        <p:attrNameLst>
                                          <p:attrName>style.visibility</p:attrName>
                                        </p:attrNameLst>
                                      </p:cBhvr>
                                      <p:to>
                                        <p:strVal val="visible"/>
                                      </p:to>
                                    </p:set>
                                    <p:anim calcmode="lin" valueType="num">
                                      <p:cBhvr additive="base">
                                        <p:cTn id="32" dur="500" fill="hold"/>
                                        <p:tgtEl>
                                          <p:spTgt spid="37900"/>
                                        </p:tgtEl>
                                        <p:attrNameLst>
                                          <p:attrName>ppt_x</p:attrName>
                                        </p:attrNameLst>
                                      </p:cBhvr>
                                      <p:tavLst>
                                        <p:tav tm="0">
                                          <p:val>
                                            <p:strVal val="#ppt_x"/>
                                          </p:val>
                                        </p:tav>
                                        <p:tav tm="100000">
                                          <p:val>
                                            <p:strVal val="#ppt_x"/>
                                          </p:val>
                                        </p:tav>
                                      </p:tavLst>
                                    </p:anim>
                                    <p:anim calcmode="lin" valueType="num">
                                      <p:cBhvr additive="base">
                                        <p:cTn id="33" dur="500" fill="hold"/>
                                        <p:tgtEl>
                                          <p:spTgt spid="37900"/>
                                        </p:tgtEl>
                                        <p:attrNameLst>
                                          <p:attrName>ppt_y</p:attrName>
                                        </p:attrNameLst>
                                      </p:cBhvr>
                                      <p:tavLst>
                                        <p:tav tm="0">
                                          <p:val>
                                            <p:strVal val="0-#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37902"/>
                                        </p:tgtEl>
                                        <p:attrNameLst>
                                          <p:attrName>style.visibility</p:attrName>
                                        </p:attrNameLst>
                                      </p:cBhvr>
                                      <p:to>
                                        <p:strVal val="visible"/>
                                      </p:to>
                                    </p:set>
                                    <p:anim calcmode="lin" valueType="num">
                                      <p:cBhvr additive="base">
                                        <p:cTn id="38" dur="500" fill="hold"/>
                                        <p:tgtEl>
                                          <p:spTgt spid="37902"/>
                                        </p:tgtEl>
                                        <p:attrNameLst>
                                          <p:attrName>ppt_x</p:attrName>
                                        </p:attrNameLst>
                                      </p:cBhvr>
                                      <p:tavLst>
                                        <p:tav tm="0">
                                          <p:val>
                                            <p:strVal val="#ppt_x"/>
                                          </p:val>
                                        </p:tav>
                                        <p:tav tm="100000">
                                          <p:val>
                                            <p:strVal val="#ppt_x"/>
                                          </p:val>
                                        </p:tav>
                                      </p:tavLst>
                                    </p:anim>
                                    <p:anim calcmode="lin" valueType="num">
                                      <p:cBhvr additive="base">
                                        <p:cTn id="39" dur="500" fill="hold"/>
                                        <p:tgtEl>
                                          <p:spTgt spid="37902"/>
                                        </p:tgtEl>
                                        <p:attrNameLst>
                                          <p:attrName>ppt_y</p:attrName>
                                        </p:attrNameLst>
                                      </p:cBhvr>
                                      <p:tavLst>
                                        <p:tav tm="0">
                                          <p:val>
                                            <p:strVal val="0-#ppt_h/2"/>
                                          </p:val>
                                        </p:tav>
                                        <p:tav tm="100000">
                                          <p:val>
                                            <p:strVal val="#ppt_y"/>
                                          </p:val>
                                        </p:tav>
                                      </p:tavLst>
                                    </p:anim>
                                  </p:childTnLst>
                                </p:cTn>
                              </p:par>
                            </p:childTnLst>
                          </p:cTn>
                        </p:par>
                        <p:par>
                          <p:cTn id="40" fill="hold" nodeType="afterGroup">
                            <p:stCondLst>
                              <p:cond delay="500"/>
                            </p:stCondLst>
                            <p:childTnLst>
                              <p:par>
                                <p:cTn id="41" presetID="2" presetClass="entr" presetSubtype="1" fill="hold" nodeType="afterEffect">
                                  <p:stCondLst>
                                    <p:cond delay="0"/>
                                  </p:stCondLst>
                                  <p:childTnLst>
                                    <p:set>
                                      <p:cBhvr>
                                        <p:cTn id="42" dur="1" fill="hold">
                                          <p:stCondLst>
                                            <p:cond delay="0"/>
                                          </p:stCondLst>
                                        </p:cTn>
                                        <p:tgtEl>
                                          <p:spTgt spid="37894">
                                            <p:txEl>
                                              <p:pRg st="11" end="11"/>
                                            </p:txEl>
                                          </p:spTgt>
                                        </p:tgtEl>
                                        <p:attrNameLst>
                                          <p:attrName>style.visibility</p:attrName>
                                        </p:attrNameLst>
                                      </p:cBhvr>
                                      <p:to>
                                        <p:strVal val="visible"/>
                                      </p:to>
                                    </p:set>
                                    <p:anim calcmode="lin" valueType="num">
                                      <p:cBhvr additive="base">
                                        <p:cTn id="43" dur="500" fill="hold"/>
                                        <p:tgtEl>
                                          <p:spTgt spid="37894">
                                            <p:txEl>
                                              <p:pRg st="11" end="1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7894">
                                            <p:txEl>
                                              <p:pRg st="11" end="1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5" grpId="0" animBg="1"/>
      <p:bldP spid="37901" grpId="0" animBg="1"/>
      <p:bldP spid="37902"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174" name="Rectangle 6"/>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endParaRPr lang="en-US" sz="4000" b="1">
              <a:solidFill>
                <a:srgbClr val="FFFFFF"/>
              </a:solidFill>
              <a:effectLst>
                <a:outerShdw blurRad="38100" dist="38100" dir="2700000" algn="tl">
                  <a:srgbClr val="000000"/>
                </a:outerShdw>
              </a:effectLst>
            </a:endParaRPr>
          </a:p>
          <a:p>
            <a:pPr>
              <a:buFontTx/>
              <a:buNone/>
            </a:pPr>
            <a:r>
              <a:rPr lang="en-US" sz="4000" b="1">
                <a:solidFill>
                  <a:srgbClr val="FFFFFF"/>
                </a:solidFill>
                <a:effectLst>
                  <a:outerShdw blurRad="38100" dist="38100" dir="2700000" algn="tl">
                    <a:srgbClr val="000000"/>
                  </a:outerShdw>
                </a:effectLst>
              </a:rPr>
              <a:t>	from </a:t>
            </a:r>
          </a:p>
          <a:p>
            <a:pPr>
              <a:buFontTx/>
              <a:buNone/>
            </a:pPr>
            <a:r>
              <a:rPr lang="en-US" sz="4000" b="1">
                <a:solidFill>
                  <a:srgbClr val="FFFFFF"/>
                </a:solidFill>
                <a:effectLst>
                  <a:outerShdw blurRad="38100" dist="38100" dir="2700000" algn="tl">
                    <a:srgbClr val="000000"/>
                  </a:outerShdw>
                </a:effectLst>
              </a:rPr>
              <a:t>	Abraham </a:t>
            </a:r>
          </a:p>
          <a:p>
            <a:pPr>
              <a:buFontTx/>
              <a:buNone/>
            </a:pPr>
            <a:r>
              <a:rPr lang="en-US" sz="4000" b="1">
                <a:solidFill>
                  <a:srgbClr val="FFFFFF"/>
                </a:solidFill>
                <a:effectLst>
                  <a:outerShdw blurRad="38100" dist="38100" dir="2700000" algn="tl">
                    <a:srgbClr val="000000"/>
                  </a:outerShdw>
                </a:effectLst>
              </a:rPr>
              <a:t>	down to</a:t>
            </a:r>
          </a:p>
          <a:p>
            <a:pPr>
              <a:buFontTx/>
              <a:buNone/>
            </a:pPr>
            <a:r>
              <a:rPr lang="en-US" sz="4000" b="1">
                <a:solidFill>
                  <a:srgbClr val="FFFFFF"/>
                </a:solidFill>
                <a:effectLst>
                  <a:outerShdw blurRad="38100" dist="38100" dir="2700000" algn="tl">
                    <a:srgbClr val="000000"/>
                  </a:outerShdw>
                </a:effectLst>
              </a:rPr>
              <a:t>	Jesus</a:t>
            </a:r>
          </a:p>
        </p:txBody>
      </p:sp>
      <p:sp>
        <p:nvSpPr>
          <p:cNvPr id="7173" name="Rectangle 5"/>
          <p:cNvSpPr>
            <a:spLocks noGrp="1" noChangeArrowheads="1"/>
          </p:cNvSpPr>
          <p:nvPr>
            <p:ph type="body" sz="half" idx="2"/>
          </p:nvPr>
        </p:nvSpPr>
        <p:spPr>
          <a:xfrm>
            <a:off x="5181600" y="2209800"/>
            <a:ext cx="22860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buFontTx/>
              <a:buNone/>
            </a:pPr>
            <a:r>
              <a:rPr lang="en-US" sz="4000" b="1">
                <a:solidFill>
                  <a:srgbClr val="FFFFFF"/>
                </a:solidFill>
                <a:effectLst>
                  <a:outerShdw blurRad="38100" dist="38100" dir="2700000" algn="tl">
                    <a:srgbClr val="000000"/>
                  </a:outerShdw>
                </a:effectLst>
              </a:rPr>
              <a:t>	Adam</a:t>
            </a:r>
          </a:p>
          <a:p>
            <a:pPr>
              <a:buFontTx/>
              <a:buNone/>
            </a:pPr>
            <a:r>
              <a:rPr lang="en-US" sz="4000" b="1">
                <a:solidFill>
                  <a:srgbClr val="FFFFFF"/>
                </a:solidFill>
                <a:effectLst>
                  <a:outerShdw blurRad="38100" dist="38100" dir="2700000" algn="tl">
                    <a:srgbClr val="000000"/>
                  </a:outerShdw>
                </a:effectLst>
              </a:rPr>
              <a:t>	up to</a:t>
            </a:r>
          </a:p>
          <a:p>
            <a:pPr>
              <a:buFontTx/>
              <a:buNone/>
            </a:pPr>
            <a:r>
              <a:rPr lang="en-US" sz="4000" b="1">
                <a:solidFill>
                  <a:srgbClr val="FFFFFF"/>
                </a:solidFill>
                <a:effectLst>
                  <a:outerShdw blurRad="38100" dist="38100" dir="2700000" algn="tl">
                    <a:srgbClr val="000000"/>
                  </a:outerShdw>
                </a:effectLst>
              </a:rPr>
              <a:t>	Jesus</a:t>
            </a:r>
          </a:p>
          <a:p>
            <a:pPr>
              <a:buFontTx/>
              <a:buNone/>
            </a:pPr>
            <a:r>
              <a:rPr lang="en-US" sz="4000" b="1">
                <a:solidFill>
                  <a:srgbClr val="FFFFFF"/>
                </a:solidFill>
                <a:effectLst>
                  <a:outerShdw blurRad="38100" dist="38100" dir="2700000" algn="tl">
                    <a:srgbClr val="000000"/>
                  </a:outerShdw>
                </a:effectLst>
              </a:rPr>
              <a:t>	from</a:t>
            </a:r>
          </a:p>
          <a:p>
            <a:pPr>
              <a:buFontTx/>
              <a:buNone/>
            </a:pPr>
            <a:endParaRPr lang="en-US" sz="4000" b="1">
              <a:solidFill>
                <a:srgbClr val="FFFFFF"/>
              </a:solidFill>
              <a:effectLst>
                <a:outerShdw blurRad="38100" dist="38100" dir="2700000" algn="tl">
                  <a:srgbClr val="000000"/>
                </a:outerShdw>
              </a:effectLst>
            </a:endParaRPr>
          </a:p>
        </p:txBody>
      </p:sp>
      <p:sp>
        <p:nvSpPr>
          <p:cNvPr id="7175" name="Text Box 7"/>
          <p:cNvSpPr txBox="1">
            <a:spLocks noChangeArrowheads="1"/>
          </p:cNvSpPr>
          <p:nvPr/>
        </p:nvSpPr>
        <p:spPr bwMode="auto">
          <a:xfrm>
            <a:off x="1208088" y="1752600"/>
            <a:ext cx="3363912"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   Matthew     </a:t>
            </a:r>
          </a:p>
        </p:txBody>
      </p:sp>
      <p:sp>
        <p:nvSpPr>
          <p:cNvPr id="7170" name="Rectangle 2"/>
          <p:cNvSpPr>
            <a:spLocks noGrp="1" noChangeArrowheads="1"/>
          </p:cNvSpPr>
          <p:nvPr>
            <p:ph type="title"/>
          </p:nvPr>
        </p:nvSpPr>
        <p:spPr>
          <a:xfrm>
            <a:off x="-228600" y="274638"/>
            <a:ext cx="95250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en-US" sz="5400" b="1">
                <a:solidFill>
                  <a:schemeClr val="accent2"/>
                </a:solidFill>
                <a:effectLst>
                  <a:outerShdw blurRad="38100" dist="38100" dir="2700000" algn="tl">
                    <a:srgbClr val="000000"/>
                  </a:outerShdw>
                </a:effectLst>
              </a:rPr>
              <a:t>Genealogy of Jesus</a:t>
            </a:r>
          </a:p>
        </p:txBody>
      </p:sp>
      <p:sp>
        <p:nvSpPr>
          <p:cNvPr id="7178" name="Text Box 10"/>
          <p:cNvSpPr txBox="1">
            <a:spLocks noChangeArrowheads="1"/>
          </p:cNvSpPr>
          <p:nvPr/>
        </p:nvSpPr>
        <p:spPr bwMode="auto">
          <a:xfrm>
            <a:off x="4572000" y="54102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   Luke     </a:t>
            </a:r>
          </a:p>
        </p:txBody>
      </p:sp>
      <p:sp>
        <p:nvSpPr>
          <p:cNvPr id="7180" name="AutoShape 12"/>
          <p:cNvSpPr>
            <a:spLocks noChangeArrowheads="1"/>
          </p:cNvSpPr>
          <p:nvPr/>
        </p:nvSpPr>
        <p:spPr bwMode="auto">
          <a:xfrm rot="10800000">
            <a:off x="8153400" y="28956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7181" name="AutoShape 13"/>
          <p:cNvSpPr>
            <a:spLocks noChangeArrowheads="1"/>
          </p:cNvSpPr>
          <p:nvPr/>
        </p:nvSpPr>
        <p:spPr bwMode="auto">
          <a:xfrm>
            <a:off x="2286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49946264"/>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178">
                                            <p:bg/>
                                          </p:spTgt>
                                        </p:tgtEl>
                                        <p:attrNameLst>
                                          <p:attrName>style.visibility</p:attrName>
                                        </p:attrNameLst>
                                      </p:cBhvr>
                                      <p:to>
                                        <p:strVal val="visible"/>
                                      </p:to>
                                    </p:set>
                                    <p:anim calcmode="lin" valueType="num">
                                      <p:cBhvr>
                                        <p:cTn id="7" dur="1000" fill="hold"/>
                                        <p:tgtEl>
                                          <p:spTgt spid="7178">
                                            <p:bg/>
                                          </p:spTgt>
                                        </p:tgtEl>
                                        <p:attrNameLst>
                                          <p:attrName>ppt_w</p:attrName>
                                        </p:attrNameLst>
                                      </p:cBhvr>
                                      <p:tavLst>
                                        <p:tav tm="0">
                                          <p:val>
                                            <p:strVal val="#ppt_w*0.70"/>
                                          </p:val>
                                        </p:tav>
                                        <p:tav tm="100000">
                                          <p:val>
                                            <p:strVal val="#ppt_w"/>
                                          </p:val>
                                        </p:tav>
                                      </p:tavLst>
                                    </p:anim>
                                    <p:anim calcmode="lin" valueType="num">
                                      <p:cBhvr>
                                        <p:cTn id="8" dur="1000" fill="hold"/>
                                        <p:tgtEl>
                                          <p:spTgt spid="7178">
                                            <p:bg/>
                                          </p:spTgt>
                                        </p:tgtEl>
                                        <p:attrNameLst>
                                          <p:attrName>ppt_h</p:attrName>
                                        </p:attrNameLst>
                                      </p:cBhvr>
                                      <p:tavLst>
                                        <p:tav tm="0">
                                          <p:val>
                                            <p:strVal val="#ppt_h"/>
                                          </p:val>
                                        </p:tav>
                                        <p:tav tm="100000">
                                          <p:val>
                                            <p:strVal val="#ppt_h"/>
                                          </p:val>
                                        </p:tav>
                                      </p:tavLst>
                                    </p:anim>
                                    <p:animEffect transition="in" filter="fade">
                                      <p:cBhvr>
                                        <p:cTn id="9" dur="1000"/>
                                        <p:tgtEl>
                                          <p:spTgt spid="7178">
                                            <p:bg/>
                                          </p:spTgt>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7178">
                                            <p:txEl>
                                              <p:pRg st="0" end="0"/>
                                            </p:txEl>
                                          </p:spTgt>
                                        </p:tgtEl>
                                        <p:attrNameLst>
                                          <p:attrName>style.visibility</p:attrName>
                                        </p:attrNameLst>
                                      </p:cBhvr>
                                      <p:to>
                                        <p:strVal val="visible"/>
                                      </p:to>
                                    </p:set>
                                    <p:anim calcmode="lin" valueType="num">
                                      <p:cBhvr>
                                        <p:cTn id="13" dur="1000" fill="hold"/>
                                        <p:tgtEl>
                                          <p:spTgt spid="7178">
                                            <p:txEl>
                                              <p:pRg st="0" end="0"/>
                                            </p:txEl>
                                          </p:spTgt>
                                        </p:tgtEl>
                                        <p:attrNameLst>
                                          <p:attrName>ppt_w</p:attrName>
                                        </p:attrNameLst>
                                      </p:cBhvr>
                                      <p:tavLst>
                                        <p:tav tm="0">
                                          <p:val>
                                            <p:strVal val="#ppt_w*0.70"/>
                                          </p:val>
                                        </p:tav>
                                        <p:tav tm="100000">
                                          <p:val>
                                            <p:strVal val="#ppt_w"/>
                                          </p:val>
                                        </p:tav>
                                      </p:tavLst>
                                    </p:anim>
                                    <p:anim calcmode="lin" valueType="num">
                                      <p:cBhvr>
                                        <p:cTn id="14" dur="1000" fill="hold"/>
                                        <p:tgtEl>
                                          <p:spTgt spid="7178">
                                            <p:txEl>
                                              <p:pRg st="0" end="0"/>
                                            </p:txEl>
                                          </p:spTgt>
                                        </p:tgtEl>
                                        <p:attrNameLst>
                                          <p:attrName>ppt_h</p:attrName>
                                        </p:attrNameLst>
                                      </p:cBhvr>
                                      <p:tavLst>
                                        <p:tav tm="0">
                                          <p:val>
                                            <p:strVal val="#ppt_h"/>
                                          </p:val>
                                        </p:tav>
                                        <p:tav tm="100000">
                                          <p:val>
                                            <p:strVal val="#ppt_h"/>
                                          </p:val>
                                        </p:tav>
                                      </p:tavLst>
                                    </p:anim>
                                    <p:animEffect transition="in" filter="fade">
                                      <p:cBhvr>
                                        <p:cTn id="15" dur="1000"/>
                                        <p:tgtEl>
                                          <p:spTgt spid="7178">
                                            <p:txEl>
                                              <p:pRg st="0" end="0"/>
                                            </p:txEl>
                                          </p:spTgt>
                                        </p:tgtEl>
                                      </p:cBhvr>
                                    </p:animEffect>
                                  </p:childTnLst>
                                </p:cTn>
                              </p:par>
                            </p:childTnLst>
                          </p:cTn>
                        </p:par>
                        <p:par>
                          <p:cTn id="16" fill="hold" nodeType="afterGroup">
                            <p:stCondLst>
                              <p:cond delay="2000"/>
                            </p:stCondLst>
                            <p:childTnLst>
                              <p:par>
                                <p:cTn id="17" presetID="9" presetClass="entr" presetSubtype="0" fill="hold" grpId="0" nodeType="afterEffect">
                                  <p:stCondLst>
                                    <p:cond delay="0"/>
                                  </p:stCondLst>
                                  <p:childTnLst>
                                    <p:set>
                                      <p:cBhvr>
                                        <p:cTn id="18" dur="1" fill="hold">
                                          <p:stCondLst>
                                            <p:cond delay="0"/>
                                          </p:stCondLst>
                                        </p:cTn>
                                        <p:tgtEl>
                                          <p:spTgt spid="7173">
                                            <p:bg/>
                                          </p:spTgt>
                                        </p:tgtEl>
                                        <p:attrNameLst>
                                          <p:attrName>style.visibility</p:attrName>
                                        </p:attrNameLst>
                                      </p:cBhvr>
                                      <p:to>
                                        <p:strVal val="visible"/>
                                      </p:to>
                                    </p:set>
                                    <p:animEffect transition="in" filter="dissolve">
                                      <p:cBhvr>
                                        <p:cTn id="19" dur="500"/>
                                        <p:tgtEl>
                                          <p:spTgt spid="7173">
                                            <p:bg/>
                                          </p:spTgt>
                                        </p:tgtEl>
                                      </p:cBhvr>
                                    </p:animEffect>
                                  </p:childTnLst>
                                </p:cTn>
                              </p:par>
                            </p:childTnLst>
                          </p:cTn>
                        </p:par>
                        <p:par>
                          <p:cTn id="20" fill="hold" nodeType="afterGroup">
                            <p:stCondLst>
                              <p:cond delay="2500"/>
                            </p:stCondLst>
                            <p:childTnLst>
                              <p:par>
                                <p:cTn id="21" presetID="9" presetClass="entr" presetSubtype="0" fill="hold" nodeType="afterEffect">
                                  <p:stCondLst>
                                    <p:cond delay="0"/>
                                  </p:stCondLst>
                                  <p:childTnLst>
                                    <p:set>
                                      <p:cBhvr>
                                        <p:cTn id="22" dur="1" fill="hold">
                                          <p:stCondLst>
                                            <p:cond delay="0"/>
                                          </p:stCondLst>
                                        </p:cTn>
                                        <p:tgtEl>
                                          <p:spTgt spid="7173">
                                            <p:txEl>
                                              <p:pRg st="3" end="3"/>
                                            </p:txEl>
                                          </p:spTgt>
                                        </p:tgtEl>
                                        <p:attrNameLst>
                                          <p:attrName>style.visibility</p:attrName>
                                        </p:attrNameLst>
                                      </p:cBhvr>
                                      <p:to>
                                        <p:strVal val="visible"/>
                                      </p:to>
                                    </p:set>
                                    <p:animEffect transition="in" filter="dissolve">
                                      <p:cBhvr>
                                        <p:cTn id="23" dur="500"/>
                                        <p:tgtEl>
                                          <p:spTgt spid="7173">
                                            <p:txEl>
                                              <p:pRg st="3" end="3"/>
                                            </p:txEl>
                                          </p:spTgt>
                                        </p:tgtEl>
                                      </p:cBhvr>
                                    </p:animEffect>
                                  </p:childTnLst>
                                </p:cTn>
                              </p:par>
                            </p:childTnLst>
                          </p:cTn>
                        </p:par>
                        <p:par>
                          <p:cTn id="24" fill="hold" nodeType="afterGroup">
                            <p:stCondLst>
                              <p:cond delay="3000"/>
                            </p:stCondLst>
                            <p:childTnLst>
                              <p:par>
                                <p:cTn id="25" presetID="9" presetClass="entr" presetSubtype="0" fill="hold" nodeType="afterEffect">
                                  <p:stCondLst>
                                    <p:cond delay="0"/>
                                  </p:stCondLst>
                                  <p:childTnLst>
                                    <p:set>
                                      <p:cBhvr>
                                        <p:cTn id="26" dur="1" fill="hold">
                                          <p:stCondLst>
                                            <p:cond delay="0"/>
                                          </p:stCondLst>
                                        </p:cTn>
                                        <p:tgtEl>
                                          <p:spTgt spid="7173">
                                            <p:txEl>
                                              <p:pRg st="2" end="2"/>
                                            </p:txEl>
                                          </p:spTgt>
                                        </p:tgtEl>
                                        <p:attrNameLst>
                                          <p:attrName>style.visibility</p:attrName>
                                        </p:attrNameLst>
                                      </p:cBhvr>
                                      <p:to>
                                        <p:strVal val="visible"/>
                                      </p:to>
                                    </p:set>
                                    <p:animEffect transition="in" filter="dissolve">
                                      <p:cBhvr>
                                        <p:cTn id="27" dur="500"/>
                                        <p:tgtEl>
                                          <p:spTgt spid="7173">
                                            <p:txEl>
                                              <p:pRg st="2" end="2"/>
                                            </p:txEl>
                                          </p:spTgt>
                                        </p:tgtEl>
                                      </p:cBhvr>
                                    </p:animEffect>
                                  </p:childTnLst>
                                </p:cTn>
                              </p:par>
                            </p:childTnLst>
                          </p:cTn>
                        </p:par>
                        <p:par>
                          <p:cTn id="28" fill="hold" nodeType="afterGroup">
                            <p:stCondLst>
                              <p:cond delay="3500"/>
                            </p:stCondLst>
                            <p:childTnLst>
                              <p:par>
                                <p:cTn id="29" presetID="9" presetClass="entr" presetSubtype="0" fill="hold" nodeType="afterEffect">
                                  <p:stCondLst>
                                    <p:cond delay="0"/>
                                  </p:stCondLst>
                                  <p:childTnLst>
                                    <p:set>
                                      <p:cBhvr>
                                        <p:cTn id="30" dur="1" fill="hold">
                                          <p:stCondLst>
                                            <p:cond delay="0"/>
                                          </p:stCondLst>
                                        </p:cTn>
                                        <p:tgtEl>
                                          <p:spTgt spid="7173">
                                            <p:txEl>
                                              <p:pRg st="1" end="1"/>
                                            </p:txEl>
                                          </p:spTgt>
                                        </p:tgtEl>
                                        <p:attrNameLst>
                                          <p:attrName>style.visibility</p:attrName>
                                        </p:attrNameLst>
                                      </p:cBhvr>
                                      <p:to>
                                        <p:strVal val="visible"/>
                                      </p:to>
                                    </p:set>
                                    <p:animEffect transition="in" filter="dissolve">
                                      <p:cBhvr>
                                        <p:cTn id="31" dur="500"/>
                                        <p:tgtEl>
                                          <p:spTgt spid="7173">
                                            <p:txEl>
                                              <p:pRg st="1" end="1"/>
                                            </p:txEl>
                                          </p:spTgt>
                                        </p:tgtEl>
                                      </p:cBhvr>
                                    </p:animEffect>
                                  </p:childTnLst>
                                </p:cTn>
                              </p:par>
                            </p:childTnLst>
                          </p:cTn>
                        </p:par>
                        <p:par>
                          <p:cTn id="32" fill="hold" nodeType="afterGroup">
                            <p:stCondLst>
                              <p:cond delay="4000"/>
                            </p:stCondLst>
                            <p:childTnLst>
                              <p:par>
                                <p:cTn id="33" presetID="9" presetClass="entr" presetSubtype="0" fill="hold" nodeType="afterEffect">
                                  <p:stCondLst>
                                    <p:cond delay="0"/>
                                  </p:stCondLst>
                                  <p:childTnLst>
                                    <p:set>
                                      <p:cBhvr>
                                        <p:cTn id="34" dur="1" fill="hold">
                                          <p:stCondLst>
                                            <p:cond delay="0"/>
                                          </p:stCondLst>
                                        </p:cTn>
                                        <p:tgtEl>
                                          <p:spTgt spid="7173">
                                            <p:txEl>
                                              <p:pRg st="0" end="0"/>
                                            </p:txEl>
                                          </p:spTgt>
                                        </p:tgtEl>
                                        <p:attrNameLst>
                                          <p:attrName>style.visibility</p:attrName>
                                        </p:attrNameLst>
                                      </p:cBhvr>
                                      <p:to>
                                        <p:strVal val="visible"/>
                                      </p:to>
                                    </p:set>
                                    <p:animEffect transition="in" filter="dissolve">
                                      <p:cBhvr>
                                        <p:cTn id="35" dur="500"/>
                                        <p:tgtEl>
                                          <p:spTgt spid="7173">
                                            <p:txEl>
                                              <p:pRg st="0" end="0"/>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7180"/>
                                        </p:tgtEl>
                                        <p:attrNameLst>
                                          <p:attrName>style.visibility</p:attrName>
                                        </p:attrNameLst>
                                      </p:cBhvr>
                                      <p:to>
                                        <p:strVal val="visible"/>
                                      </p:to>
                                    </p:set>
                                    <p:anim calcmode="lin" valueType="num">
                                      <p:cBhvr additive="base">
                                        <p:cTn id="38" dur="500" fill="hold"/>
                                        <p:tgtEl>
                                          <p:spTgt spid="7180"/>
                                        </p:tgtEl>
                                        <p:attrNameLst>
                                          <p:attrName>ppt_x</p:attrName>
                                        </p:attrNameLst>
                                      </p:cBhvr>
                                      <p:tavLst>
                                        <p:tav tm="0">
                                          <p:val>
                                            <p:strVal val="#ppt_x"/>
                                          </p:val>
                                        </p:tav>
                                        <p:tav tm="100000">
                                          <p:val>
                                            <p:strVal val="#ppt_x"/>
                                          </p:val>
                                        </p:tav>
                                      </p:tavLst>
                                    </p:anim>
                                    <p:anim calcmode="lin" valueType="num">
                                      <p:cBhvr additive="base">
                                        <p:cTn id="39" dur="500" fill="hold"/>
                                        <p:tgtEl>
                                          <p:spTgt spid="71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uiExpand="1" build="p" animBg="1"/>
      <p:bldP spid="7178" grpId="0" build="allAtOnce" animBg="1"/>
      <p:bldP spid="7180"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98308" name="WordArt 4"/>
          <p:cNvSpPr>
            <a:spLocks noChangeArrowheads="1" noChangeShapeType="1" noTextEdit="1"/>
          </p:cNvSpPr>
          <p:nvPr/>
        </p:nvSpPr>
        <p:spPr bwMode="auto">
          <a:xfrm rot="5400000">
            <a:off x="-838200" y="2209800"/>
            <a:ext cx="4495800" cy="990600"/>
          </a:xfrm>
          <a:prstGeom prst="rect">
            <a:avLst/>
          </a:prstGeom>
        </p:spPr>
        <p:txBody>
          <a:bodyPr vert="wordArtVert" wrap="none" fromWordArt="1">
            <a:prstTxWarp prst="textPlain">
              <a:avLst>
                <a:gd name="adj" fmla="val 50000"/>
              </a:avLst>
            </a:prstTxWarp>
          </a:body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sz="6000" b="1" i="0" u="none" strike="noStrike" kern="10" cap="none" spc="0" normalizeH="0" baseline="0" noProof="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16200000" scaled="1"/>
                </a:gradFill>
                <a:effectLst>
                  <a:outerShdw blurRad="63500" dist="38099" dir="2700000" sy="50000" kx="2115830" algn="bl" rotWithShape="0">
                    <a:srgbClr val="C0C0C0">
                      <a:alpha val="80000"/>
                    </a:srgbClr>
                  </a:outerShdw>
                </a:effectLst>
                <a:uLnTx/>
                <a:uFillTx/>
                <a:latin typeface="Lucida Handwriting"/>
                <a:ea typeface="Lucida Handwriting"/>
                <a:cs typeface="Lucida Handwriting"/>
              </a:rPr>
              <a:t>Focus</a:t>
            </a:r>
          </a:p>
        </p:txBody>
      </p:sp>
      <p:sp>
        <p:nvSpPr>
          <p:cNvPr id="98309" name="Freeform 5"/>
          <p:cNvSpPr>
            <a:spLocks/>
          </p:cNvSpPr>
          <p:nvPr/>
        </p:nvSpPr>
        <p:spPr bwMode="auto">
          <a:xfrm>
            <a:off x="2362200" y="381000"/>
            <a:ext cx="241300" cy="6248400"/>
          </a:xfrm>
          <a:custGeom>
            <a:avLst/>
            <a:gdLst>
              <a:gd name="T0" fmla="*/ 48 w 152"/>
              <a:gd name="T1" fmla="*/ 0 h 3936"/>
              <a:gd name="T2" fmla="*/ 144 w 152"/>
              <a:gd name="T3" fmla="*/ 432 h 3936"/>
              <a:gd name="T4" fmla="*/ 0 w 152"/>
              <a:gd name="T5" fmla="*/ 1344 h 3936"/>
              <a:gd name="T6" fmla="*/ 144 w 152"/>
              <a:gd name="T7" fmla="*/ 2448 h 3936"/>
              <a:gd name="T8" fmla="*/ 48 w 152"/>
              <a:gd name="T9" fmla="*/ 3504 h 3936"/>
              <a:gd name="T10" fmla="*/ 48 w 152"/>
              <a:gd name="T11" fmla="*/ 3936 h 3936"/>
            </a:gdLst>
            <a:ahLst/>
            <a:cxnLst>
              <a:cxn ang="0">
                <a:pos x="T0" y="T1"/>
              </a:cxn>
              <a:cxn ang="0">
                <a:pos x="T2" y="T3"/>
              </a:cxn>
              <a:cxn ang="0">
                <a:pos x="T4" y="T5"/>
              </a:cxn>
              <a:cxn ang="0">
                <a:pos x="T6" y="T7"/>
              </a:cxn>
              <a:cxn ang="0">
                <a:pos x="T8" y="T9"/>
              </a:cxn>
              <a:cxn ang="0">
                <a:pos x="T10" y="T11"/>
              </a:cxn>
            </a:cxnLst>
            <a:rect l="0" t="0" r="r" b="b"/>
            <a:pathLst>
              <a:path w="152" h="3936">
                <a:moveTo>
                  <a:pt x="48" y="0"/>
                </a:moveTo>
                <a:cubicBezTo>
                  <a:pt x="100" y="104"/>
                  <a:pt x="152" y="208"/>
                  <a:pt x="144" y="432"/>
                </a:cubicBezTo>
                <a:cubicBezTo>
                  <a:pt x="136" y="656"/>
                  <a:pt x="0" y="1008"/>
                  <a:pt x="0" y="1344"/>
                </a:cubicBezTo>
                <a:cubicBezTo>
                  <a:pt x="0" y="1680"/>
                  <a:pt x="136" y="2088"/>
                  <a:pt x="144" y="2448"/>
                </a:cubicBezTo>
                <a:cubicBezTo>
                  <a:pt x="152" y="2808"/>
                  <a:pt x="64" y="3256"/>
                  <a:pt x="48" y="3504"/>
                </a:cubicBezTo>
                <a:cubicBezTo>
                  <a:pt x="32" y="3752"/>
                  <a:pt x="48" y="3864"/>
                  <a:pt x="48" y="3936"/>
                </a:cubicBezTo>
              </a:path>
            </a:pathLst>
          </a:custGeom>
          <a:noFill/>
          <a:ln w="38100" cmpd="sng">
            <a:solidFill>
              <a:schemeClr val="bg1"/>
            </a:solidFill>
            <a:round/>
            <a:headEnd/>
            <a:tailEnd/>
          </a:ln>
          <a:effectLst>
            <a:outerShdw blurRad="63500" dist="38099" dir="2700000" algn="ctr" rotWithShape="0">
              <a:srgbClr val="FF3300">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0" name="Freeform 6"/>
          <p:cNvSpPr>
            <a:spLocks/>
          </p:cNvSpPr>
          <p:nvPr/>
        </p:nvSpPr>
        <p:spPr bwMode="auto">
          <a:xfrm>
            <a:off x="76200" y="5410200"/>
            <a:ext cx="2971800" cy="228600"/>
          </a:xfrm>
          <a:custGeom>
            <a:avLst/>
            <a:gdLst>
              <a:gd name="T0" fmla="*/ 0 w 1728"/>
              <a:gd name="T1" fmla="*/ 152 h 152"/>
              <a:gd name="T2" fmla="*/ 480 w 1728"/>
              <a:gd name="T3" fmla="*/ 8 h 152"/>
              <a:gd name="T4" fmla="*/ 1056 w 1728"/>
              <a:gd name="T5" fmla="*/ 104 h 152"/>
              <a:gd name="T6" fmla="*/ 1728 w 1728"/>
              <a:gd name="T7" fmla="*/ 56 h 152"/>
            </a:gdLst>
            <a:ahLst/>
            <a:cxnLst>
              <a:cxn ang="0">
                <a:pos x="T0" y="T1"/>
              </a:cxn>
              <a:cxn ang="0">
                <a:pos x="T2" y="T3"/>
              </a:cxn>
              <a:cxn ang="0">
                <a:pos x="T4" y="T5"/>
              </a:cxn>
              <a:cxn ang="0">
                <a:pos x="T6" y="T7"/>
              </a:cxn>
            </a:cxnLst>
            <a:rect l="0" t="0" r="r" b="b"/>
            <a:pathLst>
              <a:path w="1728" h="152">
                <a:moveTo>
                  <a:pt x="0" y="152"/>
                </a:moveTo>
                <a:cubicBezTo>
                  <a:pt x="152" y="84"/>
                  <a:pt x="304" y="16"/>
                  <a:pt x="480" y="8"/>
                </a:cubicBezTo>
                <a:cubicBezTo>
                  <a:pt x="656" y="0"/>
                  <a:pt x="848" y="96"/>
                  <a:pt x="1056" y="104"/>
                </a:cubicBezTo>
                <a:cubicBezTo>
                  <a:pt x="1264" y="112"/>
                  <a:pt x="1616" y="64"/>
                  <a:pt x="1728" y="56"/>
                </a:cubicBezTo>
              </a:path>
            </a:pathLst>
          </a:custGeom>
          <a:noFill/>
          <a:ln w="76200" cmpd="sng">
            <a:solidFill>
              <a:schemeClr val="bg1"/>
            </a:solidFill>
            <a:round/>
            <a:headEnd/>
            <a:tailEnd/>
          </a:ln>
          <a:effectLst>
            <a:outerShdw blurRad="63500" dist="38099" dir="2700000" algn="ctr" rotWithShape="0">
              <a:srgbClr val="FF9933">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2" name="WordArt 8"/>
          <p:cNvSpPr>
            <a:spLocks noChangeArrowheads="1" noChangeShapeType="1" noTextEdit="1"/>
          </p:cNvSpPr>
          <p:nvPr/>
        </p:nvSpPr>
        <p:spPr bwMode="auto">
          <a:xfrm>
            <a:off x="3810000" y="1066800"/>
            <a:ext cx="2047875" cy="9747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0" i="0" u="none" strike="noStrike" kern="10" cap="none" spc="-600" normalizeH="0" baseline="0" noProof="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rPr>
              <a:t>Jesus</a:t>
            </a:r>
            <a:r>
              <a:rPr kumimoji="0" lang="mr-IN" sz="6000" b="0" i="0" u="none" strike="noStrike" kern="10" cap="none" spc="-600" normalizeH="0" baseline="0" noProof="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rPr>
              <a:t>'</a:t>
            </a:r>
            <a:endParaRPr kumimoji="0" lang="en-US" sz="6000" b="0" i="0" u="none" strike="noStrike" kern="10" cap="none" spc="-600" normalizeH="0" baseline="0" noProof="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endParaRPr>
          </a:p>
        </p:txBody>
      </p:sp>
      <p:sp>
        <p:nvSpPr>
          <p:cNvPr id="98315" name="WordArt 11"/>
          <p:cNvSpPr>
            <a:spLocks noChangeArrowheads="1" noChangeShapeType="1" noTextEdit="1"/>
          </p:cNvSpPr>
          <p:nvPr/>
        </p:nvSpPr>
        <p:spPr bwMode="auto">
          <a:xfrm>
            <a:off x="3200400" y="2743200"/>
            <a:ext cx="4724400" cy="1219200"/>
          </a:xfrm>
          <a:prstGeom prst="rect">
            <a:avLst/>
          </a:prstGeom>
          <a:extLst>
            <a:ext uri="{91240B29-F687-4f45-9708-019B960494DF}">
              <a14:hiddenLine xmlns="" xmlns:a14="http://schemas.microsoft.com/office/drawing/2010/main" w="9525">
                <a:noFill/>
                <a:round/>
                <a:headEnd/>
                <a:tailEnd/>
              </a14:hiddenLine>
            </a:ext>
            <a:ext uri="{AF507438-7753-43e0-B8FC-AC1667EBCBE1}">
              <a14:hiddenEffects xmlns="" xmlns:a14="http://schemas.microsoft.com/office/drawing/2010/main">
                <a:effectLst/>
              </a14:hiddenEffects>
            </a:ext>
          </a:extLst>
        </p:spPr>
        <p:txBody>
          <a:bodyPr wrap="none" fromWordArt="1">
            <a:prstTxWarp prst="textInflateTop">
              <a:avLst>
                <a:gd name="adj" fmla="val 31917"/>
              </a:avLst>
            </a:prstTxWarp>
            <a:scene3d>
              <a:camera prst="legacyObliqueTopRight"/>
              <a:lightRig rig="legacyFlat3" dir="b"/>
            </a:scene3d>
            <a:sp3d extrusionH="430200" prstMaterial="legacyMatte">
              <a:extrusionClr>
                <a:srgbClr val="FF33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0">
                  <a:gsLst>
                    <a:gs pos="0">
                      <a:srgbClr val="9999FF"/>
                    </a:gs>
                    <a:gs pos="100000">
                      <a:srgbClr val="009999"/>
                    </a:gs>
                  </a:gsLst>
                  <a:lin ang="5400000" scaled="1"/>
                </a:gradFill>
                <a:effectLst/>
                <a:uLnTx/>
                <a:uFillTx/>
                <a:latin typeface="Showcard Gothic"/>
                <a:ea typeface="Showcard Gothic"/>
                <a:cs typeface="Showcard Gothic"/>
              </a:rPr>
              <a:t>Davidic   heritage</a:t>
            </a:r>
          </a:p>
        </p:txBody>
      </p:sp>
      <p:sp>
        <p:nvSpPr>
          <p:cNvPr id="98317" name="WordArt 13"/>
          <p:cNvSpPr>
            <a:spLocks noChangeArrowheads="1" noChangeShapeType="1" noTextEdit="1"/>
          </p:cNvSpPr>
          <p:nvPr/>
        </p:nvSpPr>
        <p:spPr bwMode="auto">
          <a:xfrm>
            <a:off x="3733800" y="4343400"/>
            <a:ext cx="4724400" cy="152400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PerspectiveBottomRight">
                <a:rot lat="0" lon="21239999" rev="0"/>
              </a:camera>
              <a:lightRig rig="legacyHarsh4" dir="t"/>
            </a:scene3d>
            <a:sp3d extrusionH="430200" prstMaterial="legacyMatte">
              <a:extrusionClr>
                <a:srgbClr val="FFFF66"/>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0" u="none" strike="noStrike" kern="10" cap="none" spc="0" normalizeH="0" baseline="0" noProof="0">
                <a:ln w="9525">
                  <a:round/>
                  <a:headEnd/>
                  <a:tailEnd/>
                </a:ln>
                <a:gradFill rotWithShape="0">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Vivaldi"/>
                <a:ea typeface="Vivaldi"/>
                <a:cs typeface="Vivaldi"/>
              </a:rPr>
              <a:t>messianic role</a:t>
            </a:r>
          </a:p>
        </p:txBody>
      </p:sp>
    </p:spTree>
    <p:extLst>
      <p:ext uri="{BB962C8B-B14F-4D97-AF65-F5344CB8AC3E}">
        <p14:creationId xmlns:p14="http://schemas.microsoft.com/office/powerpoint/2010/main" val="267067755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8309"/>
                                        </p:tgtEl>
                                        <p:attrNameLst>
                                          <p:attrName>style.visibility</p:attrName>
                                        </p:attrNameLst>
                                      </p:cBhvr>
                                      <p:to>
                                        <p:strVal val="visible"/>
                                      </p:to>
                                    </p:set>
                                    <p:anim calcmode="lin" valueType="num">
                                      <p:cBhvr additive="base">
                                        <p:cTn id="7" dur="500" fill="hold"/>
                                        <p:tgtEl>
                                          <p:spTgt spid="98309"/>
                                        </p:tgtEl>
                                        <p:attrNameLst>
                                          <p:attrName>ppt_x</p:attrName>
                                        </p:attrNameLst>
                                      </p:cBhvr>
                                      <p:tavLst>
                                        <p:tav tm="0">
                                          <p:val>
                                            <p:strVal val="#ppt_x"/>
                                          </p:val>
                                        </p:tav>
                                        <p:tav tm="100000">
                                          <p:val>
                                            <p:strVal val="#ppt_x"/>
                                          </p:val>
                                        </p:tav>
                                      </p:tavLst>
                                    </p:anim>
                                    <p:anim calcmode="lin" valueType="num">
                                      <p:cBhvr additive="base">
                                        <p:cTn id="8" dur="500" fill="hold"/>
                                        <p:tgtEl>
                                          <p:spTgt spid="98309"/>
                                        </p:tgtEl>
                                        <p:attrNameLst>
                                          <p:attrName>ppt_y</p:attrName>
                                        </p:attrNameLst>
                                      </p:cBhvr>
                                      <p:tavLst>
                                        <p:tav tm="0">
                                          <p:val>
                                            <p:strVal val="1+#ppt_h/2"/>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8310"/>
                                        </p:tgtEl>
                                        <p:attrNameLst>
                                          <p:attrName>style.visibility</p:attrName>
                                        </p:attrNameLst>
                                      </p:cBhvr>
                                      <p:to>
                                        <p:strVal val="visible"/>
                                      </p:to>
                                    </p:set>
                                    <p:anim calcmode="lin" valueType="num">
                                      <p:cBhvr additive="base">
                                        <p:cTn id="11" dur="500" fill="hold"/>
                                        <p:tgtEl>
                                          <p:spTgt spid="98310"/>
                                        </p:tgtEl>
                                        <p:attrNameLst>
                                          <p:attrName>ppt_x</p:attrName>
                                        </p:attrNameLst>
                                      </p:cBhvr>
                                      <p:tavLst>
                                        <p:tav tm="0">
                                          <p:val>
                                            <p:strVal val="0-#ppt_w/2"/>
                                          </p:val>
                                        </p:tav>
                                        <p:tav tm="100000">
                                          <p:val>
                                            <p:strVal val="#ppt_x"/>
                                          </p:val>
                                        </p:tav>
                                      </p:tavLst>
                                    </p:anim>
                                    <p:anim calcmode="lin" valueType="num">
                                      <p:cBhvr additive="base">
                                        <p:cTn id="12" dur="500" fill="hold"/>
                                        <p:tgtEl>
                                          <p:spTgt spid="98310"/>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47" presetClass="entr" presetSubtype="0" fill="hold" grpId="0" nodeType="clickEffect">
                                  <p:stCondLst>
                                    <p:cond delay="0"/>
                                  </p:stCondLst>
                                  <p:childTnLst>
                                    <p:set>
                                      <p:cBhvr>
                                        <p:cTn id="16" dur="1" fill="hold">
                                          <p:stCondLst>
                                            <p:cond delay="0"/>
                                          </p:stCondLst>
                                        </p:cTn>
                                        <p:tgtEl>
                                          <p:spTgt spid="98312"/>
                                        </p:tgtEl>
                                        <p:attrNameLst>
                                          <p:attrName>style.visibility</p:attrName>
                                        </p:attrNameLst>
                                      </p:cBhvr>
                                      <p:to>
                                        <p:strVal val="visible"/>
                                      </p:to>
                                    </p:set>
                                    <p:animEffect transition="in" filter="fade">
                                      <p:cBhvr>
                                        <p:cTn id="17" dur="1000"/>
                                        <p:tgtEl>
                                          <p:spTgt spid="98312"/>
                                        </p:tgtEl>
                                      </p:cBhvr>
                                    </p:animEffect>
                                    <p:anim calcmode="lin" valueType="num">
                                      <p:cBhvr>
                                        <p:cTn id="18" dur="1000" fill="hold"/>
                                        <p:tgtEl>
                                          <p:spTgt spid="98312"/>
                                        </p:tgtEl>
                                        <p:attrNameLst>
                                          <p:attrName>ppt_x</p:attrName>
                                        </p:attrNameLst>
                                      </p:cBhvr>
                                      <p:tavLst>
                                        <p:tav tm="0">
                                          <p:val>
                                            <p:strVal val="#ppt_x"/>
                                          </p:val>
                                        </p:tav>
                                        <p:tav tm="100000">
                                          <p:val>
                                            <p:strVal val="#ppt_x"/>
                                          </p:val>
                                        </p:tav>
                                      </p:tavLst>
                                    </p:anim>
                                    <p:anim calcmode="lin" valueType="num">
                                      <p:cBhvr>
                                        <p:cTn id="19" dur="1000" fill="hold"/>
                                        <p:tgtEl>
                                          <p:spTgt spid="98312"/>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35" presetClass="entr" presetSubtype="0" fill="hold" grpId="0" nodeType="clickEffect">
                                  <p:stCondLst>
                                    <p:cond delay="0"/>
                                  </p:stCondLst>
                                  <p:childTnLst>
                                    <p:set>
                                      <p:cBhvr>
                                        <p:cTn id="23" dur="1" fill="hold">
                                          <p:stCondLst>
                                            <p:cond delay="0"/>
                                          </p:stCondLst>
                                        </p:cTn>
                                        <p:tgtEl>
                                          <p:spTgt spid="98315"/>
                                        </p:tgtEl>
                                        <p:attrNameLst>
                                          <p:attrName>style.visibility</p:attrName>
                                        </p:attrNameLst>
                                      </p:cBhvr>
                                      <p:to>
                                        <p:strVal val="visible"/>
                                      </p:to>
                                    </p:set>
                                    <p:animEffect transition="in" filter="fade">
                                      <p:cBhvr>
                                        <p:cTn id="24" dur="2000"/>
                                        <p:tgtEl>
                                          <p:spTgt spid="98315"/>
                                        </p:tgtEl>
                                      </p:cBhvr>
                                    </p:animEffect>
                                    <p:anim calcmode="lin" valueType="num">
                                      <p:cBhvr>
                                        <p:cTn id="25" dur="2000" fill="hold"/>
                                        <p:tgtEl>
                                          <p:spTgt spid="98315"/>
                                        </p:tgtEl>
                                        <p:attrNameLst>
                                          <p:attrName>style.rotation</p:attrName>
                                        </p:attrNameLst>
                                      </p:cBhvr>
                                      <p:tavLst>
                                        <p:tav tm="0">
                                          <p:val>
                                            <p:fltVal val="720"/>
                                          </p:val>
                                        </p:tav>
                                        <p:tav tm="100000">
                                          <p:val>
                                            <p:fltVal val="0"/>
                                          </p:val>
                                        </p:tav>
                                      </p:tavLst>
                                    </p:anim>
                                    <p:anim calcmode="lin" valueType="num">
                                      <p:cBhvr>
                                        <p:cTn id="26" dur="2000" fill="hold"/>
                                        <p:tgtEl>
                                          <p:spTgt spid="98315"/>
                                        </p:tgtEl>
                                        <p:attrNameLst>
                                          <p:attrName>ppt_h</p:attrName>
                                        </p:attrNameLst>
                                      </p:cBhvr>
                                      <p:tavLst>
                                        <p:tav tm="0">
                                          <p:val>
                                            <p:fltVal val="0"/>
                                          </p:val>
                                        </p:tav>
                                        <p:tav tm="100000">
                                          <p:val>
                                            <p:strVal val="#ppt_h"/>
                                          </p:val>
                                        </p:tav>
                                      </p:tavLst>
                                    </p:anim>
                                    <p:anim calcmode="lin" valueType="num">
                                      <p:cBhvr>
                                        <p:cTn id="27" dur="2000" fill="hold"/>
                                        <p:tgtEl>
                                          <p:spTgt spid="98315"/>
                                        </p:tgtEl>
                                        <p:attrNameLst>
                                          <p:attrName>ppt_w</p:attrName>
                                        </p:attrNameLst>
                                      </p:cBhvr>
                                      <p:tavLst>
                                        <p:tav tm="0">
                                          <p:val>
                                            <p:fltVal val="0"/>
                                          </p:val>
                                        </p:tav>
                                        <p:tav tm="100000">
                                          <p:val>
                                            <p:strVal val="#ppt_w"/>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54" presetClass="entr" presetSubtype="0" accel="100000" fill="hold" grpId="0" nodeType="clickEffect">
                                  <p:stCondLst>
                                    <p:cond delay="0"/>
                                  </p:stCondLst>
                                  <p:childTnLst>
                                    <p:set>
                                      <p:cBhvr>
                                        <p:cTn id="31" dur="1" fill="hold">
                                          <p:stCondLst>
                                            <p:cond delay="0"/>
                                          </p:stCondLst>
                                        </p:cTn>
                                        <p:tgtEl>
                                          <p:spTgt spid="98317"/>
                                        </p:tgtEl>
                                        <p:attrNameLst>
                                          <p:attrName>style.visibility</p:attrName>
                                        </p:attrNameLst>
                                      </p:cBhvr>
                                      <p:to>
                                        <p:strVal val="visible"/>
                                      </p:to>
                                    </p:set>
                                    <p:anim calcmode="lin" valueType="num">
                                      <p:cBhvr>
                                        <p:cTn id="32" dur="500" fill="hold"/>
                                        <p:tgtEl>
                                          <p:spTgt spid="98317"/>
                                        </p:tgtEl>
                                        <p:attrNameLst>
                                          <p:attrName>ppt_w</p:attrName>
                                        </p:attrNameLst>
                                      </p:cBhvr>
                                      <p:tavLst>
                                        <p:tav tm="0">
                                          <p:val>
                                            <p:strVal val="#ppt_w*0.05"/>
                                          </p:val>
                                        </p:tav>
                                        <p:tav tm="100000">
                                          <p:val>
                                            <p:strVal val="#ppt_w"/>
                                          </p:val>
                                        </p:tav>
                                      </p:tavLst>
                                    </p:anim>
                                    <p:anim calcmode="lin" valueType="num">
                                      <p:cBhvr>
                                        <p:cTn id="33" dur="500" fill="hold"/>
                                        <p:tgtEl>
                                          <p:spTgt spid="98317"/>
                                        </p:tgtEl>
                                        <p:attrNameLst>
                                          <p:attrName>ppt_h</p:attrName>
                                        </p:attrNameLst>
                                      </p:cBhvr>
                                      <p:tavLst>
                                        <p:tav tm="0">
                                          <p:val>
                                            <p:strVal val="#ppt_h"/>
                                          </p:val>
                                        </p:tav>
                                        <p:tav tm="100000">
                                          <p:val>
                                            <p:strVal val="#ppt_h"/>
                                          </p:val>
                                        </p:tav>
                                      </p:tavLst>
                                    </p:anim>
                                    <p:anim calcmode="lin" valueType="num">
                                      <p:cBhvr>
                                        <p:cTn id="34" dur="500" fill="hold"/>
                                        <p:tgtEl>
                                          <p:spTgt spid="98317"/>
                                        </p:tgtEl>
                                        <p:attrNameLst>
                                          <p:attrName>ppt_x</p:attrName>
                                        </p:attrNameLst>
                                      </p:cBhvr>
                                      <p:tavLst>
                                        <p:tav tm="0">
                                          <p:val>
                                            <p:strVal val="#ppt_x-.2"/>
                                          </p:val>
                                        </p:tav>
                                        <p:tav tm="100000">
                                          <p:val>
                                            <p:strVal val="#ppt_x"/>
                                          </p:val>
                                        </p:tav>
                                      </p:tavLst>
                                    </p:anim>
                                    <p:anim calcmode="lin" valueType="num">
                                      <p:cBhvr>
                                        <p:cTn id="35" dur="500" fill="hold"/>
                                        <p:tgtEl>
                                          <p:spTgt spid="98317"/>
                                        </p:tgtEl>
                                        <p:attrNameLst>
                                          <p:attrName>ppt_y</p:attrName>
                                        </p:attrNameLst>
                                      </p:cBhvr>
                                      <p:tavLst>
                                        <p:tav tm="0">
                                          <p:val>
                                            <p:strVal val="#ppt_y"/>
                                          </p:val>
                                        </p:tav>
                                        <p:tav tm="100000">
                                          <p:val>
                                            <p:strVal val="#ppt_y"/>
                                          </p:val>
                                        </p:tav>
                                      </p:tavLst>
                                    </p:anim>
                                    <p:animEffect transition="in" filter="fade">
                                      <p:cBhvr>
                                        <p:cTn id="36" dur="500"/>
                                        <p:tgtEl>
                                          <p:spTgt spid="98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9" grpId="0" animBg="1"/>
      <p:bldP spid="98310" grpId="0" animBg="1"/>
      <p:bldP spid="98312" grpId="0" animBg="1"/>
      <p:bldP spid="98315" grpId="0" animBg="1"/>
      <p:bldP spid="98317"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418EA7E-B549-4EEC-B650-98198DAC7D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sz="5400" b="1" dirty="0">
                <a:solidFill>
                  <a:srgbClr val="FFFFFF"/>
                </a:solidFill>
                <a:effectLst>
                  <a:glow rad="228600">
                    <a:srgbClr val="000000"/>
                  </a:glow>
                </a:effectLst>
                <a:latin typeface="Arial"/>
                <a:cs typeface="Arial"/>
              </a:rPr>
              <a:t>2. His Advent</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mr-IN" sz="2800" b="1" i="1" kern="0" dirty="0">
                <a:solidFill>
                  <a:srgbClr val="FFFFFF"/>
                </a:solidFill>
                <a:effectLst>
                  <a:outerShdw blurRad="38100" dist="38100" dir="2700000" algn="tl">
                    <a:srgbClr val="000000"/>
                  </a:outerShdw>
                </a:effectLst>
                <a:latin typeface="Arial"/>
                <a:cs typeface="Arial"/>
              </a:rPr>
              <a:t>§§ 4-11</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220011"/>
                  </a:glow>
                </a:effectLst>
                <a:latin typeface="Arial"/>
                <a:cs typeface="Arial"/>
              </a:rPr>
              <a:t>The arrival of both John and Christ is announced and fulfilled to show through their births that Jesus is the promised Messiah </a:t>
            </a:r>
          </a:p>
        </p:txBody>
      </p:sp>
    </p:spTree>
    <p:extLst>
      <p:ext uri="{BB962C8B-B14F-4D97-AF65-F5344CB8AC3E}">
        <p14:creationId xmlns:p14="http://schemas.microsoft.com/office/powerpoint/2010/main" val="34059538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Text Box 2"/>
          <p:cNvSpPr txBox="1">
            <a:spLocks noChangeArrowheads="1"/>
          </p:cNvSpPr>
          <p:nvPr/>
        </p:nvSpPr>
        <p:spPr bwMode="auto">
          <a:xfrm>
            <a:off x="8509553" y="15039"/>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CC"/>
                </a:solidFill>
                <a:effectLst/>
                <a:uLnTx/>
                <a:uFillTx/>
                <a:latin typeface="Arial" charset="0"/>
                <a:ea typeface="ＭＳ Ｐゴシック" charset="0"/>
                <a:cs typeface="Arial" charset="0"/>
              </a:rPr>
              <a:t>94</a:t>
            </a:r>
          </a:p>
        </p:txBody>
      </p:sp>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External Evidence</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Church Fathers of the latter half of the 2nd century agreed that Luke, "the beloved physician" (Col. 4:14), wrote this Gospel which bears his name:</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The earliest evidence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for Lukan authorship – Muratorian Canon and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the Anti-Marcionite Prologue.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Further citations to Lukan authorship are given by Irenaeus, Tertullian, Clement of Alexandria,</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Origen, Eusebius, and Jerome. </a:t>
            </a:r>
            <a:endParaRPr kumimoji="0" lang="en-US"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4013" marR="0" lvl="0" indent="-354013" algn="ctr" defTabSz="914400" rtl="0" eaLnBrk="1" fontAlgn="base" latinLnBrk="0" hangingPunct="1">
              <a:lnSpc>
                <a:spcPct val="100000"/>
              </a:lnSpc>
              <a:spcBef>
                <a:spcPct val="0"/>
              </a:spcBef>
              <a:spcAft>
                <a:spcPct val="0"/>
              </a:spcAft>
              <a:buClrTx/>
              <a:buSzTx/>
              <a:buFontTx/>
              <a:buNone/>
              <a:tabLst/>
              <a:defRPr/>
            </a:pPr>
            <a:r>
              <a:rPr kumimoji="0" lang="en-US" altLang="zh-CN" sz="22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Internal Evidence</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 Several factors signify that Luke and Acts had the same author.</a:t>
            </a:r>
          </a:p>
          <a:p>
            <a:pPr marL="354013" marR="0" lvl="0" indent="-354013" algn="l" defTabSz="914400" rtl="0" eaLnBrk="1" fontAlgn="base" latinLnBrk="0" hangingPunct="1">
              <a:lnSpc>
                <a:spcPct val="100000"/>
              </a:lnSpc>
              <a:spcBef>
                <a:spcPct val="0"/>
              </a:spcBef>
              <a:spcAft>
                <a:spcPct val="0"/>
              </a:spcAft>
              <a:buClrTx/>
              <a:buSzTx/>
              <a:buFontTx/>
              <a:buAutoNum type="arabicPeriod"/>
              <a:tabLst/>
              <a:defRPr/>
            </a:pP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2.  The "we sections" in Acts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354013" marR="0" lvl="0" indent="-354013"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3.  Use of more technical medical terms is compatible with authorship by a doctor</a:t>
            </a:r>
            <a:endParaRPr kumimoji="0" lang="en-US"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309252" name="Rectangle 5"/>
          <p:cNvSpPr>
            <a:spLocks noGrp="1" noChangeArrowheads="1"/>
          </p:cNvSpPr>
          <p:nvPr>
            <p:ph type="title" idx="4294967295"/>
          </p:nvPr>
        </p:nvSpPr>
        <p:spPr>
          <a:xfrm>
            <a:off x="3659188" y="76207"/>
            <a:ext cx="1827212" cy="461963"/>
          </a:xfrm>
          <a:solidFill>
            <a:schemeClr val="tx2"/>
          </a:solidFill>
        </p:spPr>
        <p:txBody>
          <a:bodyPr wrap="none" anchor="t">
            <a:spAutoFit/>
          </a:bodyPr>
          <a:lstStyle/>
          <a:p>
            <a:pPr eaLnBrk="1" hangingPunct="1"/>
            <a:r>
              <a:rPr lang="en-US" sz="2400" b="1">
                <a:solidFill>
                  <a:srgbClr val="000000"/>
                </a:solidFill>
                <a:latin typeface="Arial" charset="0"/>
                <a:ea typeface="SimSun" charset="0"/>
                <a:cs typeface="SimSun" charset="0"/>
              </a:rPr>
              <a:t>Authorship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en-US" sz="5400" b="1">
                <a:solidFill>
                  <a:schemeClr val="bg1"/>
                </a:solidFill>
                <a:effectLst>
                  <a:outerShdw blurRad="38100" dist="38100" dir="2700000" algn="tl">
                    <a:srgbClr val="808080"/>
                  </a:outerShdw>
                </a:effectLst>
                <a:latin typeface="Papyrus" charset="0"/>
              </a:rPr>
              <a:t>Birth &amp; Childhood </a:t>
            </a:r>
            <a:br>
              <a:rPr lang="en-US" sz="5400" b="1">
                <a:solidFill>
                  <a:schemeClr val="bg1"/>
                </a:solidFill>
                <a:effectLst>
                  <a:outerShdw blurRad="38100" dist="38100" dir="2700000" algn="tl">
                    <a:srgbClr val="808080"/>
                  </a:outerShdw>
                </a:effectLst>
                <a:latin typeface="Papyrus" charset="0"/>
              </a:rPr>
            </a:br>
            <a:r>
              <a:rPr lang="en-US" sz="5400" b="1">
                <a:solidFill>
                  <a:schemeClr val="bg1"/>
                </a:solidFill>
                <a:effectLst>
                  <a:outerShdw blurRad="38100" dist="38100" dir="2700000" algn="tl">
                    <a:srgbClr val="808080"/>
                  </a:outerShdw>
                </a:effectLst>
                <a:latin typeface="Papyrus" charset="0"/>
              </a:rPr>
              <a:t>of Jesus</a:t>
            </a: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Adapted from a 2006 Class Presentation by Connie Tong for</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spTree>
    <p:extLst>
      <p:ext uri="{BB962C8B-B14F-4D97-AF65-F5344CB8AC3E}">
        <p14:creationId xmlns:p14="http://schemas.microsoft.com/office/powerpoint/2010/main" val="2151654267"/>
      </p:ext>
    </p:extLst>
  </p:cSld>
  <p:clrMapOvr>
    <a:masterClrMapping/>
  </p:clrMapOvr>
  <p:transition>
    <p:comb/>
  </p:transition>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82958" name="Picture 14" descr="rosair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10400" y="4114800"/>
            <a:ext cx="1878013" cy="2466975"/>
          </a:xfrm>
          <a:prstGeom prst="rect">
            <a:avLst/>
          </a:prstGeom>
          <a:noFill/>
          <a:ln w="9525">
            <a:solidFill>
              <a:srgbClr val="660066"/>
            </a:solidFill>
            <a:miter lim="800000"/>
            <a:headEnd/>
            <a:tailEnd/>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rgbClr val="FFFFFF"/>
                </a:solidFill>
              </a14:hiddenFill>
            </a:ext>
          </a:extLst>
        </p:spPr>
      </p:pic>
      <p:sp>
        <p:nvSpPr>
          <p:cNvPr id="82951" name="WordArt 7"/>
          <p:cNvSpPr>
            <a:spLocks noChangeArrowheads="1" noChangeShapeType="1" noTextEdit="1"/>
          </p:cNvSpPr>
          <p:nvPr/>
        </p:nvSpPr>
        <p:spPr bwMode="auto">
          <a:xfrm>
            <a:off x="2286000" y="381000"/>
            <a:ext cx="4495800" cy="1143000"/>
          </a:xfrm>
          <a:prstGeom prst="rect">
            <a:avLst/>
          </a:prstGeom>
          <a:extLst>
            <a:ext uri="{AF507438-7753-43e0-B8FC-AC1667EBCBE1}">
              <a14:hiddenEffects xmlns="" xmlns:a14="http://schemas.microsoft.com/office/drawing/2010/main">
                <a:effectLst/>
              </a14:hiddenEffects>
            </a:ext>
          </a:extLst>
        </p:spPr>
        <p:txBody>
          <a:bodyPr wrap="none" fromWordArt="1">
            <a:prstTxWarp prst="textPlain">
              <a:avLst>
                <a:gd name="adj" fmla="val 50000"/>
              </a:avLst>
            </a:prstTxWarp>
            <a:scene3d>
              <a:camera prst="legacyObliqueTopRight"/>
              <a:lightRig rig="legacyFlat3" dir="b"/>
            </a:scene3d>
            <a:sp3d extrusionH="1635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0" cap="none" spc="0" normalizeH="0" baseline="0" noProof="0">
                <a:ln w="12700">
                  <a:round/>
                  <a:headEnd/>
                  <a:tailEnd/>
                </a:ln>
                <a:solidFill>
                  <a:srgbClr val="660066">
                    <a:alpha val="50000"/>
                  </a:srgbClr>
                </a:solidFill>
                <a:effectLst/>
                <a:uLnTx/>
                <a:uFillTx/>
                <a:latin typeface="Onyx"/>
                <a:ea typeface="Onyx"/>
                <a:cs typeface="Onyx"/>
              </a:rPr>
              <a:t>same main details</a:t>
            </a:r>
          </a:p>
        </p:txBody>
      </p:sp>
      <p:sp>
        <p:nvSpPr>
          <p:cNvPr id="82952" name="Text Box 8"/>
          <p:cNvSpPr txBox="1">
            <a:spLocks noChangeArrowheads="1"/>
          </p:cNvSpPr>
          <p:nvPr/>
        </p:nvSpPr>
        <p:spPr bwMode="auto">
          <a:xfrm>
            <a:off x="2576513" y="1541463"/>
            <a:ext cx="4051300" cy="1171575"/>
          </a:xfrm>
          <a:prstGeom prst="rect">
            <a:avLst/>
          </a:prstGeom>
          <a:noFill/>
          <a:ln>
            <a:noFill/>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DDDDDD"/>
                  </a:outerShdw>
                </a:effectLst>
                <a:uLnTx/>
                <a:uFillTx/>
                <a:latin typeface="Castellar" charset="0"/>
                <a:ea typeface="Batang" charset="0"/>
                <a:cs typeface="Batang" charset="0"/>
              </a:rPr>
              <a:t>Of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0033CC"/>
                </a:solidFill>
                <a:effectLst>
                  <a:outerShdw blurRad="38100" dist="38100" dir="2700000" algn="tl">
                    <a:srgbClr val="DDDDDD"/>
                  </a:outerShdw>
                </a:effectLst>
                <a:uLnTx/>
                <a:uFillTx/>
                <a:latin typeface="Castellar" charset="0"/>
                <a:ea typeface="Batang" charset="0"/>
                <a:cs typeface="Batang" charset="0"/>
              </a:rPr>
              <a:t>Matthew &amp; Luke</a:t>
            </a:r>
          </a:p>
        </p:txBody>
      </p:sp>
      <p:sp>
        <p:nvSpPr>
          <p:cNvPr id="82953" name="Text Box 9"/>
          <p:cNvSpPr txBox="1">
            <a:spLocks noChangeArrowheads="1"/>
          </p:cNvSpPr>
          <p:nvPr/>
        </p:nvSpPr>
        <p:spPr bwMode="auto">
          <a:xfrm>
            <a:off x="746125" y="3236913"/>
            <a:ext cx="184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4" name="Text Box 10"/>
          <p:cNvSpPr txBox="1">
            <a:spLocks noChangeArrowheads="1"/>
          </p:cNvSpPr>
          <p:nvPr/>
        </p:nvSpPr>
        <p:spPr bwMode="auto">
          <a:xfrm>
            <a:off x="304800" y="3367088"/>
            <a:ext cx="6469063" cy="519112"/>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33"/>
              </a:buClr>
              <a:buSzTx/>
              <a:buFont typeface="Wingdings" charset="0"/>
              <a:buChar char="v"/>
              <a:tabLst/>
              <a:defRPr/>
            </a:pPr>
            <a:r>
              <a:rPr kumimoji="0" lang="en-US" sz="28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Mary &amp; Joseph were godly parents</a:t>
            </a:r>
          </a:p>
        </p:txBody>
      </p:sp>
      <p:sp>
        <p:nvSpPr>
          <p:cNvPr id="82955" name="Text Box 11"/>
          <p:cNvSpPr txBox="1">
            <a:spLocks noChangeArrowheads="1"/>
          </p:cNvSpPr>
          <p:nvPr/>
        </p:nvSpPr>
        <p:spPr bwMode="auto">
          <a:xfrm>
            <a:off x="762000" y="4281488"/>
            <a:ext cx="5224463" cy="519112"/>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33"/>
              </a:buClr>
              <a:buSzTx/>
              <a:buFont typeface="Wingdings" charset="0"/>
              <a:buChar char="v"/>
              <a:tabLst/>
              <a:defRPr/>
            </a:pPr>
            <a:r>
              <a:rPr kumimoji="0" lang="en-US" sz="28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virginal conception of Mary</a:t>
            </a:r>
          </a:p>
        </p:txBody>
      </p:sp>
      <p:sp>
        <p:nvSpPr>
          <p:cNvPr id="82956" name="Text Box 12"/>
          <p:cNvSpPr txBox="1">
            <a:spLocks noChangeArrowheads="1"/>
          </p:cNvSpPr>
          <p:nvPr/>
        </p:nvSpPr>
        <p:spPr bwMode="auto">
          <a:xfrm>
            <a:off x="1219200" y="5105400"/>
            <a:ext cx="7100888" cy="519113"/>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33"/>
              </a:buClr>
              <a:buSzTx/>
              <a:buFont typeface="Wingdings" charset="0"/>
              <a:buChar char="v"/>
              <a:tabLst/>
              <a:defRPr/>
            </a:pPr>
            <a:r>
              <a:rPr kumimoji="0" lang="en-US" sz="28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an angel announced the birth of Jesus</a:t>
            </a:r>
          </a:p>
        </p:txBody>
      </p:sp>
      <p:sp>
        <p:nvSpPr>
          <p:cNvPr id="82957" name="Freeform 13"/>
          <p:cNvSpPr>
            <a:spLocks/>
          </p:cNvSpPr>
          <p:nvPr/>
        </p:nvSpPr>
        <p:spPr bwMode="auto">
          <a:xfrm>
            <a:off x="381000" y="2667000"/>
            <a:ext cx="8382000" cy="469900"/>
          </a:xfrm>
          <a:custGeom>
            <a:avLst/>
            <a:gdLst>
              <a:gd name="T0" fmla="*/ 0 w 5280"/>
              <a:gd name="T1" fmla="*/ 248 h 296"/>
              <a:gd name="T2" fmla="*/ 2784 w 5280"/>
              <a:gd name="T3" fmla="*/ 8 h 296"/>
              <a:gd name="T4" fmla="*/ 5280 w 5280"/>
              <a:gd name="T5" fmla="*/ 296 h 296"/>
            </a:gdLst>
            <a:ahLst/>
            <a:cxnLst>
              <a:cxn ang="0">
                <a:pos x="T0" y="T1"/>
              </a:cxn>
              <a:cxn ang="0">
                <a:pos x="T2" y="T3"/>
              </a:cxn>
              <a:cxn ang="0">
                <a:pos x="T4" y="T5"/>
              </a:cxn>
            </a:cxnLst>
            <a:rect l="0" t="0" r="r" b="b"/>
            <a:pathLst>
              <a:path w="5280" h="296">
                <a:moveTo>
                  <a:pt x="0" y="248"/>
                </a:moveTo>
                <a:cubicBezTo>
                  <a:pt x="952" y="124"/>
                  <a:pt x="1904" y="0"/>
                  <a:pt x="2784" y="8"/>
                </a:cubicBezTo>
                <a:cubicBezTo>
                  <a:pt x="3664" y="16"/>
                  <a:pt x="4856" y="248"/>
                  <a:pt x="5280" y="296"/>
                </a:cubicBezTo>
              </a:path>
            </a:pathLst>
          </a:custGeom>
          <a:noFill/>
          <a:ln w="76200" cmpd="sng">
            <a:solidFill>
              <a:srgbClr val="FFFF66"/>
            </a:solidFill>
            <a:round/>
            <a:headEnd/>
            <a:tailEnd/>
          </a:ln>
          <a:effectLst>
            <a:outerShdw blurRad="63500" dist="38099" dir="2700000" algn="ctr" rotWithShape="0">
              <a:srgbClr val="6600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02604554"/>
      </p:ext>
    </p:extLst>
  </p:cSld>
  <p:clrMapOvr>
    <a:masterClrMapping/>
  </p:clrMapOvr>
  <p:transition>
    <p:pull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82952"/>
                                        </p:tgtEl>
                                        <p:attrNameLst>
                                          <p:attrName>style.visibility</p:attrName>
                                        </p:attrNameLst>
                                      </p:cBhvr>
                                      <p:to>
                                        <p:strVal val="visible"/>
                                      </p:to>
                                    </p:set>
                                    <p:animEffect transition="in" filter="strips(downLeft)">
                                      <p:cBhvr>
                                        <p:cTn id="7" dur="500"/>
                                        <p:tgtEl>
                                          <p:spTgt spid="82952"/>
                                        </p:tgtEl>
                                      </p:cBhvr>
                                    </p:animEffect>
                                  </p:childTnLst>
                                </p:cTn>
                              </p:par>
                            </p:childTnLst>
                          </p:cTn>
                        </p:par>
                        <p:par>
                          <p:cTn id="8" fill="hold" nodeType="afterGroup">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82957"/>
                                        </p:tgtEl>
                                        <p:attrNameLst>
                                          <p:attrName>style.visibility</p:attrName>
                                        </p:attrNameLst>
                                      </p:cBhvr>
                                      <p:to>
                                        <p:strVal val="visible"/>
                                      </p:to>
                                    </p:set>
                                    <p:anim calcmode="lin" valueType="num">
                                      <p:cBhvr additive="base">
                                        <p:cTn id="11" dur="500" fill="hold"/>
                                        <p:tgtEl>
                                          <p:spTgt spid="82957"/>
                                        </p:tgtEl>
                                        <p:attrNameLst>
                                          <p:attrName>ppt_x</p:attrName>
                                        </p:attrNameLst>
                                      </p:cBhvr>
                                      <p:tavLst>
                                        <p:tav tm="0">
                                          <p:val>
                                            <p:strVal val="#ppt_x"/>
                                          </p:val>
                                        </p:tav>
                                        <p:tav tm="100000">
                                          <p:val>
                                            <p:strVal val="#ppt_x"/>
                                          </p:val>
                                        </p:tav>
                                      </p:tavLst>
                                    </p:anim>
                                    <p:anim calcmode="lin" valueType="num">
                                      <p:cBhvr additive="base">
                                        <p:cTn id="12" dur="500" fill="hold"/>
                                        <p:tgtEl>
                                          <p:spTgt spid="8295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2954"/>
                                        </p:tgtEl>
                                        <p:attrNameLst>
                                          <p:attrName>style.visibility</p:attrName>
                                        </p:attrNameLst>
                                      </p:cBhvr>
                                      <p:to>
                                        <p:strVal val="visible"/>
                                      </p:to>
                                    </p:set>
                                    <p:animEffect transition="in" filter="fade">
                                      <p:cBhvr>
                                        <p:cTn id="17" dur="2000"/>
                                        <p:tgtEl>
                                          <p:spTgt spid="8295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4" presetClass="entr" presetSubtype="0" accel="100000" fill="hold" grpId="0" nodeType="clickEffect">
                                  <p:stCondLst>
                                    <p:cond delay="0"/>
                                  </p:stCondLst>
                                  <p:childTnLst>
                                    <p:set>
                                      <p:cBhvr>
                                        <p:cTn id="21" dur="1" fill="hold">
                                          <p:stCondLst>
                                            <p:cond delay="0"/>
                                          </p:stCondLst>
                                        </p:cTn>
                                        <p:tgtEl>
                                          <p:spTgt spid="82955"/>
                                        </p:tgtEl>
                                        <p:attrNameLst>
                                          <p:attrName>style.visibility</p:attrName>
                                        </p:attrNameLst>
                                      </p:cBhvr>
                                      <p:to>
                                        <p:strVal val="visible"/>
                                      </p:to>
                                    </p:set>
                                    <p:anim calcmode="lin" valueType="num">
                                      <p:cBhvr>
                                        <p:cTn id="22" dur="500" fill="hold"/>
                                        <p:tgtEl>
                                          <p:spTgt spid="82955"/>
                                        </p:tgtEl>
                                        <p:attrNameLst>
                                          <p:attrName>ppt_w</p:attrName>
                                        </p:attrNameLst>
                                      </p:cBhvr>
                                      <p:tavLst>
                                        <p:tav tm="0">
                                          <p:val>
                                            <p:strVal val="#ppt_w*0.05"/>
                                          </p:val>
                                        </p:tav>
                                        <p:tav tm="100000">
                                          <p:val>
                                            <p:strVal val="#ppt_w"/>
                                          </p:val>
                                        </p:tav>
                                      </p:tavLst>
                                    </p:anim>
                                    <p:anim calcmode="lin" valueType="num">
                                      <p:cBhvr>
                                        <p:cTn id="23" dur="500" fill="hold"/>
                                        <p:tgtEl>
                                          <p:spTgt spid="82955"/>
                                        </p:tgtEl>
                                        <p:attrNameLst>
                                          <p:attrName>ppt_h</p:attrName>
                                        </p:attrNameLst>
                                      </p:cBhvr>
                                      <p:tavLst>
                                        <p:tav tm="0">
                                          <p:val>
                                            <p:strVal val="#ppt_h"/>
                                          </p:val>
                                        </p:tav>
                                        <p:tav tm="100000">
                                          <p:val>
                                            <p:strVal val="#ppt_h"/>
                                          </p:val>
                                        </p:tav>
                                      </p:tavLst>
                                    </p:anim>
                                    <p:anim calcmode="lin" valueType="num">
                                      <p:cBhvr>
                                        <p:cTn id="24" dur="500" fill="hold"/>
                                        <p:tgtEl>
                                          <p:spTgt spid="82955"/>
                                        </p:tgtEl>
                                        <p:attrNameLst>
                                          <p:attrName>ppt_x</p:attrName>
                                        </p:attrNameLst>
                                      </p:cBhvr>
                                      <p:tavLst>
                                        <p:tav tm="0">
                                          <p:val>
                                            <p:strVal val="#ppt_x-.2"/>
                                          </p:val>
                                        </p:tav>
                                        <p:tav tm="100000">
                                          <p:val>
                                            <p:strVal val="#ppt_x"/>
                                          </p:val>
                                        </p:tav>
                                      </p:tavLst>
                                    </p:anim>
                                    <p:anim calcmode="lin" valueType="num">
                                      <p:cBhvr>
                                        <p:cTn id="25" dur="500" fill="hold"/>
                                        <p:tgtEl>
                                          <p:spTgt spid="82955"/>
                                        </p:tgtEl>
                                        <p:attrNameLst>
                                          <p:attrName>ppt_y</p:attrName>
                                        </p:attrNameLst>
                                      </p:cBhvr>
                                      <p:tavLst>
                                        <p:tav tm="0">
                                          <p:val>
                                            <p:strVal val="#ppt_y"/>
                                          </p:val>
                                        </p:tav>
                                        <p:tav tm="100000">
                                          <p:val>
                                            <p:strVal val="#ppt_y"/>
                                          </p:val>
                                        </p:tav>
                                      </p:tavLst>
                                    </p:anim>
                                    <p:animEffect transition="in" filter="fade">
                                      <p:cBhvr>
                                        <p:cTn id="26" dur="500"/>
                                        <p:tgtEl>
                                          <p:spTgt spid="8295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82956"/>
                                        </p:tgtEl>
                                        <p:attrNameLst>
                                          <p:attrName>style.visibility</p:attrName>
                                        </p:attrNameLst>
                                      </p:cBhvr>
                                      <p:to>
                                        <p:strVal val="visible"/>
                                      </p:to>
                                    </p:set>
                                    <p:animEffect transition="in" filter="checkerboard(across)">
                                      <p:cBhvr>
                                        <p:cTn id="31" dur="500"/>
                                        <p:tgtEl>
                                          <p:spTgt spid="8295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9" presetClass="entr" presetSubtype="0" fill="hold" nodeType="clickEffect">
                                  <p:stCondLst>
                                    <p:cond delay="0"/>
                                  </p:stCondLst>
                                  <p:childTnLst>
                                    <p:set>
                                      <p:cBhvr>
                                        <p:cTn id="35" dur="1" fill="hold">
                                          <p:stCondLst>
                                            <p:cond delay="0"/>
                                          </p:stCondLst>
                                        </p:cTn>
                                        <p:tgtEl>
                                          <p:spTgt spid="82958"/>
                                        </p:tgtEl>
                                        <p:attrNameLst>
                                          <p:attrName>style.visibility</p:attrName>
                                        </p:attrNameLst>
                                      </p:cBhvr>
                                      <p:to>
                                        <p:strVal val="visible"/>
                                      </p:to>
                                    </p:set>
                                    <p:anim calcmode="lin" valueType="num">
                                      <p:cBhvr>
                                        <p:cTn id="36" dur="1000" fill="hold"/>
                                        <p:tgtEl>
                                          <p:spTgt spid="82958"/>
                                        </p:tgtEl>
                                        <p:attrNameLst>
                                          <p:attrName>ppt_x</p:attrName>
                                        </p:attrNameLst>
                                      </p:cBhvr>
                                      <p:tavLst>
                                        <p:tav tm="0">
                                          <p:val>
                                            <p:strVal val="#ppt_x-.2"/>
                                          </p:val>
                                        </p:tav>
                                        <p:tav tm="100000">
                                          <p:val>
                                            <p:strVal val="#ppt_x"/>
                                          </p:val>
                                        </p:tav>
                                      </p:tavLst>
                                    </p:anim>
                                    <p:anim calcmode="lin" valueType="num">
                                      <p:cBhvr>
                                        <p:cTn id="37" dur="1000" fill="hold"/>
                                        <p:tgtEl>
                                          <p:spTgt spid="82958"/>
                                        </p:tgtEl>
                                        <p:attrNameLst>
                                          <p:attrName>ppt_y</p:attrName>
                                        </p:attrNameLst>
                                      </p:cBhvr>
                                      <p:tavLst>
                                        <p:tav tm="0">
                                          <p:val>
                                            <p:strVal val="#ppt_y"/>
                                          </p:val>
                                        </p:tav>
                                        <p:tav tm="100000">
                                          <p:val>
                                            <p:strVal val="#ppt_y"/>
                                          </p:val>
                                        </p:tav>
                                      </p:tavLst>
                                    </p:anim>
                                    <p:animEffect transition="in" filter="wipe(right)" prLst="gradientSize: 0.1">
                                      <p:cBhvr>
                                        <p:cTn id="38" dur="1000"/>
                                        <p:tgtEl>
                                          <p:spTgt spid="82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52" grpId="0"/>
      <p:bldP spid="82954" grpId="0"/>
      <p:bldP spid="82955" grpId="0"/>
      <p:bldP spid="82956" grpId="0"/>
      <p:bldP spid="8295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91145" name="Picture 9" descr="map_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0" y="2133600"/>
            <a:ext cx="3548063" cy="4724400"/>
          </a:xfrm>
          <a:prstGeom prst="rect">
            <a:avLst/>
          </a:prstGeom>
          <a:noFill/>
          <a:ln w="9525">
            <a:solidFill>
              <a:srgbClr val="660066"/>
            </a:solidFill>
            <a:miter lim="800000"/>
            <a:headEnd/>
            <a:tailEnd/>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91141" name="Text Box 5"/>
          <p:cNvSpPr txBox="1">
            <a:spLocks noChangeArrowheads="1"/>
          </p:cNvSpPr>
          <p:nvPr/>
        </p:nvSpPr>
        <p:spPr bwMode="auto">
          <a:xfrm>
            <a:off x="685800" y="636588"/>
            <a:ext cx="6752169" cy="64633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66"/>
              </a:buClr>
              <a:buSzTx/>
              <a:buFont typeface="Wingdings" charset="0"/>
              <a:buChar char="v"/>
              <a:tabLst/>
              <a:defRPr/>
            </a:pPr>
            <a:r>
              <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named the child in advance</a:t>
            </a:r>
          </a:p>
        </p:txBody>
      </p:sp>
      <p:sp>
        <p:nvSpPr>
          <p:cNvPr id="91142" name="Text Box 6"/>
          <p:cNvSpPr txBox="1">
            <a:spLocks noChangeArrowheads="1"/>
          </p:cNvSpPr>
          <p:nvPr/>
        </p:nvSpPr>
        <p:spPr bwMode="auto">
          <a:xfrm>
            <a:off x="2286000" y="1981200"/>
            <a:ext cx="3689350" cy="2289175"/>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660066"/>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33"/>
              </a:buClr>
              <a:buSzTx/>
              <a:buFont typeface="Wingdings" charset="0"/>
              <a:buChar char="v"/>
              <a:tabLst/>
              <a:defRPr/>
            </a:pPr>
            <a:r>
              <a:rPr kumimoji="0" lang="en-US" sz="36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born in </a:t>
            </a:r>
          </a:p>
          <a:p>
            <a:pPr marL="0" marR="0" lvl="0" indent="0" algn="l" defTabSz="914400" rtl="0" eaLnBrk="1" fontAlgn="base" latinLnBrk="0" hangingPunct="1">
              <a:lnSpc>
                <a:spcPct val="100000"/>
              </a:lnSpc>
              <a:spcBef>
                <a:spcPct val="0"/>
              </a:spcBef>
              <a:spcAft>
                <a:spcPct val="0"/>
              </a:spcAft>
              <a:buClr>
                <a:srgbClr val="660033"/>
              </a:buClr>
              <a:buSzTx/>
              <a:buFont typeface="Wingdings" charset="0"/>
              <a:buNone/>
              <a:tabLst/>
              <a:defRPr/>
            </a:pPr>
            <a:r>
              <a:rPr kumimoji="0" lang="en-US" sz="36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Bethlehem in </a:t>
            </a:r>
          </a:p>
          <a:p>
            <a:pPr marL="0" marR="0" lvl="0" indent="0" algn="l" defTabSz="914400" rtl="0" eaLnBrk="1" fontAlgn="base" latinLnBrk="0" hangingPunct="1">
              <a:lnSpc>
                <a:spcPct val="100000"/>
              </a:lnSpc>
              <a:spcBef>
                <a:spcPct val="0"/>
              </a:spcBef>
              <a:spcAft>
                <a:spcPct val="0"/>
              </a:spcAft>
              <a:buClr>
                <a:srgbClr val="660033"/>
              </a:buClr>
              <a:buSzTx/>
              <a:buFont typeface="Wingdings" charset="0"/>
              <a:buNone/>
              <a:tabLst/>
              <a:defRPr/>
            </a:pPr>
            <a:r>
              <a:rPr kumimoji="0" lang="en-US" sz="36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the time </a:t>
            </a:r>
          </a:p>
          <a:p>
            <a:pPr marL="0" marR="0" lvl="0" indent="0" algn="l" defTabSz="914400" rtl="0" eaLnBrk="1" fontAlgn="base" latinLnBrk="0" hangingPunct="1">
              <a:lnSpc>
                <a:spcPct val="100000"/>
              </a:lnSpc>
              <a:spcBef>
                <a:spcPct val="0"/>
              </a:spcBef>
              <a:spcAft>
                <a:spcPct val="0"/>
              </a:spcAft>
              <a:buClr>
                <a:srgbClr val="660033"/>
              </a:buClr>
              <a:buSzTx/>
              <a:buFont typeface="Wingdings" charset="0"/>
              <a:buNone/>
              <a:tabLst/>
              <a:defRPr/>
            </a:pPr>
            <a:r>
              <a:rPr kumimoji="0" lang="en-US" sz="36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of Herod</a:t>
            </a:r>
          </a:p>
        </p:txBody>
      </p:sp>
      <p:sp>
        <p:nvSpPr>
          <p:cNvPr id="91143" name="Text Box 7"/>
          <p:cNvSpPr txBox="1">
            <a:spLocks noChangeArrowheads="1"/>
          </p:cNvSpPr>
          <p:nvPr/>
        </p:nvSpPr>
        <p:spPr bwMode="auto">
          <a:xfrm>
            <a:off x="228600" y="5486400"/>
            <a:ext cx="7045325" cy="64135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
                <a:srgbClr val="660033"/>
              </a:buClr>
              <a:buSzTx/>
              <a:buFont typeface="Wingdings" charset="0"/>
              <a:buChar char="v"/>
              <a:tabLst/>
              <a:defRPr/>
            </a:pPr>
            <a:r>
              <a:rPr kumimoji="0" lang="en-US" sz="3600" b="1" i="0" u="none" strike="noStrike" kern="1200" cap="none" spc="0" normalizeH="0" baseline="0" noProof="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 the family settled in Nazareth</a:t>
            </a:r>
          </a:p>
        </p:txBody>
      </p:sp>
      <p:pic>
        <p:nvPicPr>
          <p:cNvPr id="91144" name="Picture 8" descr="augustu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2743200"/>
            <a:ext cx="1878013" cy="2133600"/>
          </a:xfrm>
          <a:prstGeom prst="rect">
            <a:avLst/>
          </a:prstGeom>
          <a:noFill/>
          <a:ln w="9525">
            <a:solidFill>
              <a:schemeClr val="bg1"/>
            </a:solidFill>
            <a:miter lim="800000"/>
            <a:headEnd/>
            <a:tailEnd/>
          </a:ln>
          <a:effectLst>
            <a:outerShdw blurRad="63500" dist="53882" dir="2700000" algn="ctr" rotWithShape="0">
              <a:srgbClr val="660066">
                <a:alpha val="74998"/>
              </a:srgbClr>
            </a:outerShdw>
          </a:effectLst>
          <a:extLst>
            <a:ext uri="{909E8E84-426E-40dd-AFC4-6F175D3DCCD1}">
              <a14:hiddenFill xmlns="" xmlns:a14="http://schemas.microsoft.com/office/drawing/2010/main">
                <a:solidFill>
                  <a:srgbClr val="FFFFFF"/>
                </a:solidFill>
              </a14:hiddenFill>
            </a:ext>
          </a:extLst>
        </p:spPr>
      </p:pic>
      <p:sp>
        <p:nvSpPr>
          <p:cNvPr id="91146" name="Text Box 10"/>
          <p:cNvSpPr txBox="1">
            <a:spLocks noChangeArrowheads="1"/>
          </p:cNvSpPr>
          <p:nvPr/>
        </p:nvSpPr>
        <p:spPr bwMode="auto">
          <a:xfrm>
            <a:off x="7086600" y="5334000"/>
            <a:ext cx="1362075" cy="376238"/>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Bethlehem</a:t>
            </a:r>
          </a:p>
        </p:txBody>
      </p:sp>
      <p:sp>
        <p:nvSpPr>
          <p:cNvPr id="91147" name="Text Box 11"/>
          <p:cNvSpPr txBox="1">
            <a:spLocks noChangeArrowheads="1"/>
          </p:cNvSpPr>
          <p:nvPr/>
        </p:nvSpPr>
        <p:spPr bwMode="auto">
          <a:xfrm>
            <a:off x="7467600" y="2667000"/>
            <a:ext cx="1158875" cy="376238"/>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Nazareth</a:t>
            </a:r>
          </a:p>
        </p:txBody>
      </p:sp>
    </p:spTree>
    <p:extLst>
      <p:ext uri="{BB962C8B-B14F-4D97-AF65-F5344CB8AC3E}">
        <p14:creationId xmlns:p14="http://schemas.microsoft.com/office/powerpoint/2010/main" val="581871301"/>
      </p:ext>
    </p:extLst>
  </p:cSld>
  <p:clrMapOvr>
    <a:masterClrMapping/>
  </p:clrMapOvr>
  <p:transition>
    <p:strips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1142"/>
                                        </p:tgtEl>
                                        <p:attrNameLst>
                                          <p:attrName>style.visibility</p:attrName>
                                        </p:attrNameLst>
                                      </p:cBhvr>
                                      <p:to>
                                        <p:strVal val="visible"/>
                                      </p:to>
                                    </p:set>
                                    <p:animEffect transition="in" filter="randombar(horizontal)">
                                      <p:cBhvr>
                                        <p:cTn id="7" dur="500"/>
                                        <p:tgtEl>
                                          <p:spTgt spid="911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9" presetClass="entr" presetSubtype="0" fill="hold" nodeType="clickEffect">
                                  <p:stCondLst>
                                    <p:cond delay="0"/>
                                  </p:stCondLst>
                                  <p:childTnLst>
                                    <p:set>
                                      <p:cBhvr>
                                        <p:cTn id="11" dur="1" fill="hold">
                                          <p:stCondLst>
                                            <p:cond delay="0"/>
                                          </p:stCondLst>
                                        </p:cTn>
                                        <p:tgtEl>
                                          <p:spTgt spid="91144"/>
                                        </p:tgtEl>
                                        <p:attrNameLst>
                                          <p:attrName>style.visibility</p:attrName>
                                        </p:attrNameLst>
                                      </p:cBhvr>
                                      <p:to>
                                        <p:strVal val="visible"/>
                                      </p:to>
                                    </p:set>
                                    <p:anim calcmode="lin" valueType="num">
                                      <p:cBhvr>
                                        <p:cTn id="12" dur="1000" fill="hold"/>
                                        <p:tgtEl>
                                          <p:spTgt spid="91144"/>
                                        </p:tgtEl>
                                        <p:attrNameLst>
                                          <p:attrName>ppt_x</p:attrName>
                                        </p:attrNameLst>
                                      </p:cBhvr>
                                      <p:tavLst>
                                        <p:tav tm="0">
                                          <p:val>
                                            <p:strVal val="#ppt_x-.2"/>
                                          </p:val>
                                        </p:tav>
                                        <p:tav tm="100000">
                                          <p:val>
                                            <p:strVal val="#ppt_x"/>
                                          </p:val>
                                        </p:tav>
                                      </p:tavLst>
                                    </p:anim>
                                    <p:anim calcmode="lin" valueType="num">
                                      <p:cBhvr>
                                        <p:cTn id="13" dur="1000" fill="hold"/>
                                        <p:tgtEl>
                                          <p:spTgt spid="91144"/>
                                        </p:tgtEl>
                                        <p:attrNameLst>
                                          <p:attrName>ppt_y</p:attrName>
                                        </p:attrNameLst>
                                      </p:cBhvr>
                                      <p:tavLst>
                                        <p:tav tm="0">
                                          <p:val>
                                            <p:strVal val="#ppt_y"/>
                                          </p:val>
                                        </p:tav>
                                        <p:tav tm="100000">
                                          <p:val>
                                            <p:strVal val="#ppt_y"/>
                                          </p:val>
                                        </p:tav>
                                      </p:tavLst>
                                    </p:anim>
                                    <p:animEffect transition="in" filter="wipe(right)" prLst="gradientSize: 0.1">
                                      <p:cBhvr>
                                        <p:cTn id="14" dur="1000"/>
                                        <p:tgtEl>
                                          <p:spTgt spid="91144"/>
                                        </p:tgtEl>
                                      </p:cBhvr>
                                    </p:animEffect>
                                  </p:childTnLst>
                                </p:cTn>
                              </p:par>
                            </p:childTnLst>
                          </p:cTn>
                        </p:par>
                        <p:par>
                          <p:cTn id="15" fill="hold" nodeType="afterGroup">
                            <p:stCondLst>
                              <p:cond delay="1000"/>
                            </p:stCondLst>
                            <p:childTnLst>
                              <p:par>
                                <p:cTn id="16" presetID="29" presetClass="entr" presetSubtype="0" fill="hold" nodeType="afterEffect">
                                  <p:stCondLst>
                                    <p:cond delay="0"/>
                                  </p:stCondLst>
                                  <p:childTnLst>
                                    <p:set>
                                      <p:cBhvr>
                                        <p:cTn id="17" dur="1" fill="hold">
                                          <p:stCondLst>
                                            <p:cond delay="0"/>
                                          </p:stCondLst>
                                        </p:cTn>
                                        <p:tgtEl>
                                          <p:spTgt spid="91145"/>
                                        </p:tgtEl>
                                        <p:attrNameLst>
                                          <p:attrName>style.visibility</p:attrName>
                                        </p:attrNameLst>
                                      </p:cBhvr>
                                      <p:to>
                                        <p:strVal val="visible"/>
                                      </p:to>
                                    </p:set>
                                    <p:anim calcmode="lin" valueType="num">
                                      <p:cBhvr>
                                        <p:cTn id="18" dur="1000" fill="hold"/>
                                        <p:tgtEl>
                                          <p:spTgt spid="91145"/>
                                        </p:tgtEl>
                                        <p:attrNameLst>
                                          <p:attrName>ppt_x</p:attrName>
                                        </p:attrNameLst>
                                      </p:cBhvr>
                                      <p:tavLst>
                                        <p:tav tm="0">
                                          <p:val>
                                            <p:strVal val="#ppt_x-.2"/>
                                          </p:val>
                                        </p:tav>
                                        <p:tav tm="100000">
                                          <p:val>
                                            <p:strVal val="#ppt_x"/>
                                          </p:val>
                                        </p:tav>
                                      </p:tavLst>
                                    </p:anim>
                                    <p:anim calcmode="lin" valueType="num">
                                      <p:cBhvr>
                                        <p:cTn id="19" dur="1000" fill="hold"/>
                                        <p:tgtEl>
                                          <p:spTgt spid="91145"/>
                                        </p:tgtEl>
                                        <p:attrNameLst>
                                          <p:attrName>ppt_y</p:attrName>
                                        </p:attrNameLst>
                                      </p:cBhvr>
                                      <p:tavLst>
                                        <p:tav tm="0">
                                          <p:val>
                                            <p:strVal val="#ppt_y"/>
                                          </p:val>
                                        </p:tav>
                                        <p:tav tm="100000">
                                          <p:val>
                                            <p:strVal val="#ppt_y"/>
                                          </p:val>
                                        </p:tav>
                                      </p:tavLst>
                                    </p:anim>
                                    <p:animEffect transition="in" filter="wipe(right)" prLst="gradientSize: 0.1">
                                      <p:cBhvr>
                                        <p:cTn id="20" dur="1000"/>
                                        <p:tgtEl>
                                          <p:spTgt spid="91145"/>
                                        </p:tgtEl>
                                      </p:cBhvr>
                                    </p:animEffect>
                                  </p:childTnLst>
                                </p:cTn>
                              </p:par>
                            </p:childTnLst>
                          </p:cTn>
                        </p:par>
                        <p:par>
                          <p:cTn id="21" fill="hold" nodeType="afterGroup">
                            <p:stCondLst>
                              <p:cond delay="2000"/>
                            </p:stCondLst>
                            <p:childTnLst>
                              <p:par>
                                <p:cTn id="22" presetID="54" presetClass="entr" presetSubtype="0" accel="100000" fill="hold" grpId="0" nodeType="afterEffect">
                                  <p:stCondLst>
                                    <p:cond delay="0"/>
                                  </p:stCondLst>
                                  <p:childTnLst>
                                    <p:set>
                                      <p:cBhvr>
                                        <p:cTn id="23" dur="1" fill="hold">
                                          <p:stCondLst>
                                            <p:cond delay="0"/>
                                          </p:stCondLst>
                                        </p:cTn>
                                        <p:tgtEl>
                                          <p:spTgt spid="91146"/>
                                        </p:tgtEl>
                                        <p:attrNameLst>
                                          <p:attrName>style.visibility</p:attrName>
                                        </p:attrNameLst>
                                      </p:cBhvr>
                                      <p:to>
                                        <p:strVal val="visible"/>
                                      </p:to>
                                    </p:set>
                                    <p:anim calcmode="lin" valueType="num">
                                      <p:cBhvr>
                                        <p:cTn id="24" dur="500" fill="hold"/>
                                        <p:tgtEl>
                                          <p:spTgt spid="91146"/>
                                        </p:tgtEl>
                                        <p:attrNameLst>
                                          <p:attrName>ppt_w</p:attrName>
                                        </p:attrNameLst>
                                      </p:cBhvr>
                                      <p:tavLst>
                                        <p:tav tm="0">
                                          <p:val>
                                            <p:strVal val="#ppt_w*0.05"/>
                                          </p:val>
                                        </p:tav>
                                        <p:tav tm="100000">
                                          <p:val>
                                            <p:strVal val="#ppt_w"/>
                                          </p:val>
                                        </p:tav>
                                      </p:tavLst>
                                    </p:anim>
                                    <p:anim calcmode="lin" valueType="num">
                                      <p:cBhvr>
                                        <p:cTn id="25" dur="500" fill="hold"/>
                                        <p:tgtEl>
                                          <p:spTgt spid="91146"/>
                                        </p:tgtEl>
                                        <p:attrNameLst>
                                          <p:attrName>ppt_h</p:attrName>
                                        </p:attrNameLst>
                                      </p:cBhvr>
                                      <p:tavLst>
                                        <p:tav tm="0">
                                          <p:val>
                                            <p:strVal val="#ppt_h"/>
                                          </p:val>
                                        </p:tav>
                                        <p:tav tm="100000">
                                          <p:val>
                                            <p:strVal val="#ppt_h"/>
                                          </p:val>
                                        </p:tav>
                                      </p:tavLst>
                                    </p:anim>
                                    <p:anim calcmode="lin" valueType="num">
                                      <p:cBhvr>
                                        <p:cTn id="26" dur="500" fill="hold"/>
                                        <p:tgtEl>
                                          <p:spTgt spid="91146"/>
                                        </p:tgtEl>
                                        <p:attrNameLst>
                                          <p:attrName>ppt_x</p:attrName>
                                        </p:attrNameLst>
                                      </p:cBhvr>
                                      <p:tavLst>
                                        <p:tav tm="0">
                                          <p:val>
                                            <p:strVal val="#ppt_x-.2"/>
                                          </p:val>
                                        </p:tav>
                                        <p:tav tm="100000">
                                          <p:val>
                                            <p:strVal val="#ppt_x"/>
                                          </p:val>
                                        </p:tav>
                                      </p:tavLst>
                                    </p:anim>
                                    <p:anim calcmode="lin" valueType="num">
                                      <p:cBhvr>
                                        <p:cTn id="27" dur="500" fill="hold"/>
                                        <p:tgtEl>
                                          <p:spTgt spid="91146"/>
                                        </p:tgtEl>
                                        <p:attrNameLst>
                                          <p:attrName>ppt_y</p:attrName>
                                        </p:attrNameLst>
                                      </p:cBhvr>
                                      <p:tavLst>
                                        <p:tav tm="0">
                                          <p:val>
                                            <p:strVal val="#ppt_y"/>
                                          </p:val>
                                        </p:tav>
                                        <p:tav tm="100000">
                                          <p:val>
                                            <p:strVal val="#ppt_y"/>
                                          </p:val>
                                        </p:tav>
                                      </p:tavLst>
                                    </p:anim>
                                    <p:animEffect transition="in" filter="fade">
                                      <p:cBhvr>
                                        <p:cTn id="28" dur="500"/>
                                        <p:tgtEl>
                                          <p:spTgt spid="9114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0" presetClass="entr" presetSubtype="0" fill="hold" grpId="0" nodeType="clickEffect">
                                  <p:stCondLst>
                                    <p:cond delay="0"/>
                                  </p:stCondLst>
                                  <p:childTnLst>
                                    <p:set>
                                      <p:cBhvr>
                                        <p:cTn id="32" dur="1" fill="hold">
                                          <p:stCondLst>
                                            <p:cond delay="0"/>
                                          </p:stCondLst>
                                        </p:cTn>
                                        <p:tgtEl>
                                          <p:spTgt spid="91143"/>
                                        </p:tgtEl>
                                        <p:attrNameLst>
                                          <p:attrName>style.visibility</p:attrName>
                                        </p:attrNameLst>
                                      </p:cBhvr>
                                      <p:to>
                                        <p:strVal val="visible"/>
                                      </p:to>
                                    </p:set>
                                    <p:animEffect transition="in" filter="wedge">
                                      <p:cBhvr>
                                        <p:cTn id="33" dur="1000"/>
                                        <p:tgtEl>
                                          <p:spTgt spid="9114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9" presetClass="entr" presetSubtype="0" fill="hold" grpId="0" nodeType="clickEffect">
                                  <p:stCondLst>
                                    <p:cond delay="0"/>
                                  </p:stCondLst>
                                  <p:childTnLst>
                                    <p:set>
                                      <p:cBhvr>
                                        <p:cTn id="37" dur="1" fill="hold">
                                          <p:stCondLst>
                                            <p:cond delay="0"/>
                                          </p:stCondLst>
                                        </p:cTn>
                                        <p:tgtEl>
                                          <p:spTgt spid="91147"/>
                                        </p:tgtEl>
                                        <p:attrNameLst>
                                          <p:attrName>style.visibility</p:attrName>
                                        </p:attrNameLst>
                                      </p:cBhvr>
                                      <p:to>
                                        <p:strVal val="visible"/>
                                      </p:to>
                                    </p:set>
                                    <p:anim calcmode="lin" valueType="num">
                                      <p:cBhvr>
                                        <p:cTn id="38" dur="1000" fill="hold"/>
                                        <p:tgtEl>
                                          <p:spTgt spid="91147"/>
                                        </p:tgtEl>
                                        <p:attrNameLst>
                                          <p:attrName>ppt_x</p:attrName>
                                        </p:attrNameLst>
                                      </p:cBhvr>
                                      <p:tavLst>
                                        <p:tav tm="0">
                                          <p:val>
                                            <p:strVal val="#ppt_x-.2"/>
                                          </p:val>
                                        </p:tav>
                                        <p:tav tm="100000">
                                          <p:val>
                                            <p:strVal val="#ppt_x"/>
                                          </p:val>
                                        </p:tav>
                                      </p:tavLst>
                                    </p:anim>
                                    <p:anim calcmode="lin" valueType="num">
                                      <p:cBhvr>
                                        <p:cTn id="39" dur="1000" fill="hold"/>
                                        <p:tgtEl>
                                          <p:spTgt spid="91147"/>
                                        </p:tgtEl>
                                        <p:attrNameLst>
                                          <p:attrName>ppt_y</p:attrName>
                                        </p:attrNameLst>
                                      </p:cBhvr>
                                      <p:tavLst>
                                        <p:tav tm="0">
                                          <p:val>
                                            <p:strVal val="#ppt_y"/>
                                          </p:val>
                                        </p:tav>
                                        <p:tav tm="100000">
                                          <p:val>
                                            <p:strVal val="#ppt_y"/>
                                          </p:val>
                                        </p:tav>
                                      </p:tavLst>
                                    </p:anim>
                                    <p:animEffect transition="in" filter="wipe(right)" prLst="gradientSize: 0.1">
                                      <p:cBhvr>
                                        <p:cTn id="40" dur="1000"/>
                                        <p:tgtEl>
                                          <p:spTgt spid="91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2" grpId="0"/>
      <p:bldP spid="91143" grpId="0"/>
      <p:bldP spid="91146" grpId="0" animBg="1"/>
      <p:bldP spid="9114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8071" name="Text Box 7"/>
          <p:cNvSpPr txBox="1">
            <a:spLocks noChangeArrowheads="1"/>
          </p:cNvSpPr>
          <p:nvPr/>
        </p:nvSpPr>
        <p:spPr bwMode="auto">
          <a:xfrm>
            <a:off x="4366349" y="2652507"/>
            <a:ext cx="4056063" cy="519113"/>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birth of John predicted</a:t>
            </a:r>
          </a:p>
        </p:txBody>
      </p:sp>
      <p:sp>
        <p:nvSpPr>
          <p:cNvPr id="88073" name="Text Box 9"/>
          <p:cNvSpPr txBox="1">
            <a:spLocks noChangeArrowheads="1"/>
          </p:cNvSpPr>
          <p:nvPr/>
        </p:nvSpPr>
        <p:spPr bwMode="auto">
          <a:xfrm>
            <a:off x="4594949" y="3276395"/>
            <a:ext cx="4214813" cy="519112"/>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birth of Jesus predicted</a:t>
            </a:r>
          </a:p>
        </p:txBody>
      </p:sp>
      <p:sp>
        <p:nvSpPr>
          <p:cNvPr id="88077" name="Text Box 13"/>
          <p:cNvSpPr txBox="1">
            <a:spLocks noChangeArrowheads="1"/>
          </p:cNvSpPr>
          <p:nvPr/>
        </p:nvSpPr>
        <p:spPr bwMode="auto">
          <a:xfrm>
            <a:off x="5170154" y="6295820"/>
            <a:ext cx="3799438"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chemeClr val="bg1"/>
                </a:solidFill>
                <a:effectLst>
                  <a:outerShdw blurRad="38100" dist="38100" dir="2700000" algn="tl">
                    <a:srgbClr val="000000"/>
                  </a:outerShdw>
                </a:effectLst>
                <a:uLnTx/>
                <a:uFillTx/>
                <a:latin typeface="Arial" charset="0"/>
                <a:ea typeface="ＭＳ Ｐゴシック" charset="0"/>
                <a:cs typeface="Arial" charset="0"/>
              </a:rPr>
              <a:t>Mary &amp; Elizabeth met</a:t>
            </a:r>
          </a:p>
        </p:txBody>
      </p:sp>
      <p:sp>
        <p:nvSpPr>
          <p:cNvPr id="88078" name="Freeform 14"/>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0" name="Oval 6"/>
          <p:cNvSpPr>
            <a:spLocks noChangeArrowheads="1"/>
          </p:cNvSpPr>
          <p:nvPr/>
        </p:nvSpPr>
        <p:spPr bwMode="auto">
          <a:xfrm>
            <a:off x="4038600" y="3048000"/>
            <a:ext cx="304800" cy="304800"/>
          </a:xfrm>
          <a:prstGeom prst="ellipse">
            <a:avLst/>
          </a:prstGeom>
          <a:solidFill>
            <a:schemeClr val="accent1"/>
          </a:solidFill>
          <a:ln w="9525">
            <a:solidFill>
              <a:schemeClr val="accent2"/>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2" name="Oval 8"/>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4" name="Oval 10"/>
          <p:cNvSpPr>
            <a:spLocks noChangeArrowheads="1"/>
          </p:cNvSpPr>
          <p:nvPr/>
        </p:nvSpPr>
        <p:spPr bwMode="auto">
          <a:xfrm>
            <a:off x="4800600" y="4572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69" name="Text Box 5"/>
          <p:cNvSpPr txBox="1">
            <a:spLocks noChangeArrowheads="1"/>
          </p:cNvSpPr>
          <p:nvPr/>
        </p:nvSpPr>
        <p:spPr bwMode="auto">
          <a:xfrm>
            <a:off x="1763713" y="152400"/>
            <a:ext cx="5773737" cy="1235075"/>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Timeline of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Infancy  stories  of  Jesus</a:t>
            </a:r>
          </a:p>
        </p:txBody>
      </p:sp>
      <p:sp>
        <p:nvSpPr>
          <p:cNvPr id="88079" name="Text Box 15"/>
          <p:cNvSpPr txBox="1">
            <a:spLocks noChangeArrowheads="1"/>
          </p:cNvSpPr>
          <p:nvPr/>
        </p:nvSpPr>
        <p:spPr bwMode="auto">
          <a:xfrm>
            <a:off x="685800" y="1687513"/>
            <a:ext cx="608013" cy="4537075"/>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H</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w</a:t>
            </a:r>
          </a:p>
        </p:txBody>
      </p:sp>
      <p:sp>
        <p:nvSpPr>
          <p:cNvPr id="88080" name="Text Box 16"/>
          <p:cNvSpPr txBox="1">
            <a:spLocks noChangeArrowheads="1"/>
          </p:cNvSpPr>
          <p:nvPr/>
        </p:nvSpPr>
        <p:spPr bwMode="auto">
          <a:xfrm>
            <a:off x="6019800" y="1889125"/>
            <a:ext cx="1370013" cy="727075"/>
          </a:xfrm>
          <a:prstGeom prst="rect">
            <a:avLst/>
          </a:prstGeom>
          <a:noFill/>
          <a:ln>
            <a:noFill/>
          </a:ln>
          <a:effectLst>
            <a:outerShdw blurRad="63500" dist="71842"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Luke</a:t>
            </a:r>
          </a:p>
        </p:txBody>
      </p:sp>
      <p:sp>
        <p:nvSpPr>
          <p:cNvPr id="88076" name="Oval 12"/>
          <p:cNvSpPr>
            <a:spLocks noChangeArrowheads="1"/>
          </p:cNvSpPr>
          <p:nvPr/>
        </p:nvSpPr>
        <p:spPr bwMode="auto">
          <a:xfrm>
            <a:off x="5029200" y="5334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81" name="Text Box 17"/>
          <p:cNvSpPr txBox="1">
            <a:spLocks noChangeArrowheads="1"/>
          </p:cNvSpPr>
          <p:nvPr/>
        </p:nvSpPr>
        <p:spPr bwMode="auto">
          <a:xfrm>
            <a:off x="1828800" y="4419600"/>
            <a:ext cx="2852738" cy="51911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Mary conceived</a:t>
            </a:r>
          </a:p>
        </p:txBody>
      </p:sp>
      <p:sp>
        <p:nvSpPr>
          <p:cNvPr id="88083" name="Freeform 19"/>
          <p:cNvSpPr>
            <a:spLocks/>
          </p:cNvSpPr>
          <p:nvPr/>
        </p:nvSpPr>
        <p:spPr bwMode="auto">
          <a:xfrm>
            <a:off x="990600" y="1435100"/>
            <a:ext cx="7696200" cy="165100"/>
          </a:xfrm>
          <a:custGeom>
            <a:avLst/>
            <a:gdLst>
              <a:gd name="T0" fmla="*/ 0 w 4848"/>
              <a:gd name="T1" fmla="*/ 104 h 104"/>
              <a:gd name="T2" fmla="*/ 2304 w 4848"/>
              <a:gd name="T3" fmla="*/ 8 h 104"/>
              <a:gd name="T4" fmla="*/ 4848 w 4848"/>
              <a:gd name="T5" fmla="*/ 56 h 104"/>
            </a:gdLst>
            <a:ahLst/>
            <a:cxnLst>
              <a:cxn ang="0">
                <a:pos x="T0" y="T1"/>
              </a:cxn>
              <a:cxn ang="0">
                <a:pos x="T2" y="T3"/>
              </a:cxn>
              <a:cxn ang="0">
                <a:pos x="T4" y="T5"/>
              </a:cxn>
            </a:cxnLst>
            <a:rect l="0" t="0" r="r" b="b"/>
            <a:pathLst>
              <a:path w="4848" h="104">
                <a:moveTo>
                  <a:pt x="0" y="104"/>
                </a:moveTo>
                <a:cubicBezTo>
                  <a:pt x="748" y="60"/>
                  <a:pt x="1496" y="16"/>
                  <a:pt x="2304" y="8"/>
                </a:cubicBezTo>
                <a:cubicBezTo>
                  <a:pt x="3112" y="0"/>
                  <a:pt x="4424" y="48"/>
                  <a:pt x="4848" y="56"/>
                </a:cubicBezTo>
              </a:path>
            </a:pathLst>
          </a:custGeom>
          <a:noFill/>
          <a:ln w="38100" cmpd="sng">
            <a:solidFill>
              <a:srgbClr val="00CC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8084" name="Picture 20" descr="Andrea Del Sarto - The Annunciation of Gabriel to Mary (Luke 1:27-38), Florence, Italy, 15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590800"/>
            <a:ext cx="2743200" cy="1566863"/>
          </a:xfrm>
          <a:prstGeom prst="rect">
            <a:avLst/>
          </a:prstGeom>
          <a:noFill/>
          <a:ln w="9525">
            <a:solidFill>
              <a:schemeClr val="bg1"/>
            </a:solidFill>
            <a:miter lim="800000"/>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pic>
        <p:nvPicPr>
          <p:cNvPr id="88085" name="Picture 21" descr="http://www.wels.net/wmc/Downloads/163.gif"/>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rot="10800000" flipV="1">
            <a:off x="5433581" y="3795507"/>
            <a:ext cx="3200400" cy="2562225"/>
          </a:xfrm>
          <a:prstGeom prst="rect">
            <a:avLst/>
          </a:prstGeom>
          <a:noFill/>
          <a:ln w="9525">
            <a:solidFill>
              <a:schemeClr val="bg1"/>
            </a:solidFill>
            <a:miter lim="800000"/>
            <a:headEnd/>
            <a:tailEnd/>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179813626"/>
      </p:ext>
    </p:extLst>
  </p:cSld>
  <p:clrMapOvr>
    <a:masterClrMapping/>
  </p:clrMapOvr>
  <p:transition>
    <p:push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8083"/>
                                        </p:tgtEl>
                                        <p:attrNameLst>
                                          <p:attrName>style.visibility</p:attrName>
                                        </p:attrNameLst>
                                      </p:cBhvr>
                                      <p:to>
                                        <p:strVal val="visible"/>
                                      </p:to>
                                    </p:set>
                                    <p:anim calcmode="lin" valueType="num">
                                      <p:cBhvr additive="base">
                                        <p:cTn id="7" dur="500" fill="hold"/>
                                        <p:tgtEl>
                                          <p:spTgt spid="88083"/>
                                        </p:tgtEl>
                                        <p:attrNameLst>
                                          <p:attrName>ppt_x</p:attrName>
                                        </p:attrNameLst>
                                      </p:cBhvr>
                                      <p:tavLst>
                                        <p:tav tm="0">
                                          <p:val>
                                            <p:strVal val="0-#ppt_w/2"/>
                                          </p:val>
                                        </p:tav>
                                        <p:tav tm="100000">
                                          <p:val>
                                            <p:strVal val="#ppt_x"/>
                                          </p:val>
                                        </p:tav>
                                      </p:tavLst>
                                    </p:anim>
                                    <p:anim calcmode="lin" valueType="num">
                                      <p:cBhvr additive="base">
                                        <p:cTn id="8" dur="500" fill="hold"/>
                                        <p:tgtEl>
                                          <p:spTgt spid="88083"/>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8078"/>
                                        </p:tgtEl>
                                        <p:attrNameLst>
                                          <p:attrName>style.visibility</p:attrName>
                                        </p:attrNameLst>
                                      </p:cBhvr>
                                      <p:to>
                                        <p:strVal val="visible"/>
                                      </p:to>
                                    </p:set>
                                    <p:anim calcmode="lin" valueType="num">
                                      <p:cBhvr additive="base">
                                        <p:cTn id="11" dur="500" fill="hold"/>
                                        <p:tgtEl>
                                          <p:spTgt spid="88078"/>
                                        </p:tgtEl>
                                        <p:attrNameLst>
                                          <p:attrName>ppt_x</p:attrName>
                                        </p:attrNameLst>
                                      </p:cBhvr>
                                      <p:tavLst>
                                        <p:tav tm="0">
                                          <p:val>
                                            <p:strVal val="#ppt_x"/>
                                          </p:val>
                                        </p:tav>
                                        <p:tav tm="100000">
                                          <p:val>
                                            <p:strVal val="#ppt_x"/>
                                          </p:val>
                                        </p:tav>
                                      </p:tavLst>
                                    </p:anim>
                                    <p:anim calcmode="lin" valueType="num">
                                      <p:cBhvr additive="base">
                                        <p:cTn id="12" dur="500" fill="hold"/>
                                        <p:tgtEl>
                                          <p:spTgt spid="88078"/>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500"/>
                            </p:stCondLst>
                            <p:childTnLst>
                              <p:par>
                                <p:cTn id="14" presetID="29" presetClass="entr" presetSubtype="0" fill="hold" grpId="0" nodeType="afterEffect">
                                  <p:stCondLst>
                                    <p:cond delay="0"/>
                                  </p:stCondLst>
                                  <p:childTnLst>
                                    <p:set>
                                      <p:cBhvr>
                                        <p:cTn id="15" dur="1" fill="hold">
                                          <p:stCondLst>
                                            <p:cond delay="0"/>
                                          </p:stCondLst>
                                        </p:cTn>
                                        <p:tgtEl>
                                          <p:spTgt spid="88079"/>
                                        </p:tgtEl>
                                        <p:attrNameLst>
                                          <p:attrName>style.visibility</p:attrName>
                                        </p:attrNameLst>
                                      </p:cBhvr>
                                      <p:to>
                                        <p:strVal val="visible"/>
                                      </p:to>
                                    </p:set>
                                    <p:anim calcmode="lin" valueType="num">
                                      <p:cBhvr>
                                        <p:cTn id="16" dur="1000" fill="hold"/>
                                        <p:tgtEl>
                                          <p:spTgt spid="88079"/>
                                        </p:tgtEl>
                                        <p:attrNameLst>
                                          <p:attrName>ppt_x</p:attrName>
                                        </p:attrNameLst>
                                      </p:cBhvr>
                                      <p:tavLst>
                                        <p:tav tm="0">
                                          <p:val>
                                            <p:strVal val="#ppt_x-.2"/>
                                          </p:val>
                                        </p:tav>
                                        <p:tav tm="100000">
                                          <p:val>
                                            <p:strVal val="#ppt_x"/>
                                          </p:val>
                                        </p:tav>
                                      </p:tavLst>
                                    </p:anim>
                                    <p:anim calcmode="lin" valueType="num">
                                      <p:cBhvr>
                                        <p:cTn id="17" dur="1000" fill="hold"/>
                                        <p:tgtEl>
                                          <p:spTgt spid="88079"/>
                                        </p:tgtEl>
                                        <p:attrNameLst>
                                          <p:attrName>ppt_y</p:attrName>
                                        </p:attrNameLst>
                                      </p:cBhvr>
                                      <p:tavLst>
                                        <p:tav tm="0">
                                          <p:val>
                                            <p:strVal val="#ppt_y"/>
                                          </p:val>
                                        </p:tav>
                                        <p:tav tm="100000">
                                          <p:val>
                                            <p:strVal val="#ppt_y"/>
                                          </p:val>
                                        </p:tav>
                                      </p:tavLst>
                                    </p:anim>
                                    <p:animEffect transition="in" filter="wipe(right)" prLst="gradientSize: 0.1">
                                      <p:cBhvr>
                                        <p:cTn id="18" dur="1000"/>
                                        <p:tgtEl>
                                          <p:spTgt spid="88079"/>
                                        </p:tgtEl>
                                      </p:cBhvr>
                                    </p:animEffect>
                                  </p:childTnLst>
                                </p:cTn>
                              </p:par>
                            </p:childTnLst>
                          </p:cTn>
                        </p:par>
                        <p:par>
                          <p:cTn id="19" fill="hold" nodeType="afterGroup">
                            <p:stCondLst>
                              <p:cond delay="1500"/>
                            </p:stCondLst>
                            <p:childTnLst>
                              <p:par>
                                <p:cTn id="20" presetID="29" presetClass="entr" presetSubtype="0" fill="hold" grpId="0" nodeType="afterEffect">
                                  <p:stCondLst>
                                    <p:cond delay="0"/>
                                  </p:stCondLst>
                                  <p:childTnLst>
                                    <p:set>
                                      <p:cBhvr>
                                        <p:cTn id="21" dur="1" fill="hold">
                                          <p:stCondLst>
                                            <p:cond delay="0"/>
                                          </p:stCondLst>
                                        </p:cTn>
                                        <p:tgtEl>
                                          <p:spTgt spid="88080"/>
                                        </p:tgtEl>
                                        <p:attrNameLst>
                                          <p:attrName>style.visibility</p:attrName>
                                        </p:attrNameLst>
                                      </p:cBhvr>
                                      <p:to>
                                        <p:strVal val="visible"/>
                                      </p:to>
                                    </p:set>
                                    <p:anim calcmode="lin" valueType="num">
                                      <p:cBhvr>
                                        <p:cTn id="22" dur="1000" fill="hold"/>
                                        <p:tgtEl>
                                          <p:spTgt spid="88080"/>
                                        </p:tgtEl>
                                        <p:attrNameLst>
                                          <p:attrName>ppt_x</p:attrName>
                                        </p:attrNameLst>
                                      </p:cBhvr>
                                      <p:tavLst>
                                        <p:tav tm="0">
                                          <p:val>
                                            <p:strVal val="#ppt_x-.2"/>
                                          </p:val>
                                        </p:tav>
                                        <p:tav tm="100000">
                                          <p:val>
                                            <p:strVal val="#ppt_x"/>
                                          </p:val>
                                        </p:tav>
                                      </p:tavLst>
                                    </p:anim>
                                    <p:anim calcmode="lin" valueType="num">
                                      <p:cBhvr>
                                        <p:cTn id="23" dur="1000" fill="hold"/>
                                        <p:tgtEl>
                                          <p:spTgt spid="88080"/>
                                        </p:tgtEl>
                                        <p:attrNameLst>
                                          <p:attrName>ppt_y</p:attrName>
                                        </p:attrNameLst>
                                      </p:cBhvr>
                                      <p:tavLst>
                                        <p:tav tm="0">
                                          <p:val>
                                            <p:strVal val="#ppt_y"/>
                                          </p:val>
                                        </p:tav>
                                        <p:tav tm="100000">
                                          <p:val>
                                            <p:strVal val="#ppt_y"/>
                                          </p:val>
                                        </p:tav>
                                      </p:tavLst>
                                    </p:anim>
                                    <p:animEffect transition="in" filter="wipe(right)" prLst="gradientSize: 0.1">
                                      <p:cBhvr>
                                        <p:cTn id="24" dur="1000"/>
                                        <p:tgtEl>
                                          <p:spTgt spid="8808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88070"/>
                                        </p:tgtEl>
                                        <p:attrNameLst>
                                          <p:attrName>style.visibility</p:attrName>
                                        </p:attrNameLst>
                                      </p:cBhvr>
                                      <p:to>
                                        <p:strVal val="visible"/>
                                      </p:to>
                                    </p:set>
                                    <p:animEffect transition="in" filter="dissolve">
                                      <p:cBhvr>
                                        <p:cTn id="29" dur="500"/>
                                        <p:tgtEl>
                                          <p:spTgt spid="8807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88071"/>
                                        </p:tgtEl>
                                        <p:attrNameLst>
                                          <p:attrName>style.visibility</p:attrName>
                                        </p:attrNameLst>
                                      </p:cBhvr>
                                      <p:to>
                                        <p:strVal val="visible"/>
                                      </p:to>
                                    </p:set>
                                    <p:animEffect transition="in" filter="randombar(horizontal)">
                                      <p:cBhvr>
                                        <p:cTn id="34" dur="500"/>
                                        <p:tgtEl>
                                          <p:spTgt spid="88071"/>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88072"/>
                                        </p:tgtEl>
                                        <p:attrNameLst>
                                          <p:attrName>style.visibility</p:attrName>
                                        </p:attrNameLst>
                                      </p:cBhvr>
                                      <p:to>
                                        <p:strVal val="visible"/>
                                      </p:to>
                                    </p:set>
                                    <p:animEffect transition="in" filter="dissolve">
                                      <p:cBhvr>
                                        <p:cTn id="39" dur="500"/>
                                        <p:tgtEl>
                                          <p:spTgt spid="88072"/>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0" presetClass="entr" presetSubtype="0" fill="hold" grpId="0" nodeType="clickEffect">
                                  <p:stCondLst>
                                    <p:cond delay="0"/>
                                  </p:stCondLst>
                                  <p:childTnLst>
                                    <p:set>
                                      <p:cBhvr>
                                        <p:cTn id="43" dur="1" fill="hold">
                                          <p:stCondLst>
                                            <p:cond delay="0"/>
                                          </p:stCondLst>
                                        </p:cTn>
                                        <p:tgtEl>
                                          <p:spTgt spid="88073"/>
                                        </p:tgtEl>
                                        <p:attrNameLst>
                                          <p:attrName>style.visibility</p:attrName>
                                        </p:attrNameLst>
                                      </p:cBhvr>
                                      <p:to>
                                        <p:strVal val="visible"/>
                                      </p:to>
                                    </p:set>
                                    <p:animEffect transition="in" filter="wedge">
                                      <p:cBhvr>
                                        <p:cTn id="44" dur="500"/>
                                        <p:tgtEl>
                                          <p:spTgt spid="88073"/>
                                        </p:tgtEl>
                                      </p:cBhvr>
                                    </p:animEffect>
                                  </p:childTnLst>
                                </p:cTn>
                              </p:par>
                            </p:childTnLst>
                          </p:cTn>
                        </p:par>
                        <p:par>
                          <p:cTn id="45" fill="hold" nodeType="afterGroup">
                            <p:stCondLst>
                              <p:cond delay="500"/>
                            </p:stCondLst>
                            <p:childTnLst>
                              <p:par>
                                <p:cTn id="46" presetID="9" presetClass="entr" presetSubtype="0" fill="hold" nodeType="afterEffect">
                                  <p:stCondLst>
                                    <p:cond delay="0"/>
                                  </p:stCondLst>
                                  <p:childTnLst>
                                    <p:set>
                                      <p:cBhvr>
                                        <p:cTn id="47" dur="1" fill="hold">
                                          <p:stCondLst>
                                            <p:cond delay="0"/>
                                          </p:stCondLst>
                                        </p:cTn>
                                        <p:tgtEl>
                                          <p:spTgt spid="88084"/>
                                        </p:tgtEl>
                                        <p:attrNameLst>
                                          <p:attrName>style.visibility</p:attrName>
                                        </p:attrNameLst>
                                      </p:cBhvr>
                                      <p:to>
                                        <p:strVal val="visible"/>
                                      </p:to>
                                    </p:set>
                                    <p:animEffect transition="in" filter="dissolve">
                                      <p:cBhvr>
                                        <p:cTn id="48" dur="500"/>
                                        <p:tgtEl>
                                          <p:spTgt spid="8808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88074"/>
                                        </p:tgtEl>
                                        <p:attrNameLst>
                                          <p:attrName>style.visibility</p:attrName>
                                        </p:attrNameLst>
                                      </p:cBhvr>
                                      <p:to>
                                        <p:strVal val="visible"/>
                                      </p:to>
                                    </p:set>
                                    <p:animEffect transition="in" filter="dissolve">
                                      <p:cBhvr>
                                        <p:cTn id="53" dur="500"/>
                                        <p:tgtEl>
                                          <p:spTgt spid="8807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37" presetClass="entr" presetSubtype="0" fill="hold" grpId="0" nodeType="clickEffect">
                                  <p:stCondLst>
                                    <p:cond delay="0"/>
                                  </p:stCondLst>
                                  <p:childTnLst>
                                    <p:set>
                                      <p:cBhvr>
                                        <p:cTn id="57" dur="1" fill="hold">
                                          <p:stCondLst>
                                            <p:cond delay="0"/>
                                          </p:stCondLst>
                                        </p:cTn>
                                        <p:tgtEl>
                                          <p:spTgt spid="88081"/>
                                        </p:tgtEl>
                                        <p:attrNameLst>
                                          <p:attrName>style.visibility</p:attrName>
                                        </p:attrNameLst>
                                      </p:cBhvr>
                                      <p:to>
                                        <p:strVal val="visible"/>
                                      </p:to>
                                    </p:set>
                                    <p:animEffect transition="in" filter="fade">
                                      <p:cBhvr>
                                        <p:cTn id="58" dur="1000"/>
                                        <p:tgtEl>
                                          <p:spTgt spid="88081"/>
                                        </p:tgtEl>
                                      </p:cBhvr>
                                    </p:animEffect>
                                    <p:anim calcmode="lin" valueType="num">
                                      <p:cBhvr>
                                        <p:cTn id="59" dur="1000" fill="hold"/>
                                        <p:tgtEl>
                                          <p:spTgt spid="88081"/>
                                        </p:tgtEl>
                                        <p:attrNameLst>
                                          <p:attrName>ppt_x</p:attrName>
                                        </p:attrNameLst>
                                      </p:cBhvr>
                                      <p:tavLst>
                                        <p:tav tm="0">
                                          <p:val>
                                            <p:strVal val="#ppt_x"/>
                                          </p:val>
                                        </p:tav>
                                        <p:tav tm="100000">
                                          <p:val>
                                            <p:strVal val="#ppt_x"/>
                                          </p:val>
                                        </p:tav>
                                      </p:tavLst>
                                    </p:anim>
                                    <p:anim calcmode="lin" valueType="num">
                                      <p:cBhvr>
                                        <p:cTn id="60" dur="900" decel="100000" fill="hold"/>
                                        <p:tgtEl>
                                          <p:spTgt spid="88081"/>
                                        </p:tgtEl>
                                        <p:attrNameLst>
                                          <p:attrName>ppt_y</p:attrName>
                                        </p:attrNameLst>
                                      </p:cBhvr>
                                      <p:tavLst>
                                        <p:tav tm="0">
                                          <p:val>
                                            <p:strVal val="#ppt_y+1"/>
                                          </p:val>
                                        </p:tav>
                                        <p:tav tm="100000">
                                          <p:val>
                                            <p:strVal val="#ppt_y-.03"/>
                                          </p:val>
                                        </p:tav>
                                      </p:tavLst>
                                    </p:anim>
                                    <p:anim calcmode="lin" valueType="num">
                                      <p:cBhvr>
                                        <p:cTn id="61" dur="100" accel="100000" fill="hold">
                                          <p:stCondLst>
                                            <p:cond delay="900"/>
                                          </p:stCondLst>
                                        </p:cTn>
                                        <p:tgtEl>
                                          <p:spTgt spid="88081"/>
                                        </p:tgtEl>
                                        <p:attrNameLst>
                                          <p:attrName>ppt_y</p:attrName>
                                        </p:attrNameLst>
                                      </p:cBhvr>
                                      <p:tavLst>
                                        <p:tav tm="0">
                                          <p:val>
                                            <p:strVal val="#ppt_y-.03"/>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88076"/>
                                        </p:tgtEl>
                                        <p:attrNameLst>
                                          <p:attrName>style.visibility</p:attrName>
                                        </p:attrNameLst>
                                      </p:cBhvr>
                                      <p:to>
                                        <p:strVal val="visible"/>
                                      </p:to>
                                    </p:set>
                                    <p:animEffect transition="in" filter="dissolve">
                                      <p:cBhvr>
                                        <p:cTn id="66" dur="500"/>
                                        <p:tgtEl>
                                          <p:spTgt spid="88076"/>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21" presetClass="entr" presetSubtype="4" fill="hold" grpId="0" nodeType="clickEffect">
                                  <p:stCondLst>
                                    <p:cond delay="0"/>
                                  </p:stCondLst>
                                  <p:childTnLst>
                                    <p:set>
                                      <p:cBhvr>
                                        <p:cTn id="70" dur="1" fill="hold">
                                          <p:stCondLst>
                                            <p:cond delay="0"/>
                                          </p:stCondLst>
                                        </p:cTn>
                                        <p:tgtEl>
                                          <p:spTgt spid="88077"/>
                                        </p:tgtEl>
                                        <p:attrNameLst>
                                          <p:attrName>style.visibility</p:attrName>
                                        </p:attrNameLst>
                                      </p:cBhvr>
                                      <p:to>
                                        <p:strVal val="visible"/>
                                      </p:to>
                                    </p:set>
                                    <p:animEffect transition="in" filter="wheel(4)">
                                      <p:cBhvr>
                                        <p:cTn id="71" dur="500"/>
                                        <p:tgtEl>
                                          <p:spTgt spid="88077"/>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nodeType="clickEffect">
                                  <p:stCondLst>
                                    <p:cond delay="0"/>
                                  </p:stCondLst>
                                  <p:childTnLst>
                                    <p:set>
                                      <p:cBhvr>
                                        <p:cTn id="75" dur="1" fill="hold">
                                          <p:stCondLst>
                                            <p:cond delay="0"/>
                                          </p:stCondLst>
                                        </p:cTn>
                                        <p:tgtEl>
                                          <p:spTgt spid="88085"/>
                                        </p:tgtEl>
                                        <p:attrNameLst>
                                          <p:attrName>style.visibility</p:attrName>
                                        </p:attrNameLst>
                                      </p:cBhvr>
                                      <p:to>
                                        <p:strVal val="visible"/>
                                      </p:to>
                                    </p:set>
                                    <p:animEffect transition="in" filter="dissolve">
                                      <p:cBhvr>
                                        <p:cTn id="76" dur="500"/>
                                        <p:tgtEl>
                                          <p:spTgt spid="88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1" grpId="0"/>
      <p:bldP spid="88073" grpId="0"/>
      <p:bldP spid="88077" grpId="0"/>
      <p:bldP spid="88078" grpId="0" animBg="1"/>
      <p:bldP spid="88070" grpId="0" animBg="1"/>
      <p:bldP spid="88072" grpId="0" animBg="1"/>
      <p:bldP spid="88074" grpId="0" animBg="1"/>
      <p:bldP spid="88079" grpId="0"/>
      <p:bldP spid="88080" grpId="0"/>
      <p:bldP spid="88076" grpId="0" animBg="1"/>
      <p:bldP spid="88081" grpId="0"/>
      <p:bldP spid="8808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9095" name="Freeform 7"/>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6" name="Oval 8"/>
          <p:cNvSpPr>
            <a:spLocks noChangeArrowheads="1"/>
          </p:cNvSpPr>
          <p:nvPr/>
        </p:nvSpPr>
        <p:spPr bwMode="auto">
          <a:xfrm>
            <a:off x="3962400" y="1219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7" name="Oval 9"/>
          <p:cNvSpPr>
            <a:spLocks noChangeArrowheads="1"/>
          </p:cNvSpPr>
          <p:nvPr/>
        </p:nvSpPr>
        <p:spPr bwMode="auto">
          <a:xfrm>
            <a:off x="3810000" y="2286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8" name="Oval 10"/>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9" name="Oval 11"/>
          <p:cNvSpPr>
            <a:spLocks noChangeArrowheads="1"/>
          </p:cNvSpPr>
          <p:nvPr/>
        </p:nvSpPr>
        <p:spPr bwMode="auto">
          <a:xfrm>
            <a:off x="5029200" y="5410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02" name="Text Box 14"/>
          <p:cNvSpPr txBox="1">
            <a:spLocks noChangeArrowheads="1"/>
          </p:cNvSpPr>
          <p:nvPr/>
        </p:nvSpPr>
        <p:spPr bwMode="auto">
          <a:xfrm>
            <a:off x="1296988" y="914400"/>
            <a:ext cx="2416175" cy="94615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Jesus born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in Bethlehem</a:t>
            </a:r>
          </a:p>
        </p:txBody>
      </p:sp>
      <p:sp>
        <p:nvSpPr>
          <p:cNvPr id="89103" name="Text Box 15"/>
          <p:cNvSpPr txBox="1">
            <a:spLocks noChangeArrowheads="1"/>
          </p:cNvSpPr>
          <p:nvPr/>
        </p:nvSpPr>
        <p:spPr bwMode="auto">
          <a:xfrm>
            <a:off x="4343400" y="1143000"/>
            <a:ext cx="2516188" cy="519113"/>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birth of Jesus</a:t>
            </a:r>
          </a:p>
        </p:txBody>
      </p:sp>
      <p:sp>
        <p:nvSpPr>
          <p:cNvPr id="89104" name="Text Box 16"/>
          <p:cNvSpPr txBox="1">
            <a:spLocks noChangeArrowheads="1"/>
          </p:cNvSpPr>
          <p:nvPr/>
        </p:nvSpPr>
        <p:spPr bwMode="auto">
          <a:xfrm>
            <a:off x="990600" y="2133600"/>
            <a:ext cx="2573338"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flight to Egypt</a:t>
            </a:r>
          </a:p>
        </p:txBody>
      </p:sp>
      <p:sp>
        <p:nvSpPr>
          <p:cNvPr id="89105" name="Text Box 17"/>
          <p:cNvSpPr txBox="1">
            <a:spLocks noChangeArrowheads="1"/>
          </p:cNvSpPr>
          <p:nvPr/>
        </p:nvSpPr>
        <p:spPr bwMode="auto">
          <a:xfrm>
            <a:off x="533400" y="3505200"/>
            <a:ext cx="3662363"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returned to Nazareth</a:t>
            </a:r>
          </a:p>
        </p:txBody>
      </p:sp>
      <p:sp>
        <p:nvSpPr>
          <p:cNvPr id="89106" name="Text Box 18"/>
          <p:cNvSpPr txBox="1">
            <a:spLocks noChangeArrowheads="1"/>
          </p:cNvSpPr>
          <p:nvPr/>
        </p:nvSpPr>
        <p:spPr bwMode="auto">
          <a:xfrm>
            <a:off x="5507037" y="5911850"/>
            <a:ext cx="3484563" cy="946150"/>
          </a:xfrm>
          <a:prstGeom prst="rect">
            <a:avLst/>
          </a:prstGeom>
          <a:noFill/>
          <a:ln>
            <a:noFill/>
          </a:ln>
          <a:effectLst>
            <a:outerShdw blurRad="63500" dist="38099" dir="2700000" algn="ctr" rotWithShape="0">
              <a:srgbClr val="0033CC">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in the temple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the age of 12</a:t>
            </a:r>
          </a:p>
        </p:txBody>
      </p:sp>
      <p:sp>
        <p:nvSpPr>
          <p:cNvPr id="89107" name="Text Box 19"/>
          <p:cNvSpPr txBox="1">
            <a:spLocks noChangeArrowheads="1"/>
          </p:cNvSpPr>
          <p:nvPr/>
        </p:nvSpPr>
        <p:spPr bwMode="auto">
          <a:xfrm>
            <a:off x="4648200" y="533400"/>
            <a:ext cx="2357438" cy="519113"/>
          </a:xfrm>
          <a:prstGeom prst="rect">
            <a:avLst/>
          </a:prstGeom>
          <a:noFill/>
          <a:ln>
            <a:noFill/>
          </a:ln>
          <a:effectLst>
            <a:outerShdw blurRad="63500" dist="38099" dir="2700000" algn="ctr" rotWithShape="0">
              <a:srgbClr val="FFFF66">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birth of John</a:t>
            </a:r>
          </a:p>
        </p:txBody>
      </p:sp>
      <p:sp>
        <p:nvSpPr>
          <p:cNvPr id="89108" name="Oval 20"/>
          <p:cNvSpPr>
            <a:spLocks noChangeArrowheads="1"/>
          </p:cNvSpPr>
          <p:nvPr/>
        </p:nvSpPr>
        <p:spPr bwMode="auto">
          <a:xfrm>
            <a:off x="4191000" y="6858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9115" name="Picture 27" descr="Out of Egypt I called my S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4343400"/>
            <a:ext cx="1668463" cy="2133600"/>
          </a:xfrm>
          <a:prstGeom prst="rect">
            <a:avLst/>
          </a:prstGeom>
          <a:noFill/>
          <a:ln w="9525">
            <a:solidFill>
              <a:schemeClr val="bg1"/>
            </a:solidFill>
            <a:miter lim="800000"/>
            <a:headEnd/>
            <a:tailEnd/>
          </a:ln>
          <a:effectLst>
            <a:outerShdw blurRad="63500" dist="46662" dir="2115817"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89116" name="Oval 28"/>
          <p:cNvSpPr>
            <a:spLocks noChangeArrowheads="1"/>
          </p:cNvSpPr>
          <p:nvPr/>
        </p:nvSpPr>
        <p:spPr bwMode="auto">
          <a:xfrm>
            <a:off x="3962400" y="2895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17" name="Text Box 29"/>
          <p:cNvSpPr txBox="1">
            <a:spLocks noChangeArrowheads="1"/>
          </p:cNvSpPr>
          <p:nvPr/>
        </p:nvSpPr>
        <p:spPr bwMode="auto">
          <a:xfrm>
            <a:off x="304800" y="2743200"/>
            <a:ext cx="35433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killing of the infants</a:t>
            </a:r>
          </a:p>
        </p:txBody>
      </p:sp>
      <p:pic>
        <p:nvPicPr>
          <p:cNvPr id="89118" name="Picture 30" descr="http://www.wels.net/wmc/Downloads/173.gif"/>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a:off x="5181600" y="3068960"/>
            <a:ext cx="3657600" cy="2892425"/>
          </a:xfrm>
          <a:prstGeom prst="rect">
            <a:avLst/>
          </a:prstGeom>
          <a:noFill/>
          <a:ln w="9525">
            <a:solidFill>
              <a:schemeClr val="tx2"/>
            </a:solidFill>
            <a:miter lim="800000"/>
            <a:headEnd/>
            <a:tailEnd/>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pic>
        <p:nvPicPr>
          <p:cNvPr id="89110" name="Picture 22" descr="Sabc03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27537" y="1860550"/>
            <a:ext cx="2438400" cy="1371600"/>
          </a:xfrm>
          <a:prstGeom prst="rect">
            <a:avLst/>
          </a:prstGeom>
          <a:noFill/>
          <a:ln w="9525">
            <a:solidFill>
              <a:schemeClr val="bg1"/>
            </a:solidFill>
            <a:miter lim="800000"/>
            <a:headEnd/>
            <a:tailEnd/>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409751378"/>
      </p:ext>
    </p:extLst>
  </p:cSld>
  <p:clrMapOvr>
    <a:masterClrMapping/>
  </p:clrMapOvr>
  <p:transition>
    <p:split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108"/>
                                        </p:tgtEl>
                                        <p:attrNameLst>
                                          <p:attrName>style.visibility</p:attrName>
                                        </p:attrNameLst>
                                      </p:cBhvr>
                                      <p:to>
                                        <p:strVal val="visible"/>
                                      </p:to>
                                    </p:set>
                                    <p:animEffect transition="in" filter="dissolve">
                                      <p:cBhvr>
                                        <p:cTn id="7" dur="500"/>
                                        <p:tgtEl>
                                          <p:spTgt spid="89108"/>
                                        </p:tgtEl>
                                      </p:cBhvr>
                                    </p:animEffect>
                                  </p:childTnLst>
                                </p:cTn>
                              </p:par>
                            </p:childTnLst>
                          </p:cTn>
                        </p:par>
                        <p:par>
                          <p:cTn id="8" fill="hold" nodeType="afterGroup">
                            <p:stCondLst>
                              <p:cond delay="500"/>
                            </p:stCondLst>
                            <p:childTnLst>
                              <p:par>
                                <p:cTn id="9" presetID="29" presetClass="entr" presetSubtype="0" fill="hold" grpId="0" nodeType="afterEffect">
                                  <p:stCondLst>
                                    <p:cond delay="0"/>
                                  </p:stCondLst>
                                  <p:childTnLst>
                                    <p:set>
                                      <p:cBhvr>
                                        <p:cTn id="10" dur="1" fill="hold">
                                          <p:stCondLst>
                                            <p:cond delay="0"/>
                                          </p:stCondLst>
                                        </p:cTn>
                                        <p:tgtEl>
                                          <p:spTgt spid="89107"/>
                                        </p:tgtEl>
                                        <p:attrNameLst>
                                          <p:attrName>style.visibility</p:attrName>
                                        </p:attrNameLst>
                                      </p:cBhvr>
                                      <p:to>
                                        <p:strVal val="visible"/>
                                      </p:to>
                                    </p:set>
                                    <p:anim calcmode="lin" valueType="num">
                                      <p:cBhvr>
                                        <p:cTn id="11" dur="1000" fill="hold"/>
                                        <p:tgtEl>
                                          <p:spTgt spid="89107"/>
                                        </p:tgtEl>
                                        <p:attrNameLst>
                                          <p:attrName>ppt_x</p:attrName>
                                        </p:attrNameLst>
                                      </p:cBhvr>
                                      <p:tavLst>
                                        <p:tav tm="0">
                                          <p:val>
                                            <p:strVal val="#ppt_x-.2"/>
                                          </p:val>
                                        </p:tav>
                                        <p:tav tm="100000">
                                          <p:val>
                                            <p:strVal val="#ppt_x"/>
                                          </p:val>
                                        </p:tav>
                                      </p:tavLst>
                                    </p:anim>
                                    <p:anim calcmode="lin" valueType="num">
                                      <p:cBhvr>
                                        <p:cTn id="12" dur="1000" fill="hold"/>
                                        <p:tgtEl>
                                          <p:spTgt spid="89107"/>
                                        </p:tgtEl>
                                        <p:attrNameLst>
                                          <p:attrName>ppt_y</p:attrName>
                                        </p:attrNameLst>
                                      </p:cBhvr>
                                      <p:tavLst>
                                        <p:tav tm="0">
                                          <p:val>
                                            <p:strVal val="#ppt_y"/>
                                          </p:val>
                                        </p:tav>
                                        <p:tav tm="100000">
                                          <p:val>
                                            <p:strVal val="#ppt_y"/>
                                          </p:val>
                                        </p:tav>
                                      </p:tavLst>
                                    </p:anim>
                                    <p:animEffect transition="in" filter="wipe(right)" prLst="gradientSize: 0.1">
                                      <p:cBhvr>
                                        <p:cTn id="13" dur="1000"/>
                                        <p:tgtEl>
                                          <p:spTgt spid="8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89096"/>
                                        </p:tgtEl>
                                        <p:attrNameLst>
                                          <p:attrName>style.visibility</p:attrName>
                                        </p:attrNameLst>
                                      </p:cBhvr>
                                      <p:to>
                                        <p:strVal val="visible"/>
                                      </p:to>
                                    </p:set>
                                    <p:animEffect transition="in" filter="dissolve">
                                      <p:cBhvr>
                                        <p:cTn id="18" dur="500"/>
                                        <p:tgtEl>
                                          <p:spTgt spid="89096"/>
                                        </p:tgtEl>
                                      </p:cBhvr>
                                    </p:animEffect>
                                  </p:childTnLst>
                                </p:cTn>
                              </p:par>
                            </p:childTnLst>
                          </p:cTn>
                        </p:par>
                        <p:par>
                          <p:cTn id="19" fill="hold" nodeType="afterGroup">
                            <p:stCondLst>
                              <p:cond delay="500"/>
                            </p:stCondLst>
                            <p:childTnLst>
                              <p:par>
                                <p:cTn id="20" presetID="16" presetClass="entr" presetSubtype="26" fill="hold" grpId="0" nodeType="afterEffect">
                                  <p:stCondLst>
                                    <p:cond delay="0"/>
                                  </p:stCondLst>
                                  <p:childTnLst>
                                    <p:set>
                                      <p:cBhvr>
                                        <p:cTn id="21" dur="1" fill="hold">
                                          <p:stCondLst>
                                            <p:cond delay="0"/>
                                          </p:stCondLst>
                                        </p:cTn>
                                        <p:tgtEl>
                                          <p:spTgt spid="89103"/>
                                        </p:tgtEl>
                                        <p:attrNameLst>
                                          <p:attrName>style.visibility</p:attrName>
                                        </p:attrNameLst>
                                      </p:cBhvr>
                                      <p:to>
                                        <p:strVal val="visible"/>
                                      </p:to>
                                    </p:set>
                                    <p:animEffect transition="in" filter="barn(inHorizontal)">
                                      <p:cBhvr>
                                        <p:cTn id="22" dur="500"/>
                                        <p:tgtEl>
                                          <p:spTgt spid="89103"/>
                                        </p:tgtEl>
                                      </p:cBhvr>
                                    </p:animEffect>
                                  </p:childTnLst>
                                </p:cTn>
                              </p:par>
                            </p:childTnLst>
                          </p:cTn>
                        </p:par>
                        <p:par>
                          <p:cTn id="23" fill="hold" nodeType="afterGroup">
                            <p:stCondLst>
                              <p:cond delay="1000"/>
                            </p:stCondLst>
                            <p:childTnLst>
                              <p:par>
                                <p:cTn id="24" presetID="16" presetClass="entr" presetSubtype="26" fill="hold" grpId="0" nodeType="afterEffect">
                                  <p:stCondLst>
                                    <p:cond delay="0"/>
                                  </p:stCondLst>
                                  <p:childTnLst>
                                    <p:set>
                                      <p:cBhvr>
                                        <p:cTn id="25" dur="1" fill="hold">
                                          <p:stCondLst>
                                            <p:cond delay="0"/>
                                          </p:stCondLst>
                                        </p:cTn>
                                        <p:tgtEl>
                                          <p:spTgt spid="89102"/>
                                        </p:tgtEl>
                                        <p:attrNameLst>
                                          <p:attrName>style.visibility</p:attrName>
                                        </p:attrNameLst>
                                      </p:cBhvr>
                                      <p:to>
                                        <p:strVal val="visible"/>
                                      </p:to>
                                    </p:set>
                                    <p:animEffect transition="in" filter="barn(inHorizontal)">
                                      <p:cBhvr>
                                        <p:cTn id="26" dur="500"/>
                                        <p:tgtEl>
                                          <p:spTgt spid="8910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89097"/>
                                        </p:tgtEl>
                                        <p:attrNameLst>
                                          <p:attrName>style.visibility</p:attrName>
                                        </p:attrNameLst>
                                      </p:cBhvr>
                                      <p:to>
                                        <p:strVal val="visible"/>
                                      </p:to>
                                    </p:set>
                                    <p:animEffect transition="in" filter="dissolve">
                                      <p:cBhvr>
                                        <p:cTn id="31" dur="500"/>
                                        <p:tgtEl>
                                          <p:spTgt spid="89097"/>
                                        </p:tgtEl>
                                      </p:cBhvr>
                                    </p:animEffect>
                                  </p:childTnLst>
                                </p:cTn>
                              </p:par>
                            </p:childTnLst>
                          </p:cTn>
                        </p:par>
                        <p:par>
                          <p:cTn id="32" fill="hold" nodeType="afterGroup">
                            <p:stCondLst>
                              <p:cond delay="500"/>
                            </p:stCondLst>
                            <p:childTnLst>
                              <p:par>
                                <p:cTn id="33" presetID="56" presetClass="entr" presetSubtype="0" fill="hold" grpId="0" nodeType="afterEffect">
                                  <p:stCondLst>
                                    <p:cond delay="0"/>
                                  </p:stCondLst>
                                  <p:iterate type="lt">
                                    <p:tmPct val="10000"/>
                                  </p:iterate>
                                  <p:childTnLst>
                                    <p:set>
                                      <p:cBhvr>
                                        <p:cTn id="34" dur="1" fill="hold">
                                          <p:stCondLst>
                                            <p:cond delay="0"/>
                                          </p:stCondLst>
                                        </p:cTn>
                                        <p:tgtEl>
                                          <p:spTgt spid="89104"/>
                                        </p:tgtEl>
                                        <p:attrNameLst>
                                          <p:attrName>style.visibility</p:attrName>
                                        </p:attrNameLst>
                                      </p:cBhvr>
                                      <p:to>
                                        <p:strVal val="visible"/>
                                      </p:to>
                                    </p:set>
                                    <p:anim by="(-#ppt_w*2)" calcmode="lin" valueType="num">
                                      <p:cBhvr rctx="PPT">
                                        <p:cTn id="35" dur="500" autoRev="1" fill="hold">
                                          <p:stCondLst>
                                            <p:cond delay="0"/>
                                          </p:stCondLst>
                                        </p:cTn>
                                        <p:tgtEl>
                                          <p:spTgt spid="89104"/>
                                        </p:tgtEl>
                                        <p:attrNameLst>
                                          <p:attrName>ppt_w</p:attrName>
                                        </p:attrNameLst>
                                      </p:cBhvr>
                                    </p:anim>
                                    <p:anim by="(#ppt_w*0.50)" calcmode="lin" valueType="num">
                                      <p:cBhvr>
                                        <p:cTn id="36" dur="500" decel="50000" autoRev="1" fill="hold">
                                          <p:stCondLst>
                                            <p:cond delay="0"/>
                                          </p:stCondLst>
                                        </p:cTn>
                                        <p:tgtEl>
                                          <p:spTgt spid="89104"/>
                                        </p:tgtEl>
                                        <p:attrNameLst>
                                          <p:attrName>ppt_x</p:attrName>
                                        </p:attrNameLst>
                                      </p:cBhvr>
                                    </p:anim>
                                    <p:anim from="(-#ppt_h/2)" to="(#ppt_y)" calcmode="lin" valueType="num">
                                      <p:cBhvr>
                                        <p:cTn id="37" dur="1000" fill="hold">
                                          <p:stCondLst>
                                            <p:cond delay="0"/>
                                          </p:stCondLst>
                                        </p:cTn>
                                        <p:tgtEl>
                                          <p:spTgt spid="89104"/>
                                        </p:tgtEl>
                                        <p:attrNameLst>
                                          <p:attrName>ppt_y</p:attrName>
                                        </p:attrNameLst>
                                      </p:cBhvr>
                                    </p:anim>
                                    <p:animRot by="21600000">
                                      <p:cBhvr>
                                        <p:cTn id="38" dur="1000" fill="hold">
                                          <p:stCondLst>
                                            <p:cond delay="0"/>
                                          </p:stCondLst>
                                        </p:cTn>
                                        <p:tgtEl>
                                          <p:spTgt spid="89104"/>
                                        </p:tgtEl>
                                        <p:attrNameLst>
                                          <p:attrName>r</p:attrName>
                                        </p:attrNameLst>
                                      </p:cBhvr>
                                    </p:animRot>
                                  </p:childTnLst>
                                </p:cTn>
                              </p:par>
                            </p:childTnLst>
                          </p:cTn>
                        </p:par>
                        <p:par>
                          <p:cTn id="39" fill="hold" nodeType="afterGroup">
                            <p:stCondLst>
                              <p:cond delay="2700"/>
                            </p:stCondLst>
                            <p:childTnLst>
                              <p:par>
                                <p:cTn id="40" presetID="2" presetClass="entr" presetSubtype="2" fill="hold" nodeType="afterEffect">
                                  <p:stCondLst>
                                    <p:cond delay="0"/>
                                  </p:stCondLst>
                                  <p:childTnLst>
                                    <p:set>
                                      <p:cBhvr>
                                        <p:cTn id="41" dur="1" fill="hold">
                                          <p:stCondLst>
                                            <p:cond delay="0"/>
                                          </p:stCondLst>
                                        </p:cTn>
                                        <p:tgtEl>
                                          <p:spTgt spid="89110"/>
                                        </p:tgtEl>
                                        <p:attrNameLst>
                                          <p:attrName>style.visibility</p:attrName>
                                        </p:attrNameLst>
                                      </p:cBhvr>
                                      <p:to>
                                        <p:strVal val="visible"/>
                                      </p:to>
                                    </p:set>
                                    <p:anim calcmode="lin" valueType="num">
                                      <p:cBhvr additive="base">
                                        <p:cTn id="42" dur="500" fill="hold"/>
                                        <p:tgtEl>
                                          <p:spTgt spid="89110"/>
                                        </p:tgtEl>
                                        <p:attrNameLst>
                                          <p:attrName>ppt_x</p:attrName>
                                        </p:attrNameLst>
                                      </p:cBhvr>
                                      <p:tavLst>
                                        <p:tav tm="0">
                                          <p:val>
                                            <p:strVal val="1+#ppt_w/2"/>
                                          </p:val>
                                        </p:tav>
                                        <p:tav tm="100000">
                                          <p:val>
                                            <p:strVal val="#ppt_x"/>
                                          </p:val>
                                        </p:tav>
                                      </p:tavLst>
                                    </p:anim>
                                    <p:anim calcmode="lin" valueType="num">
                                      <p:cBhvr additive="base">
                                        <p:cTn id="43" dur="500" fill="hold"/>
                                        <p:tgtEl>
                                          <p:spTgt spid="89110"/>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89116"/>
                                        </p:tgtEl>
                                        <p:attrNameLst>
                                          <p:attrName>style.visibility</p:attrName>
                                        </p:attrNameLst>
                                      </p:cBhvr>
                                      <p:to>
                                        <p:strVal val="visible"/>
                                      </p:to>
                                    </p:set>
                                    <p:animEffect transition="in" filter="dissolve">
                                      <p:cBhvr>
                                        <p:cTn id="48" dur="500"/>
                                        <p:tgtEl>
                                          <p:spTgt spid="89116"/>
                                        </p:tgtEl>
                                      </p:cBhvr>
                                    </p:animEffect>
                                  </p:childTnLst>
                                </p:cTn>
                              </p:par>
                            </p:childTnLst>
                          </p:cTn>
                        </p:par>
                        <p:par>
                          <p:cTn id="49" fill="hold" nodeType="afterGroup">
                            <p:stCondLst>
                              <p:cond delay="500"/>
                            </p:stCondLst>
                            <p:childTnLst>
                              <p:par>
                                <p:cTn id="50" presetID="17" presetClass="entr" presetSubtype="10" fill="hold" grpId="0" nodeType="afterEffect">
                                  <p:stCondLst>
                                    <p:cond delay="0"/>
                                  </p:stCondLst>
                                  <p:childTnLst>
                                    <p:set>
                                      <p:cBhvr>
                                        <p:cTn id="51" dur="1" fill="hold">
                                          <p:stCondLst>
                                            <p:cond delay="0"/>
                                          </p:stCondLst>
                                        </p:cTn>
                                        <p:tgtEl>
                                          <p:spTgt spid="89117"/>
                                        </p:tgtEl>
                                        <p:attrNameLst>
                                          <p:attrName>style.visibility</p:attrName>
                                        </p:attrNameLst>
                                      </p:cBhvr>
                                      <p:to>
                                        <p:strVal val="visible"/>
                                      </p:to>
                                    </p:set>
                                    <p:anim calcmode="lin" valueType="num">
                                      <p:cBhvr>
                                        <p:cTn id="52" dur="500" fill="hold"/>
                                        <p:tgtEl>
                                          <p:spTgt spid="89117"/>
                                        </p:tgtEl>
                                        <p:attrNameLst>
                                          <p:attrName>ppt_w</p:attrName>
                                        </p:attrNameLst>
                                      </p:cBhvr>
                                      <p:tavLst>
                                        <p:tav tm="0">
                                          <p:val>
                                            <p:fltVal val="0"/>
                                          </p:val>
                                        </p:tav>
                                        <p:tav tm="100000">
                                          <p:val>
                                            <p:strVal val="#ppt_w"/>
                                          </p:val>
                                        </p:tav>
                                      </p:tavLst>
                                    </p:anim>
                                    <p:anim calcmode="lin" valueType="num">
                                      <p:cBhvr>
                                        <p:cTn id="53" dur="500" fill="hold"/>
                                        <p:tgtEl>
                                          <p:spTgt spid="89117"/>
                                        </p:tgtEl>
                                        <p:attrNameLst>
                                          <p:attrName>ppt_h</p:attrName>
                                        </p:attrNameLst>
                                      </p:cBhvr>
                                      <p:tavLst>
                                        <p:tav tm="0">
                                          <p:val>
                                            <p:strVal val="#ppt_h"/>
                                          </p:val>
                                        </p:tav>
                                        <p:tav tm="100000">
                                          <p:val>
                                            <p:strVal val="#ppt_h"/>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9098"/>
                                        </p:tgtEl>
                                        <p:attrNameLst>
                                          <p:attrName>style.visibility</p:attrName>
                                        </p:attrNameLst>
                                      </p:cBhvr>
                                      <p:to>
                                        <p:strVal val="visible"/>
                                      </p:to>
                                    </p:set>
                                    <p:animEffect transition="in" filter="dissolve">
                                      <p:cBhvr>
                                        <p:cTn id="58" dur="500"/>
                                        <p:tgtEl>
                                          <p:spTgt spid="89098"/>
                                        </p:tgtEl>
                                      </p:cBhvr>
                                    </p:animEffect>
                                  </p:childTnLst>
                                </p:cTn>
                              </p:par>
                            </p:childTnLst>
                          </p:cTn>
                        </p:par>
                        <p:par>
                          <p:cTn id="59" fill="hold" nodeType="afterGroup">
                            <p:stCondLst>
                              <p:cond delay="500"/>
                            </p:stCondLst>
                            <p:childTnLst>
                              <p:par>
                                <p:cTn id="60" presetID="31" presetClass="entr" presetSubtype="0" fill="hold" grpId="0" nodeType="afterEffect">
                                  <p:stCondLst>
                                    <p:cond delay="0"/>
                                  </p:stCondLst>
                                  <p:iterate type="lt">
                                    <p:tmPct val="5000"/>
                                  </p:iterate>
                                  <p:childTnLst>
                                    <p:set>
                                      <p:cBhvr>
                                        <p:cTn id="61" dur="1" fill="hold">
                                          <p:stCondLst>
                                            <p:cond delay="0"/>
                                          </p:stCondLst>
                                        </p:cTn>
                                        <p:tgtEl>
                                          <p:spTgt spid="89105"/>
                                        </p:tgtEl>
                                        <p:attrNameLst>
                                          <p:attrName>style.visibility</p:attrName>
                                        </p:attrNameLst>
                                      </p:cBhvr>
                                      <p:to>
                                        <p:strVal val="visible"/>
                                      </p:to>
                                    </p:set>
                                    <p:anim calcmode="lin" valueType="num">
                                      <p:cBhvr>
                                        <p:cTn id="62" dur="1000" fill="hold"/>
                                        <p:tgtEl>
                                          <p:spTgt spid="89105"/>
                                        </p:tgtEl>
                                        <p:attrNameLst>
                                          <p:attrName>ppt_w</p:attrName>
                                        </p:attrNameLst>
                                      </p:cBhvr>
                                      <p:tavLst>
                                        <p:tav tm="0">
                                          <p:val>
                                            <p:fltVal val="0"/>
                                          </p:val>
                                        </p:tav>
                                        <p:tav tm="100000">
                                          <p:val>
                                            <p:strVal val="#ppt_w"/>
                                          </p:val>
                                        </p:tav>
                                      </p:tavLst>
                                    </p:anim>
                                    <p:anim calcmode="lin" valueType="num">
                                      <p:cBhvr>
                                        <p:cTn id="63" dur="1000" fill="hold"/>
                                        <p:tgtEl>
                                          <p:spTgt spid="89105"/>
                                        </p:tgtEl>
                                        <p:attrNameLst>
                                          <p:attrName>ppt_h</p:attrName>
                                        </p:attrNameLst>
                                      </p:cBhvr>
                                      <p:tavLst>
                                        <p:tav tm="0">
                                          <p:val>
                                            <p:fltVal val="0"/>
                                          </p:val>
                                        </p:tav>
                                        <p:tav tm="100000">
                                          <p:val>
                                            <p:strVal val="#ppt_h"/>
                                          </p:val>
                                        </p:tav>
                                      </p:tavLst>
                                    </p:anim>
                                    <p:anim calcmode="lin" valueType="num">
                                      <p:cBhvr>
                                        <p:cTn id="64" dur="1000" fill="hold"/>
                                        <p:tgtEl>
                                          <p:spTgt spid="89105"/>
                                        </p:tgtEl>
                                        <p:attrNameLst>
                                          <p:attrName>style.rotation</p:attrName>
                                        </p:attrNameLst>
                                      </p:cBhvr>
                                      <p:tavLst>
                                        <p:tav tm="0">
                                          <p:val>
                                            <p:fltVal val="90"/>
                                          </p:val>
                                        </p:tav>
                                        <p:tav tm="100000">
                                          <p:val>
                                            <p:fltVal val="0"/>
                                          </p:val>
                                        </p:tav>
                                      </p:tavLst>
                                    </p:anim>
                                    <p:animEffect transition="in" filter="fade">
                                      <p:cBhvr>
                                        <p:cTn id="65" dur="1000"/>
                                        <p:tgtEl>
                                          <p:spTgt spid="89105"/>
                                        </p:tgtEl>
                                      </p:cBhvr>
                                    </p:animEffect>
                                  </p:childTnLst>
                                </p:cTn>
                              </p:par>
                            </p:childTnLst>
                          </p:cTn>
                        </p:par>
                        <p:par>
                          <p:cTn id="66" fill="hold" nodeType="afterGroup">
                            <p:stCondLst>
                              <p:cond delay="2350"/>
                            </p:stCondLst>
                            <p:childTnLst>
                              <p:par>
                                <p:cTn id="67" presetID="29" presetClass="entr" presetSubtype="0" fill="hold" nodeType="afterEffect">
                                  <p:stCondLst>
                                    <p:cond delay="0"/>
                                  </p:stCondLst>
                                  <p:childTnLst>
                                    <p:set>
                                      <p:cBhvr>
                                        <p:cTn id="68" dur="1" fill="hold">
                                          <p:stCondLst>
                                            <p:cond delay="0"/>
                                          </p:stCondLst>
                                        </p:cTn>
                                        <p:tgtEl>
                                          <p:spTgt spid="89115"/>
                                        </p:tgtEl>
                                        <p:attrNameLst>
                                          <p:attrName>style.visibility</p:attrName>
                                        </p:attrNameLst>
                                      </p:cBhvr>
                                      <p:to>
                                        <p:strVal val="visible"/>
                                      </p:to>
                                    </p:set>
                                    <p:anim calcmode="lin" valueType="num">
                                      <p:cBhvr>
                                        <p:cTn id="69" dur="1000" fill="hold"/>
                                        <p:tgtEl>
                                          <p:spTgt spid="89115"/>
                                        </p:tgtEl>
                                        <p:attrNameLst>
                                          <p:attrName>ppt_x</p:attrName>
                                        </p:attrNameLst>
                                      </p:cBhvr>
                                      <p:tavLst>
                                        <p:tav tm="0">
                                          <p:val>
                                            <p:strVal val="#ppt_x-.2"/>
                                          </p:val>
                                        </p:tav>
                                        <p:tav tm="100000">
                                          <p:val>
                                            <p:strVal val="#ppt_x"/>
                                          </p:val>
                                        </p:tav>
                                      </p:tavLst>
                                    </p:anim>
                                    <p:anim calcmode="lin" valueType="num">
                                      <p:cBhvr>
                                        <p:cTn id="70" dur="1000" fill="hold"/>
                                        <p:tgtEl>
                                          <p:spTgt spid="89115"/>
                                        </p:tgtEl>
                                        <p:attrNameLst>
                                          <p:attrName>ppt_y</p:attrName>
                                        </p:attrNameLst>
                                      </p:cBhvr>
                                      <p:tavLst>
                                        <p:tav tm="0">
                                          <p:val>
                                            <p:strVal val="#ppt_y"/>
                                          </p:val>
                                        </p:tav>
                                        <p:tav tm="100000">
                                          <p:val>
                                            <p:strVal val="#ppt_y"/>
                                          </p:val>
                                        </p:tav>
                                      </p:tavLst>
                                    </p:anim>
                                    <p:animEffect transition="in" filter="wipe(right)" prLst="gradientSize: 0.1">
                                      <p:cBhvr>
                                        <p:cTn id="71" dur="1000"/>
                                        <p:tgtEl>
                                          <p:spTgt spid="89115"/>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89099"/>
                                        </p:tgtEl>
                                        <p:attrNameLst>
                                          <p:attrName>style.visibility</p:attrName>
                                        </p:attrNameLst>
                                      </p:cBhvr>
                                      <p:to>
                                        <p:strVal val="visible"/>
                                      </p:to>
                                    </p:set>
                                    <p:animEffect transition="in" filter="dissolve">
                                      <p:cBhvr>
                                        <p:cTn id="76" dur="500"/>
                                        <p:tgtEl>
                                          <p:spTgt spid="89099"/>
                                        </p:tgtEl>
                                      </p:cBhvr>
                                    </p:animEffect>
                                  </p:childTnLst>
                                </p:cTn>
                              </p:par>
                            </p:childTnLst>
                          </p:cTn>
                        </p:par>
                        <p:par>
                          <p:cTn id="77" fill="hold" nodeType="afterGroup">
                            <p:stCondLst>
                              <p:cond delay="500"/>
                            </p:stCondLst>
                            <p:childTnLst>
                              <p:par>
                                <p:cTn id="78" presetID="30" presetClass="entr" presetSubtype="0" fill="hold" grpId="0" nodeType="afterEffect">
                                  <p:stCondLst>
                                    <p:cond delay="0"/>
                                  </p:stCondLst>
                                  <p:childTnLst>
                                    <p:set>
                                      <p:cBhvr>
                                        <p:cTn id="79" dur="1" fill="hold">
                                          <p:stCondLst>
                                            <p:cond delay="0"/>
                                          </p:stCondLst>
                                        </p:cTn>
                                        <p:tgtEl>
                                          <p:spTgt spid="89106"/>
                                        </p:tgtEl>
                                        <p:attrNameLst>
                                          <p:attrName>style.visibility</p:attrName>
                                        </p:attrNameLst>
                                      </p:cBhvr>
                                      <p:to>
                                        <p:strVal val="visible"/>
                                      </p:to>
                                    </p:set>
                                    <p:animEffect transition="in" filter="fade">
                                      <p:cBhvr>
                                        <p:cTn id="80" dur="800" decel="100000"/>
                                        <p:tgtEl>
                                          <p:spTgt spid="89106"/>
                                        </p:tgtEl>
                                      </p:cBhvr>
                                    </p:animEffect>
                                    <p:anim calcmode="lin" valueType="num">
                                      <p:cBhvr>
                                        <p:cTn id="81" dur="800" decel="100000" fill="hold"/>
                                        <p:tgtEl>
                                          <p:spTgt spid="89106"/>
                                        </p:tgtEl>
                                        <p:attrNameLst>
                                          <p:attrName>style.rotation</p:attrName>
                                        </p:attrNameLst>
                                      </p:cBhvr>
                                      <p:tavLst>
                                        <p:tav tm="0">
                                          <p:val>
                                            <p:fltVal val="-90"/>
                                          </p:val>
                                        </p:tav>
                                        <p:tav tm="100000">
                                          <p:val>
                                            <p:fltVal val="0"/>
                                          </p:val>
                                        </p:tav>
                                      </p:tavLst>
                                    </p:anim>
                                    <p:anim calcmode="lin" valueType="num">
                                      <p:cBhvr>
                                        <p:cTn id="82" dur="800" decel="100000" fill="hold"/>
                                        <p:tgtEl>
                                          <p:spTgt spid="89106"/>
                                        </p:tgtEl>
                                        <p:attrNameLst>
                                          <p:attrName>ppt_x</p:attrName>
                                        </p:attrNameLst>
                                      </p:cBhvr>
                                      <p:tavLst>
                                        <p:tav tm="0">
                                          <p:val>
                                            <p:strVal val="#ppt_x+0.4"/>
                                          </p:val>
                                        </p:tav>
                                        <p:tav tm="100000">
                                          <p:val>
                                            <p:strVal val="#ppt_x-0.05"/>
                                          </p:val>
                                        </p:tav>
                                      </p:tavLst>
                                    </p:anim>
                                    <p:anim calcmode="lin" valueType="num">
                                      <p:cBhvr>
                                        <p:cTn id="83" dur="800" decel="100000" fill="hold"/>
                                        <p:tgtEl>
                                          <p:spTgt spid="89106"/>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89106"/>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89106"/>
                                        </p:tgtEl>
                                        <p:attrNameLst>
                                          <p:attrName>ppt_y</p:attrName>
                                        </p:attrNameLst>
                                      </p:cBhvr>
                                      <p:tavLst>
                                        <p:tav tm="0">
                                          <p:val>
                                            <p:strVal val="#ppt_y+0.1"/>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31" presetClass="entr" presetSubtype="0" fill="hold" nodeType="clickEffect">
                                  <p:stCondLst>
                                    <p:cond delay="0"/>
                                  </p:stCondLst>
                                  <p:iterate type="lt">
                                    <p:tmPct val="5000"/>
                                  </p:iterate>
                                  <p:childTnLst>
                                    <p:set>
                                      <p:cBhvr>
                                        <p:cTn id="89" dur="1" fill="hold">
                                          <p:stCondLst>
                                            <p:cond delay="0"/>
                                          </p:stCondLst>
                                        </p:cTn>
                                        <p:tgtEl>
                                          <p:spTgt spid="89118"/>
                                        </p:tgtEl>
                                        <p:attrNameLst>
                                          <p:attrName>style.visibility</p:attrName>
                                        </p:attrNameLst>
                                      </p:cBhvr>
                                      <p:to>
                                        <p:strVal val="visible"/>
                                      </p:to>
                                    </p:set>
                                    <p:anim calcmode="lin" valueType="num">
                                      <p:cBhvr>
                                        <p:cTn id="90" dur="1000" fill="hold"/>
                                        <p:tgtEl>
                                          <p:spTgt spid="89118"/>
                                        </p:tgtEl>
                                        <p:attrNameLst>
                                          <p:attrName>ppt_w</p:attrName>
                                        </p:attrNameLst>
                                      </p:cBhvr>
                                      <p:tavLst>
                                        <p:tav tm="0">
                                          <p:val>
                                            <p:fltVal val="0"/>
                                          </p:val>
                                        </p:tav>
                                        <p:tav tm="100000">
                                          <p:val>
                                            <p:strVal val="#ppt_w"/>
                                          </p:val>
                                        </p:tav>
                                      </p:tavLst>
                                    </p:anim>
                                    <p:anim calcmode="lin" valueType="num">
                                      <p:cBhvr>
                                        <p:cTn id="91" dur="1000" fill="hold"/>
                                        <p:tgtEl>
                                          <p:spTgt spid="89118"/>
                                        </p:tgtEl>
                                        <p:attrNameLst>
                                          <p:attrName>ppt_h</p:attrName>
                                        </p:attrNameLst>
                                      </p:cBhvr>
                                      <p:tavLst>
                                        <p:tav tm="0">
                                          <p:val>
                                            <p:fltVal val="0"/>
                                          </p:val>
                                        </p:tav>
                                        <p:tav tm="100000">
                                          <p:val>
                                            <p:strVal val="#ppt_h"/>
                                          </p:val>
                                        </p:tav>
                                      </p:tavLst>
                                    </p:anim>
                                    <p:anim calcmode="lin" valueType="num">
                                      <p:cBhvr>
                                        <p:cTn id="92" dur="1000" fill="hold"/>
                                        <p:tgtEl>
                                          <p:spTgt spid="89118"/>
                                        </p:tgtEl>
                                        <p:attrNameLst>
                                          <p:attrName>style.rotation</p:attrName>
                                        </p:attrNameLst>
                                      </p:cBhvr>
                                      <p:tavLst>
                                        <p:tav tm="0">
                                          <p:val>
                                            <p:fltVal val="90"/>
                                          </p:val>
                                        </p:tav>
                                        <p:tav tm="100000">
                                          <p:val>
                                            <p:fltVal val="0"/>
                                          </p:val>
                                        </p:tav>
                                      </p:tavLst>
                                    </p:anim>
                                    <p:animEffect transition="in" filter="fade">
                                      <p:cBhvr>
                                        <p:cTn id="93" dur="1000"/>
                                        <p:tgtEl>
                                          <p:spTgt spid="89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6" grpId="0" animBg="1"/>
      <p:bldP spid="89097" grpId="0" animBg="1"/>
      <p:bldP spid="89098" grpId="0" animBg="1"/>
      <p:bldP spid="89099" grpId="0" animBg="1"/>
      <p:bldP spid="89102" grpId="0"/>
      <p:bldP spid="89103" grpId="0"/>
      <p:bldP spid="89104" grpId="0"/>
      <p:bldP spid="89105" grpId="0"/>
      <p:bldP spid="89106" grpId="0"/>
      <p:bldP spid="89107" grpId="0"/>
      <p:bldP spid="89108" grpId="0" animBg="1"/>
      <p:bldP spid="89116" grpId="0" animBg="1"/>
      <p:bldP spid="89117" grpId="0"/>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73E5339-8B61-4AB0-9E11-74AB6091E31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en-US" b="1">
                <a:solidFill>
                  <a:srgbClr val="FFFFFF"/>
                </a:solidFill>
                <a:effectLst>
                  <a:glow rad="228600">
                    <a:srgbClr val="000000"/>
                  </a:glow>
                </a:effectLst>
                <a:latin typeface="Arial"/>
                <a:cs typeface="Arial"/>
              </a:rPr>
              <a:t>a. The Annunciation of the Birth of John to Zechariah</a:t>
            </a:r>
            <a:endParaRPr lang="en-US" sz="4800" b="1">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en-US" sz="2800" b="1">
                <a:solidFill>
                  <a:srgbClr val="FFFFFF"/>
                </a:solidFill>
                <a:effectLst>
                  <a:glow rad="228600">
                    <a:srgbClr val="000000"/>
                  </a:glow>
                </a:effectLst>
                <a:latin typeface="Arial"/>
                <a:cs typeface="Arial"/>
              </a:rPr>
              <a:t>§ 4 </a:t>
            </a:r>
            <a:br>
              <a:rPr lang="en-US" sz="2800" b="1">
                <a:solidFill>
                  <a:srgbClr val="FFFFFF"/>
                </a:solidFill>
                <a:effectLst>
                  <a:glow rad="228600">
                    <a:srgbClr val="000000"/>
                  </a:glow>
                </a:effectLst>
                <a:latin typeface="Arial"/>
                <a:cs typeface="Arial"/>
              </a:rPr>
            </a:br>
            <a:r>
              <a:rPr lang="en-US" sz="2800" b="1">
                <a:solidFill>
                  <a:srgbClr val="FFFFFF"/>
                </a:solidFill>
                <a:effectLst>
                  <a:glow rad="228600">
                    <a:srgbClr val="000000"/>
                  </a:glow>
                </a:effectLst>
                <a:latin typeface="Arial"/>
                <a:cs typeface="Arial"/>
              </a:rPr>
              <a:t>Luke 1:5-25</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996952"/>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en-US" sz="3200" b="1" kern="0" dirty="0">
                <a:solidFill>
                  <a:srgbClr val="FFFFFF"/>
                </a:solidFill>
                <a:effectLst>
                  <a:glow rad="228600">
                    <a:srgbClr val="220011"/>
                  </a:glow>
                </a:effectLst>
                <a:latin typeface="Arial"/>
                <a:cs typeface="Arial"/>
              </a:rPr>
              <a:t>Gabriel tells Zechariah that his wife Elizabeth would miraculously give birth to John to set him apart as the forerunner of Messiah</a:t>
            </a:r>
          </a:p>
        </p:txBody>
      </p:sp>
    </p:spTree>
    <p:extLst>
      <p:ext uri="{BB962C8B-B14F-4D97-AF65-F5344CB8AC3E}">
        <p14:creationId xmlns:p14="http://schemas.microsoft.com/office/powerpoint/2010/main" val="4224298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1116"/>
            <a:ext cx="9277633" cy="695850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1754310"/>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rPr>
              <a:t>ZECHARIAH IS PROMISED A SON</a:t>
            </a:r>
          </a:p>
        </p:txBody>
      </p:sp>
      <p:sp>
        <p:nvSpPr>
          <p:cNvPr id="4" name="TextBox 3"/>
          <p:cNvSpPr txBox="1"/>
          <p:nvPr/>
        </p:nvSpPr>
        <p:spPr>
          <a:xfrm>
            <a:off x="107504" y="11708"/>
            <a:ext cx="4605683"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rPr>
              <a:t>Luke 1:5-25, 39-45</a:t>
            </a: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6372200" y="4365104"/>
            <a:ext cx="3456896" cy="1440159"/>
            <a:chOff x="5508104" y="620689"/>
            <a:chExt cx="3456896" cy="1440159"/>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412695"/>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98752360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_Office Theme">
  <a:themeElements>
    <a:clrScheme name="Custom 3">
      <a:dk1>
        <a:sysClr val="windowText" lastClr="000000"/>
      </a:dk1>
      <a:lt1>
        <a:sysClr val="window" lastClr="FFFFFF"/>
      </a:lt1>
      <a:dk2>
        <a:srgbClr val="63A414"/>
      </a:dk2>
      <a:lt2>
        <a:srgbClr val="EEECE1"/>
      </a:lt2>
      <a:accent1>
        <a:srgbClr val="63A414"/>
      </a:accent1>
      <a:accent2>
        <a:srgbClr val="36590B"/>
      </a:accent2>
      <a:accent3>
        <a:srgbClr val="8A2222"/>
      </a:accent3>
      <a:accent4>
        <a:srgbClr val="E7C93C"/>
      </a:accent4>
      <a:accent5>
        <a:srgbClr val="EFDC7D"/>
      </a:accent5>
      <a:accent6>
        <a:srgbClr val="8AE41C"/>
      </a:accent6>
      <a:hlink>
        <a:srgbClr val="36590B"/>
      </a:hlink>
      <a:folHlink>
        <a:srgbClr val="8A222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7.xml><?xml version="1.0" encoding="utf-8"?>
<a:theme xmlns:a="http://schemas.openxmlformats.org/drawingml/2006/main" name="Selling Your Ideas">
  <a:themeElements>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fontScheme name="Selling Your Idea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clrMap bg1="dk2" tx1="lt1" bg2="dk1" tx2="lt2" accent1="accent1" accent2="accent2" accent3="accent3" accent4="accent4" accent5="accent5" accent6="accent6" hlink="hlink" folHlink="folHlink"/>
    </a:extraClrScheme>
    <a:extraClrScheme>
      <a:clrScheme name="Selling Your Ideas 2">
        <a:dk1>
          <a:srgbClr val="FF9900"/>
        </a:dk1>
        <a:lt1>
          <a:srgbClr val="FFFFFF"/>
        </a:lt1>
        <a:dk2>
          <a:srgbClr val="4DC024"/>
        </a:dk2>
        <a:lt2>
          <a:srgbClr val="FFFFFF"/>
        </a:lt2>
        <a:accent1>
          <a:srgbClr val="FF6600"/>
        </a:accent1>
        <a:accent2>
          <a:srgbClr val="24864C"/>
        </a:accent2>
        <a:accent3>
          <a:srgbClr val="B2DCAC"/>
        </a:accent3>
        <a:accent4>
          <a:srgbClr val="DADADA"/>
        </a:accent4>
        <a:accent5>
          <a:srgbClr val="FFB8AA"/>
        </a:accent5>
        <a:accent6>
          <a:srgbClr val="207944"/>
        </a:accent6>
        <a:hlink>
          <a:srgbClr val="4D4D4D"/>
        </a:hlink>
        <a:folHlink>
          <a:srgbClr val="5F5F5F"/>
        </a:folHlink>
      </a:clrScheme>
      <a:clrMap bg1="dk2" tx1="lt1" bg2="dk1" tx2="lt2" accent1="accent1" accent2="accent2" accent3="accent3" accent4="accent4" accent5="accent5" accent6="accent6" hlink="hlink" folHlink="folHlink"/>
    </a:extraClrScheme>
    <a:extraClrScheme>
      <a:clrScheme name="Selling Your Ideas 3">
        <a:dk1>
          <a:srgbClr val="777777"/>
        </a:dk1>
        <a:lt1>
          <a:srgbClr val="FFFFFF"/>
        </a:lt1>
        <a:dk2>
          <a:srgbClr val="727272"/>
        </a:dk2>
        <a:lt2>
          <a:srgbClr val="FFFFFF"/>
        </a:lt2>
        <a:accent1>
          <a:srgbClr val="808080"/>
        </a:accent1>
        <a:accent2>
          <a:srgbClr val="555555"/>
        </a:accent2>
        <a:accent3>
          <a:srgbClr val="BCBCBC"/>
        </a:accent3>
        <a:accent4>
          <a:srgbClr val="DADADA"/>
        </a:accent4>
        <a:accent5>
          <a:srgbClr val="C0C0C0"/>
        </a:accent5>
        <a:accent6>
          <a:srgbClr val="4C4C4C"/>
        </a:accent6>
        <a:hlink>
          <a:srgbClr val="969696"/>
        </a:hlink>
        <a:folHlink>
          <a:srgbClr val="4D4D4D"/>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9.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3.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3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1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4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5.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2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0.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1.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32.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Designs\Ribbons.pot</Template>
  <TotalTime>19437</TotalTime>
  <Words>28670</Words>
  <Application>Microsoft Macintosh PowerPoint</Application>
  <PresentationFormat>On-screen Show (4:3)</PresentationFormat>
  <Paragraphs>3096</Paragraphs>
  <Slides>405</Slides>
  <Notes>335</Notes>
  <HiddenSlides>0</HiddenSlides>
  <MMClips>0</MMClips>
  <ScaleCrop>false</ScaleCrop>
  <HeadingPairs>
    <vt:vector size="8" baseType="variant">
      <vt:variant>
        <vt:lpstr>Fonts Used</vt:lpstr>
      </vt:variant>
      <vt:variant>
        <vt:i4>47</vt:i4>
      </vt:variant>
      <vt:variant>
        <vt:lpstr>Theme</vt:lpstr>
      </vt:variant>
      <vt:variant>
        <vt:i4>78</vt:i4>
      </vt:variant>
      <vt:variant>
        <vt:lpstr>Embedded OLE Servers</vt:lpstr>
      </vt:variant>
      <vt:variant>
        <vt:i4>3</vt:i4>
      </vt:variant>
      <vt:variant>
        <vt:lpstr>Slide Titles</vt:lpstr>
      </vt:variant>
      <vt:variant>
        <vt:i4>405</vt:i4>
      </vt:variant>
    </vt:vector>
  </HeadingPairs>
  <TitlesOfParts>
    <vt:vector size="533" baseType="lpstr">
      <vt:lpstr>26</vt:lpstr>
      <vt:lpstr>Aramis Italic</vt:lpstr>
      <vt:lpstr>BONES</vt:lpstr>
      <vt:lpstr>HallmarkeCondBold</vt:lpstr>
      <vt:lpstr>Kosher-Normal</vt:lpstr>
      <vt:lpstr>ＭＳ Ｐゴシック</vt:lpstr>
      <vt:lpstr>Nadianne</vt:lpstr>
      <vt:lpstr>Osaka</vt:lpstr>
      <vt:lpstr>Sand</vt:lpstr>
      <vt:lpstr>宋体</vt:lpstr>
      <vt:lpstr>宋体</vt:lpstr>
      <vt:lpstr>Times</vt:lpstr>
      <vt:lpstr>XBRiyaz</vt:lpstr>
      <vt:lpstr>Algerian</vt:lpstr>
      <vt:lpstr>Arial</vt:lpstr>
      <vt:lpstr>Arial Black</vt:lpstr>
      <vt:lpstr>Arial Narrow</vt:lpstr>
      <vt:lpstr>Avenir Black</vt:lpstr>
      <vt:lpstr>Braggadocio</vt:lpstr>
      <vt:lpstr>Britannic Bold</vt:lpstr>
      <vt:lpstr>Broadway</vt:lpstr>
      <vt:lpstr>Calibri</vt:lpstr>
      <vt:lpstr>Castellar</vt:lpstr>
      <vt:lpstr>Comic Sans MS</vt:lpstr>
      <vt:lpstr>Cooper Black</vt:lpstr>
      <vt:lpstr>Copperplate Gothic Bold</vt:lpstr>
      <vt:lpstr>Engravers MT</vt:lpstr>
      <vt:lpstr>Footlight MT Light</vt:lpstr>
      <vt:lpstr>Garamond</vt:lpstr>
      <vt:lpstr>Harrington</vt:lpstr>
      <vt:lpstr>Helvetica</vt:lpstr>
      <vt:lpstr>Helvetica Neue</vt:lpstr>
      <vt:lpstr>Impact</vt:lpstr>
      <vt:lpstr>Kristen ITC</vt:lpstr>
      <vt:lpstr>Lucida Grande</vt:lpstr>
      <vt:lpstr>Lucida Handwriting</vt:lpstr>
      <vt:lpstr>Monotype Corsiva</vt:lpstr>
      <vt:lpstr>Monotype Sorts</vt:lpstr>
      <vt:lpstr>Onyx</vt:lpstr>
      <vt:lpstr>Papyrus</vt:lpstr>
      <vt:lpstr>Pristina</vt:lpstr>
      <vt:lpstr>Rockwell Extra Bold</vt:lpstr>
      <vt:lpstr>Showcard Gothic</vt:lpstr>
      <vt:lpstr>Tahoma</vt:lpstr>
      <vt:lpstr>Times New Roman</vt:lpstr>
      <vt:lpstr>Vivaldi</vt:lpstr>
      <vt:lpstr>Wingdings</vt:lpstr>
      <vt:lpstr>Ribbons</vt:lpstr>
      <vt:lpstr>3_Orbit</vt:lpstr>
      <vt:lpstr>3_Fireball</vt:lpstr>
      <vt:lpstr>5_Fireball</vt:lpstr>
      <vt:lpstr>Fireball</vt:lpstr>
      <vt:lpstr>4_Office Theme</vt:lpstr>
      <vt:lpstr>1_Ribbons</vt:lpstr>
      <vt:lpstr>2_Ribbons</vt:lpstr>
      <vt:lpstr>Default Design</vt:lpstr>
      <vt:lpstr>3_Blank Presentation</vt:lpstr>
      <vt:lpstr>Pulse</vt:lpstr>
      <vt:lpstr>13_Default Design</vt:lpstr>
      <vt:lpstr>1_Pulse</vt:lpstr>
      <vt:lpstr>15_Default Design</vt:lpstr>
      <vt:lpstr>2_Expedition</vt:lpstr>
      <vt:lpstr>5_Default Design</vt:lpstr>
      <vt:lpstr>2_blstripc.ppt - Blue Stripes</vt:lpstr>
      <vt:lpstr>Fireworks</vt:lpstr>
      <vt:lpstr>49_Blank Presentation</vt:lpstr>
      <vt:lpstr>Soaring</vt:lpstr>
      <vt:lpstr>5_Office Theme</vt:lpstr>
      <vt:lpstr>50_Blank Presentation</vt:lpstr>
      <vt:lpstr>16_Default Design</vt:lpstr>
      <vt:lpstr>3_Ribbons</vt:lpstr>
      <vt:lpstr>1_PPT White on Black Format</vt:lpstr>
      <vt:lpstr>14_Default Design</vt:lpstr>
      <vt:lpstr>White on Black Background</vt:lpstr>
      <vt:lpstr>8_Default Design</vt:lpstr>
      <vt:lpstr>9_Blank Presentation</vt:lpstr>
      <vt:lpstr>Selling a Product or Service</vt:lpstr>
      <vt:lpstr>1_Default Design</vt:lpstr>
      <vt:lpstr>2_Default Design</vt:lpstr>
      <vt:lpstr>2_Fireball</vt:lpstr>
      <vt:lpstr>1_Fireball</vt:lpstr>
      <vt:lpstr>3_Default Design</vt:lpstr>
      <vt:lpstr>1_Office Theme</vt:lpstr>
      <vt:lpstr>Selling Your Ideas</vt:lpstr>
      <vt:lpstr>17_Default Design</vt:lpstr>
      <vt:lpstr>1_blstripc.ppt - Blue Stripes</vt:lpstr>
      <vt:lpstr>18_Blank Presentation</vt:lpstr>
      <vt:lpstr>8_Blank Presentation</vt:lpstr>
      <vt:lpstr>Blank Presentation</vt:lpstr>
      <vt:lpstr>Portfolio</vt:lpstr>
      <vt:lpstr>Blends</vt:lpstr>
      <vt:lpstr>4_Default Design</vt:lpstr>
      <vt:lpstr>17_Blank Presentation</vt:lpstr>
      <vt:lpstr>12_Office Theme</vt:lpstr>
      <vt:lpstr>2_Office Theme</vt:lpstr>
      <vt:lpstr>2_Bar Code</vt:lpstr>
      <vt:lpstr>6_Default Design</vt:lpstr>
      <vt:lpstr>12_Default Design</vt:lpstr>
      <vt:lpstr>19_Blank Presentation</vt:lpstr>
      <vt:lpstr>2_untitled 1</vt:lpstr>
      <vt:lpstr>2_Beam</vt:lpstr>
      <vt:lpstr>20_Default Design</vt:lpstr>
      <vt:lpstr>7_Default Design</vt:lpstr>
      <vt:lpstr>19_Default Design</vt:lpstr>
      <vt:lpstr>20_Blank Presentation</vt:lpstr>
      <vt:lpstr>4_Blank Presentation</vt:lpstr>
      <vt:lpstr>Candybar</vt:lpstr>
      <vt:lpstr>untitled 1</vt:lpstr>
      <vt:lpstr>3_Office Theme</vt:lpstr>
      <vt:lpstr>10_Blank Presentation</vt:lpstr>
      <vt:lpstr>7_Blank Presentation</vt:lpstr>
      <vt:lpstr>2_PPT White on Black Format</vt:lpstr>
      <vt:lpstr>18_Default Design</vt:lpstr>
      <vt:lpstr>1_White on Black Background</vt:lpstr>
      <vt:lpstr>PPT White on Black Format</vt:lpstr>
      <vt:lpstr>1_Candybar</vt:lpstr>
      <vt:lpstr>3_PPT White on Black Format</vt:lpstr>
      <vt:lpstr>1_Stream</vt:lpstr>
      <vt:lpstr>13_Office Theme</vt:lpstr>
      <vt:lpstr>1_Textured</vt:lpstr>
      <vt:lpstr>Stream</vt:lpstr>
      <vt:lpstr>9_Default Design</vt:lpstr>
      <vt:lpstr>4_Fireball</vt:lpstr>
      <vt:lpstr>21_Default Design</vt:lpstr>
      <vt:lpstr>51_Blank Presentation</vt:lpstr>
      <vt:lpstr>Clip</vt:lpstr>
      <vt:lpstr>Microsoft ClipArt Gallery</vt:lpstr>
      <vt:lpstr>Photo Editor Photo</vt:lpstr>
      <vt:lpstr>Introduction  of the King</vt:lpstr>
      <vt:lpstr>Pentecost Outline</vt:lpstr>
      <vt:lpstr>Increasing Polarization</vt:lpstr>
      <vt:lpstr>Regions of Israel (NT)</vt:lpstr>
      <vt:lpstr>Great Periods in the Life of Christ</vt:lpstr>
      <vt:lpstr>Introduction</vt:lpstr>
      <vt:lpstr>A. The Source of Knowledge </vt:lpstr>
      <vt:lpstr>Who was Luke?</vt:lpstr>
      <vt:lpstr>Authorship</vt:lpstr>
      <vt:lpstr>NT Overview (History)</vt:lpstr>
      <vt:lpstr>Who was Theophilus?</vt:lpstr>
      <vt:lpstr>Circumstances</vt:lpstr>
      <vt:lpstr>Circumstances</vt:lpstr>
      <vt:lpstr>Occasion</vt:lpstr>
      <vt:lpstr>Purpose</vt:lpstr>
      <vt:lpstr>Characteristics</vt:lpstr>
      <vt:lpstr>Argument</vt:lpstr>
      <vt:lpstr>Synthesis</vt:lpstr>
      <vt:lpstr>B. The Preexistence of Christ</vt:lpstr>
      <vt:lpstr>How Does God Speak to Us?</vt:lpstr>
      <vt:lpstr>How Does God Speak to Us?</vt:lpstr>
      <vt:lpstr>LOGOS</vt:lpstr>
      <vt:lpstr>Exact Beginnings</vt:lpstr>
      <vt:lpstr>Jesus has always been God</vt:lpstr>
      <vt:lpstr>Jews rejected Christ even though he was Jewish (1:11)</vt:lpstr>
      <vt:lpstr>You become a child of God by believing that Jesus is God: </vt:lpstr>
      <vt:lpstr>God became man in Jesus</vt:lpstr>
      <vt:lpstr>The Nicene Creed  (AD 325)</vt:lpstr>
      <vt:lpstr>Teachings of the Heretic Arius</vt:lpstr>
      <vt:lpstr>Alexander versus the Heretic Arius</vt:lpstr>
      <vt:lpstr>What About Nicea  (AD 325)?</vt:lpstr>
      <vt:lpstr>What About Nicaea?</vt:lpstr>
      <vt:lpstr>1st century belief in Deity</vt:lpstr>
      <vt:lpstr>Belief in Christ's Deity Before Nicaea</vt:lpstr>
      <vt:lpstr>The Nicene Creed (AD 325)</vt:lpstr>
      <vt:lpstr>The Nicene Creed (AD 325)</vt:lpstr>
      <vt:lpstr>The Nicene Creed (AD 325)</vt:lpstr>
      <vt:lpstr>The Arian Controversy and Trinitarianism</vt:lpstr>
      <vt:lpstr>The Resurgence of Arianism</vt:lpstr>
      <vt:lpstr>Christ Alone is the Light</vt:lpstr>
      <vt:lpstr>Introduction  of the King</vt:lpstr>
      <vt:lpstr>Introduction  of the King</vt:lpstr>
      <vt:lpstr>A. The Arrival of the King</vt:lpstr>
      <vt:lpstr>1. His Ancestry</vt:lpstr>
      <vt:lpstr>A boring way to begin a book?</vt:lpstr>
      <vt:lpstr>Proof That Jesus is King</vt:lpstr>
      <vt:lpstr>David Listed Before Abraham</vt:lpstr>
      <vt:lpstr>Messianic Titles</vt:lpstr>
      <vt:lpstr>ABRAHAMIC COVENANT</vt:lpstr>
      <vt:lpstr>KEY VERSE:  2 Samuel 7:12-13</vt:lpstr>
      <vt:lpstr>THE DAVIDIC COVENANT</vt:lpstr>
      <vt:lpstr>So, then, the question must be asked: Who is qualified to sit on that Davidic throne?</vt:lpstr>
      <vt:lpstr>STUDY HELP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Three-Part Genealogy of Christ Through Joseph (1:1-17)</vt:lpstr>
      <vt:lpstr>Chronological Overlaps</vt:lpstr>
      <vt:lpstr>Date</vt:lpstr>
      <vt:lpstr>Promises of the Davidic Covenant</vt:lpstr>
      <vt:lpstr>Kingdom &amp; Covenants Timeline</vt:lpstr>
      <vt:lpstr>Promises of the Davidic Covenant</vt:lpstr>
      <vt:lpstr>The Kingdom in Matthew 1</vt:lpstr>
      <vt:lpstr>Matthew says Jesus is King!</vt:lpstr>
      <vt:lpstr>Some of the many authors who have written on Jesus' genealogy:</vt:lpstr>
      <vt:lpstr>Birth &amp; Childhood  of Jesus</vt:lpstr>
      <vt:lpstr>Genealogy of Jesus</vt:lpstr>
      <vt:lpstr>PowerPoint Presentation</vt:lpstr>
      <vt:lpstr>Genealogy of Jesus</vt:lpstr>
      <vt:lpstr>Genealogy of Jesus</vt:lpstr>
      <vt:lpstr>PowerPoint Presentation</vt:lpstr>
      <vt:lpstr>2. His Advent</vt:lpstr>
      <vt:lpstr>Birth &amp; Childhood  of Jesus</vt:lpstr>
      <vt:lpstr>PowerPoint Presentation</vt:lpstr>
      <vt:lpstr>PowerPoint Presentation</vt:lpstr>
      <vt:lpstr>PowerPoint Presentation</vt:lpstr>
      <vt:lpstr>PowerPoint Presentation</vt:lpstr>
      <vt:lpstr>a. The Annunciation of the Birth of John to Zechariah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b. The Annunciation of the Birth of Jesus to Mary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Responses to Amazing Birth News</vt:lpstr>
      <vt:lpstr>Bethlehem was David's City</vt:lpstr>
      <vt:lpstr>SON  of the  HIGHEST</vt:lpstr>
      <vt:lpstr>"HE WILL BE GREAT, AND WILL BE CALLED THE SON OF THE HIGHEST"  (LUKE 1:32)</vt:lpstr>
      <vt:lpstr>"THE LORD GOD WILL GIVE HIM THE THRONE OF HIS FATHER DAVID"  (LUKE 1:32)</vt:lpstr>
      <vt:lpstr>"HE WILL REIGN OVER THE THRONE OF JACOB FOREVER, AND OF HIS KINGDOM THERE WILL BE NO END"  (LUKE 1:33)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c. The Arrival of Mary in Judea </vt:lpstr>
      <vt:lpstr>d. The Anthem of Mary </vt:lpstr>
      <vt:lpstr>e. The Advent of John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 The Announcement of the Birth of Jesus to Joseph</vt:lpstr>
      <vt:lpstr>Mary's Husband Joseph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Mary's Husband Joseph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What's in a Name?</vt:lpstr>
      <vt:lpstr>MAIN IDEA OF MATTHEW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PowerPoint Presentation</vt:lpstr>
      <vt:lpstr>Matthew 1:21</vt:lpstr>
      <vt:lpstr>g. The Advent of Jesus </vt:lpstr>
      <vt:lpstr>Church Nativity Scene</vt:lpstr>
      <vt:lpstr>Insure that Baby!</vt:lpstr>
      <vt:lpstr>Church Nativity Scene</vt:lpstr>
      <vt:lpstr>Church Nativity Scene</vt:lpstr>
      <vt:lpstr>The Target of Theft</vt:lpstr>
      <vt:lpstr>Church Nativity Scene</vt:lpstr>
      <vt:lpstr>Church Nativity Scene</vt:lpstr>
      <vt:lpstr>Church Nativity Scene</vt:lpstr>
      <vt:lpstr>Church Nativity Scene</vt:lpstr>
      <vt:lpstr>Brickhouse Security GPS Device</vt:lpstr>
      <vt:lpstr>Church Nativity Scene</vt:lpstr>
      <vt:lpstr>Church Nativity Scene</vt:lpstr>
      <vt:lpstr>The Date of Jesus' Birth</vt:lpstr>
      <vt:lpstr>PowerPoint Presentation</vt:lpstr>
      <vt:lpstr>PowerPoint Presentation</vt:lpstr>
      <vt:lpstr>PowerPoint Presentation</vt:lpstr>
      <vt:lpstr>PowerPoint Presentation</vt:lpstr>
      <vt:lpstr>The Structure of Luke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However, we should also consider this  definitive work</vt:lpstr>
      <vt:lpstr>Dating the Birth of Christ</vt:lpstr>
      <vt:lpstr>Dating the Start of Christ's Ministry</vt:lpstr>
      <vt:lpstr>PowerPoint Presentation</vt:lpstr>
      <vt:lpstr>h. The Announcement to the Shepherds</vt:lpstr>
      <vt:lpstr>Bored Shepherds</vt:lpstr>
      <vt:lpstr>"The Savior—yes, the Messiah, the Lord—has been born today in Bethlehem, the city of David!" (Luke 2:11 NLT) </vt:lpstr>
      <vt:lpstr>Bethlehem was David's City</vt:lpstr>
      <vt:lpstr>SON  of the  HIGHEST</vt:lpstr>
      <vt:lpstr>"HE WILL BE GREAT, AND WILL BE CALLED THE SON OF THE HIGHEST"  (LUKE 1:32)</vt:lpstr>
      <vt:lpstr>"THE LORD GOD WILL GIVE HIM THE THRONE OF HIS FATHER DAVID"  (LUKE 1:32)</vt:lpstr>
      <vt:lpstr>"HE WILL REIGN OVER THE THRONE OF JACOB FOREVER, AND OF HIS KINGDOM THERE WILL BE NO END"  (LUKE 1:33)</vt:lpstr>
      <vt:lpstr>3. His Infancy and Childhood</vt:lpstr>
      <vt:lpstr>a. His Circumcision </vt:lpstr>
      <vt:lpstr>b. His Presentation </vt:lpstr>
      <vt:lpstr>Simeon blessed Jesus at the temple (Luke 2:21-32) </vt:lpstr>
      <vt:lpstr>"Sovereign Lord,  now let your servant die in peace,  as you have promised.  30I have seen your salvation,  31which you have prepared for all people. 32He is a light to reveal God to the nations [Gentiles], and he is the glory of your people Israel!"  (Luke 2:29-32 NLT).</vt:lpstr>
      <vt:lpstr>c. His Infancy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 In Bethlehem </vt:lpstr>
      <vt:lpstr>Bethlehem</vt:lpstr>
      <vt:lpstr>Journey to Bethlehem</vt:lpstr>
      <vt:lpstr>One King 19/30</vt:lpstr>
      <vt:lpstr>PowerPoint Presentation</vt:lpstr>
      <vt:lpstr>…and visit of the Magi    (2:1-12)</vt:lpstr>
      <vt:lpstr>Who Were the Magi?</vt:lpstr>
      <vt:lpstr>What Kind of Kingdom Did Isaiah  (and Matthew) Envision? </vt:lpstr>
      <vt:lpstr>What is the contemporary application  of following the star?</vt:lpstr>
      <vt:lpstr>What kind of star was it?</vt:lpstr>
      <vt:lpstr>Where did the Magi come from?</vt:lpstr>
      <vt:lpstr>Arab Magi?</vt:lpstr>
      <vt:lpstr>Arab Magi?</vt:lpstr>
      <vt:lpstr>Arab Magi?</vt:lpstr>
      <vt:lpstr>Arab Magi?</vt:lpstr>
      <vt:lpstr>Arab Magi?</vt:lpstr>
      <vt:lpstr>PowerPoint Presentation</vt:lpstr>
      <vt:lpstr>Is God getting your attention?</vt:lpstr>
      <vt:lpstr>I. Magi whom we wouldn't expect to worship Christ worshipped Him as King (2:1-2). </vt:lpstr>
      <vt:lpstr>II. Those whom you would expect to worship Christ rejected Him (2:3-8). </vt:lpstr>
      <vt:lpstr>Herod</vt:lpstr>
      <vt:lpstr>Herod</vt:lpstr>
      <vt:lpstr>Feeling threatened causes us to reject but…</vt:lpstr>
      <vt:lpstr>Jerusalem was disturbed</vt:lpstr>
      <vt:lpstr>Herod's Wife Mariamne (27 BC)</vt:lpstr>
      <vt:lpstr>Jerusalem was disturbed</vt:lpstr>
      <vt:lpstr>The Jewish leaders ignored Him (2:4-6) </vt:lpstr>
      <vt:lpstr>Bethlehem</vt:lpstr>
      <vt:lpstr>Bethlehem = "House of Bread"</vt:lpstr>
      <vt:lpstr>These Jewish leaders never went to see Him themselves!</vt:lpstr>
      <vt:lpstr>Bethlehem is only 8 kilometers  (6 miles) south of Jerusalem</vt:lpstr>
      <vt:lpstr>Herod pretended he wanted to worship Christ (2:7-8) </vt:lpstr>
      <vt:lpstr>Why know the time it appeared?</vt:lpstr>
      <vt:lpstr>Those whom you wouldn't expect worshipped Him while those whom you would expect to welcome Him rejected Him!</vt:lpstr>
      <vt:lpstr>III. Those whom you wouldn't expect worshipped Christ (2:9-12).</vt:lpstr>
      <vt:lpstr>The Star Reappears!</vt:lpstr>
      <vt:lpstr>Least likely witnesses</vt:lpstr>
      <vt:lpstr>The Star Reappears!</vt:lpstr>
      <vt:lpstr>"They entered the house and saw the child with his mother, Mary, and they bowed down and worshiped him" (2:11a NLT)</vt:lpstr>
      <vt:lpstr>The typical nativity shows the magi at the manger</vt:lpstr>
      <vt:lpstr>Up to 2 years later…</vt:lpstr>
      <vt:lpstr>Worship with Gifts</vt:lpstr>
      <vt:lpstr>Significant Gifts:</vt:lpstr>
      <vt:lpstr>Gold</vt:lpstr>
      <vt:lpstr>Frankincense</vt:lpstr>
      <vt:lpstr>Myrrh</vt:lpstr>
      <vt:lpstr>Significant Gifts:</vt:lpstr>
      <vt:lpstr>PowerPoint Presentation</vt:lpstr>
      <vt:lpstr>(2) In Egypt</vt:lpstr>
      <vt:lpstr>Journey to Bethlehem, Flight to Egypt &amp; Return to Nazareth (Matthew 2)</vt:lpstr>
      <vt:lpstr>3. Flight to Egypt   (2:13-15)</vt:lpstr>
      <vt:lpstr>Money for the trip to Egypt</vt:lpstr>
      <vt:lpstr>Return of the Wise Men</vt:lpstr>
      <vt:lpstr>4. Killing of the innocents </vt:lpstr>
      <vt:lpstr>“Herod was furious when he realized that the wise men had outwitted him. He sent soldiers to kill all the boys in and around Bethlehem who were two years old and under, based on the wise men’s report of the star’s first appearance” (Matt 2:16 NLT)</vt:lpstr>
      <vt:lpstr>(3) In Nazareth </vt:lpstr>
      <vt:lpstr>5. Return to Nazareth     (2:19-23)</vt:lpstr>
      <vt:lpstr>PowerPoint Presentation</vt:lpstr>
      <vt:lpstr>Birth &amp; Childhood  of Jesus</vt:lpstr>
      <vt:lpstr>d. His Boyhood </vt:lpstr>
      <vt:lpstr>(1) His growth </vt:lpstr>
      <vt:lpstr>(2) His visit to Jerusalem </vt:lpstr>
      <vt:lpstr>Outline</vt:lpstr>
      <vt:lpstr>(3) His development </vt:lpstr>
      <vt:lpstr>Luke 2:52 Jesus grew in…</vt:lpstr>
      <vt:lpstr>Introduction  of the King</vt:lpstr>
      <vt:lpstr>The Ambassador  of the King</vt:lpstr>
      <vt:lpstr>1. The Message to John</vt:lpstr>
      <vt:lpstr>John the Baptist</vt:lpstr>
      <vt:lpstr>Dr. Luke accurately recorded the names and dates of many Roman leaders</vt:lpstr>
      <vt:lpstr>Chronologies</vt:lpstr>
      <vt:lpstr>Dating the Birth of Christ</vt:lpstr>
      <vt:lpstr>Chronology of Jesus &amp; Acts</vt:lpstr>
      <vt:lpstr>Age of Jesus  When He Began His Ministry</vt:lpstr>
      <vt:lpstr>The Duration of Christ's Ministry</vt:lpstr>
      <vt:lpstr>2. The Message from John</vt:lpstr>
      <vt:lpstr>Chronology of the Herodian Dynasty (37 BC—AD 70)</vt:lpstr>
      <vt:lpstr>Herod's Three Ruling Sons</vt:lpstr>
      <vt:lpstr>John the Baptist</vt:lpstr>
      <vt:lpstr>John the Baptist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 The Explanation by John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4. The Promise by John</vt:lpstr>
      <vt:lpstr>Introduction  of the King</vt:lpstr>
      <vt:lpstr>The Approval of the King</vt:lpstr>
      <vt:lpstr>Jesus' Baptism &amp; Temptation (3:23–4:11)</vt:lpstr>
      <vt:lpstr>1. At His Baptism</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2. Through His Temptation</vt:lpstr>
      <vt:lpstr>The Things of the World</vt:lpstr>
      <vt:lpstr>The Ministry Beginning &amp; Temptation of Jesus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Matthew 4:1-11</vt:lpstr>
      <vt:lpstr>Presentation Agenda</vt:lpstr>
      <vt:lpstr>Review</vt:lpstr>
      <vt:lpstr>The Beginning of Jesus' Ministry</vt:lpstr>
      <vt:lpstr>The Baptism of Jesus had two purposes:  1. The Father confirmed Christ's       appointment to His messianic work  2. The manifestation of the Trinity</vt:lpstr>
      <vt:lpstr>Historical Setting  Time: AD 30 (John the Baptist AD 29) Then (4:1) – immediately (Mark 1:12) Place: Led up into the wilderness – Likely the wilderness was higher than the bed of the Jordan River in the barren region northwest of the Dead Sea</vt:lpstr>
      <vt:lpstr>Exposition on Matthew 4:1-11 "Then Jesus was led by the Spirit into the desert to be tempted by the devil" (4:1)  Verse 1 sums up the whole passage  The Spirit is the same Spirit noted in (3:16)……….the Spirit of God</vt:lpstr>
      <vt:lpstr>"After fasting forty days and forty nights, he was hungry" (4:2)</vt:lpstr>
      <vt:lpstr>PowerPoint Presentation</vt:lpstr>
      <vt:lpstr>The tempter came to him and said, "If you are the Son of God, tell these stones to become bread."</vt:lpstr>
      <vt:lpstr>2nd Temptation  Ps 91:11-12 (4:6): Is not incorrect citation but rather using it in wrong context (misapplication)</vt:lpstr>
      <vt:lpstr>3rd Temptation  "bow down" (4:9): To throw oneself to the ground as a sign of devotion before a divine being or a high-ranking person.</vt:lpstr>
      <vt:lpstr>Theme:  </vt:lpstr>
      <vt:lpstr>The temptation is in all three Synoptic Gospels. Luke and Mark add:</vt:lpstr>
      <vt:lpstr>Contextual Relationships</vt:lpstr>
      <vt:lpstr>In Context of Matthew</vt:lpstr>
      <vt:lpstr>In the Context of the Passage</vt:lpstr>
      <vt:lpstr>Application</vt:lpstr>
      <vt:lpstr>God's testing increases our faith and develops perseverance in us so that we will remain faithful to our calling (James 1:2-4)</vt:lpstr>
      <vt:lpstr>In your next trial, look to Jesus' model since he is qualified to help us resist the devil</vt:lpstr>
      <vt:lpstr>3. By His Herald</vt:lpstr>
      <vt:lpstr>Christ Alone is the Light</vt:lpstr>
      <vt:lpstr>a. Testimony of John Before the Leaders</vt:lpstr>
      <vt:lpstr>PowerPoint Presentation</vt:lpstr>
      <vt:lpstr>PowerPoint Presentation</vt:lpstr>
      <vt:lpstr>PowerPoint Presentation</vt:lpstr>
      <vt:lpstr>PowerPoint Presentation</vt:lpstr>
      <vt:lpstr>PowerPoint Presentation</vt:lpstr>
      <vt:lpstr>PowerPoint Presentation</vt:lpstr>
      <vt:lpstr>b. Testimony of John to Christ</vt:lpstr>
      <vt:lpstr>How Well Do You Know the Life of Christ?</vt:lpstr>
      <vt:lpstr>AN ALPHABETIZED LIFE OF JESUS </vt:lpstr>
      <vt:lpstr>Great Periods in the Life of Christ</vt:lpstr>
      <vt:lpstr>THE WORD IN PICTURES</vt:lpstr>
      <vt:lpstr>Used with Permission</vt:lpstr>
      <vt:lpstr>Black</vt:lpstr>
      <vt:lpstr>Life of Christ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317</cp:revision>
  <cp:lastPrinted>2025-09-20T13:02:28Z</cp:lastPrinted>
  <dcterms:created xsi:type="dcterms:W3CDTF">2003-01-02T11:06:38Z</dcterms:created>
  <dcterms:modified xsi:type="dcterms:W3CDTF">2025-09-20T13:06:59Z</dcterms:modified>
</cp:coreProperties>
</file>